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73" r:id="rId2"/>
  </p:sldMasterIdLst>
  <p:notesMasterIdLst>
    <p:notesMasterId r:id="rId45"/>
  </p:notesMasterIdLst>
  <p:sldIdLst>
    <p:sldId id="638" r:id="rId3"/>
    <p:sldId id="642" r:id="rId4"/>
    <p:sldId id="654" r:id="rId5"/>
    <p:sldId id="651" r:id="rId6"/>
    <p:sldId id="343" r:id="rId7"/>
    <p:sldId id="258" r:id="rId8"/>
    <p:sldId id="609" r:id="rId9"/>
    <p:sldId id="612" r:id="rId10"/>
    <p:sldId id="628" r:id="rId11"/>
    <p:sldId id="520" r:id="rId12"/>
    <p:sldId id="653" r:id="rId13"/>
    <p:sldId id="555" r:id="rId14"/>
    <p:sldId id="613" r:id="rId15"/>
    <p:sldId id="614" r:id="rId16"/>
    <p:sldId id="611" r:id="rId17"/>
    <p:sldId id="615" r:id="rId18"/>
    <p:sldId id="451" r:id="rId19"/>
    <p:sldId id="584" r:id="rId20"/>
    <p:sldId id="544" r:id="rId21"/>
    <p:sldId id="626" r:id="rId22"/>
    <p:sldId id="627" r:id="rId23"/>
    <p:sldId id="616" r:id="rId24"/>
    <p:sldId id="559" r:id="rId25"/>
    <p:sldId id="643" r:id="rId26"/>
    <p:sldId id="541" r:id="rId27"/>
    <p:sldId id="557" r:id="rId28"/>
    <p:sldId id="537" r:id="rId29"/>
    <p:sldId id="540" r:id="rId30"/>
    <p:sldId id="545" r:id="rId31"/>
    <p:sldId id="547" r:id="rId32"/>
    <p:sldId id="589" r:id="rId33"/>
    <p:sldId id="573" r:id="rId34"/>
    <p:sldId id="576" r:id="rId35"/>
    <p:sldId id="558" r:id="rId36"/>
    <p:sldId id="646" r:id="rId37"/>
    <p:sldId id="617" r:id="rId38"/>
    <p:sldId id="512" r:id="rId39"/>
    <p:sldId id="639" r:id="rId40"/>
    <p:sldId id="552" r:id="rId41"/>
    <p:sldId id="618" r:id="rId42"/>
    <p:sldId id="581" r:id="rId43"/>
    <p:sldId id="582"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2B2243E8-C8DC-4268-9737-DEC16BE5BCD1}">
          <p14:sldIdLst>
            <p14:sldId id="638"/>
            <p14:sldId id="642"/>
            <p14:sldId id="654"/>
            <p14:sldId id="651"/>
            <p14:sldId id="343"/>
          </p14:sldIdLst>
        </p14:section>
        <p14:section name="Detailed Information" id="{6F4F0381-E0C7-4D90-9B5D-563A3221170B}">
          <p14:sldIdLst>
            <p14:sldId id="258"/>
            <p14:sldId id="609"/>
            <p14:sldId id="612"/>
            <p14:sldId id="628"/>
            <p14:sldId id="520"/>
            <p14:sldId id="653"/>
            <p14:sldId id="555"/>
            <p14:sldId id="613"/>
            <p14:sldId id="614"/>
            <p14:sldId id="611"/>
            <p14:sldId id="615"/>
            <p14:sldId id="451"/>
            <p14:sldId id="584"/>
            <p14:sldId id="544"/>
            <p14:sldId id="626"/>
            <p14:sldId id="627"/>
            <p14:sldId id="616"/>
            <p14:sldId id="559"/>
            <p14:sldId id="643"/>
            <p14:sldId id="541"/>
            <p14:sldId id="557"/>
            <p14:sldId id="537"/>
            <p14:sldId id="540"/>
            <p14:sldId id="545"/>
            <p14:sldId id="547"/>
            <p14:sldId id="589"/>
            <p14:sldId id="573"/>
            <p14:sldId id="576"/>
            <p14:sldId id="558"/>
            <p14:sldId id="646"/>
            <p14:sldId id="617"/>
            <p14:sldId id="512"/>
            <p14:sldId id="639"/>
            <p14:sldId id="552"/>
            <p14:sldId id="618"/>
            <p14:sldId id="581"/>
            <p14:sldId id="582"/>
          </p14:sldIdLst>
        </p14:section>
      </p14:sectionLst>
    </p:ext>
    <p:ext uri="{EFAFB233-063F-42B5-8137-9DF3F51BA10A}">
      <p15:sldGuideLst xmlns:p15="http://schemas.microsoft.com/office/powerpoint/2012/main">
        <p15:guide id="1" orient="horz" pos="1026" userDrawn="1">
          <p15:clr>
            <a:srgbClr val="A4A3A4"/>
          </p15:clr>
        </p15:guide>
        <p15:guide id="2" pos="143" userDrawn="1">
          <p15:clr>
            <a:srgbClr val="A4A3A4"/>
          </p15:clr>
        </p15:guide>
        <p15:guide id="3" orient="horz" pos="913" userDrawn="1">
          <p15:clr>
            <a:srgbClr val="A4A3A4"/>
          </p15:clr>
        </p15:guide>
        <p15:guide id="6" pos="3636" userDrawn="1">
          <p15:clr>
            <a:srgbClr val="A4A3A4"/>
          </p15:clr>
        </p15:guide>
        <p15:guide id="7" pos="7537" userDrawn="1">
          <p15:clr>
            <a:srgbClr val="A4A3A4"/>
          </p15:clr>
        </p15:guide>
        <p15:guide id="8" pos="4384" userDrawn="1">
          <p15:clr>
            <a:srgbClr val="A4A3A4"/>
          </p15:clr>
        </p15:guide>
        <p15:guide id="9" orient="horz" pos="4133" userDrawn="1">
          <p15:clr>
            <a:srgbClr val="A4A3A4"/>
          </p15:clr>
        </p15:guide>
        <p15:guide id="10" orient="horz" pos="216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000"/>
    <a:srgbClr val="33CC33"/>
    <a:srgbClr val="6A3F14"/>
    <a:srgbClr val="393939"/>
    <a:srgbClr val="98D046"/>
    <a:srgbClr val="404040"/>
    <a:srgbClr val="00CC66"/>
    <a:srgbClr val="800000"/>
    <a:srgbClr val="996633"/>
    <a:srgbClr val="99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1443957-FDDE-4AE3-A99F-7B9FF1B12F01}" v="4" dt="2024-12-15T23:27:51.6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383" autoAdjust="0"/>
  </p:normalViewPr>
  <p:slideViewPr>
    <p:cSldViewPr snapToGrid="0">
      <p:cViewPr varScale="1">
        <p:scale>
          <a:sx n="145" d="100"/>
          <a:sy n="145" d="100"/>
        </p:scale>
        <p:origin x="7992" y="120"/>
      </p:cViewPr>
      <p:guideLst>
        <p:guide orient="horz" pos="1026"/>
        <p:guide pos="143"/>
        <p:guide orient="horz" pos="913"/>
        <p:guide pos="3636"/>
        <p:guide pos="7537"/>
        <p:guide pos="4384"/>
        <p:guide orient="horz" pos="4133"/>
        <p:guide orient="horz"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viewProps" Target="viewProps.xml"/><Relationship Id="rId50"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theme" Target="theme/theme1.xml"/><Relationship Id="rId8" Type="http://schemas.openxmlformats.org/officeDocument/2006/relationships/slide" Target="slides/slide6.xml"/><Relationship Id="rId51" Type="http://schemas.microsoft.com/office/2015/10/relationships/revisionInfo" Target="revisionInfo.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 G" userId="34aa8f2143a8a7d0" providerId="LiveId" clId="{D1443957-FDDE-4AE3-A99F-7B9FF1B12F01}"/>
    <pc:docChg chg="undo custSel delSld modSld modSection">
      <pc:chgData name="L G" userId="34aa8f2143a8a7d0" providerId="LiveId" clId="{D1443957-FDDE-4AE3-A99F-7B9FF1B12F01}" dt="2024-12-15T23:27:51.696" v="54"/>
      <pc:docMkLst>
        <pc:docMk/>
      </pc:docMkLst>
      <pc:sldChg chg="del">
        <pc:chgData name="L G" userId="34aa8f2143a8a7d0" providerId="LiveId" clId="{D1443957-FDDE-4AE3-A99F-7B9FF1B12F01}" dt="2024-12-15T20:22:50.037" v="0" actId="47"/>
        <pc:sldMkLst>
          <pc:docMk/>
          <pc:sldMk cId="657325728" sldId="590"/>
        </pc:sldMkLst>
      </pc:sldChg>
      <pc:sldChg chg="modSp mod">
        <pc:chgData name="L G" userId="34aa8f2143a8a7d0" providerId="LiveId" clId="{D1443957-FDDE-4AE3-A99F-7B9FF1B12F01}" dt="2024-12-15T20:23:45.165" v="24" actId="1036"/>
        <pc:sldMkLst>
          <pc:docMk/>
          <pc:sldMk cId="1048088532" sldId="618"/>
        </pc:sldMkLst>
        <pc:spChg chg="mod">
          <ac:chgData name="L G" userId="34aa8f2143a8a7d0" providerId="LiveId" clId="{D1443957-FDDE-4AE3-A99F-7B9FF1B12F01}" dt="2024-12-15T20:23:45.165" v="24" actId="1036"/>
          <ac:spMkLst>
            <pc:docMk/>
            <pc:sldMk cId="1048088532" sldId="618"/>
            <ac:spMk id="9" creationId="{C062103B-F514-4BE9-B5B2-C13878D2FE7C}"/>
          </ac:spMkLst>
        </pc:spChg>
      </pc:sldChg>
      <pc:sldChg chg="modSp mod">
        <pc:chgData name="L G" userId="34aa8f2143a8a7d0" providerId="LiveId" clId="{D1443957-FDDE-4AE3-A99F-7B9FF1B12F01}" dt="2024-12-15T20:27:17.034" v="29" actId="20577"/>
        <pc:sldMkLst>
          <pc:docMk/>
          <pc:sldMk cId="626019310" sldId="639"/>
        </pc:sldMkLst>
        <pc:spChg chg="mod">
          <ac:chgData name="L G" userId="34aa8f2143a8a7d0" providerId="LiveId" clId="{D1443957-FDDE-4AE3-A99F-7B9FF1B12F01}" dt="2024-12-15T20:27:17.034" v="29" actId="20577"/>
          <ac:spMkLst>
            <pc:docMk/>
            <pc:sldMk cId="626019310" sldId="639"/>
            <ac:spMk id="222" creationId="{BFBB332B-AA74-D61C-E2F2-99DA94710D3D}"/>
          </ac:spMkLst>
        </pc:spChg>
      </pc:sldChg>
      <pc:sldChg chg="addSp delSp modSp mod delAnim modAnim">
        <pc:chgData name="L G" userId="34aa8f2143a8a7d0" providerId="LiveId" clId="{D1443957-FDDE-4AE3-A99F-7B9FF1B12F01}" dt="2024-12-15T23:27:51.696" v="54"/>
        <pc:sldMkLst>
          <pc:docMk/>
          <pc:sldMk cId="2839277394" sldId="642"/>
        </pc:sldMkLst>
        <pc:spChg chg="mod">
          <ac:chgData name="L G" userId="34aa8f2143a8a7d0" providerId="LiveId" clId="{D1443957-FDDE-4AE3-A99F-7B9FF1B12F01}" dt="2024-12-15T21:00:54.920" v="32" actId="164"/>
          <ac:spMkLst>
            <pc:docMk/>
            <pc:sldMk cId="2839277394" sldId="642"/>
            <ac:spMk id="4" creationId="{CBCDC617-2AB0-5F19-5169-5AC4CFDD9986}"/>
          </ac:spMkLst>
        </pc:spChg>
        <pc:spChg chg="mod">
          <ac:chgData name="L G" userId="34aa8f2143a8a7d0" providerId="LiveId" clId="{D1443957-FDDE-4AE3-A99F-7B9FF1B12F01}" dt="2024-12-15T23:27:51.696" v="54"/>
          <ac:spMkLst>
            <pc:docMk/>
            <pc:sldMk cId="2839277394" sldId="642"/>
            <ac:spMk id="5" creationId="{3C919808-05F6-A7AA-4A35-D437EE03B82E}"/>
          </ac:spMkLst>
        </pc:spChg>
        <pc:grpChg chg="add mod">
          <ac:chgData name="L G" userId="34aa8f2143a8a7d0" providerId="LiveId" clId="{D1443957-FDDE-4AE3-A99F-7B9FF1B12F01}" dt="2024-12-15T23:27:33.329" v="52" actId="1076"/>
          <ac:grpSpMkLst>
            <pc:docMk/>
            <pc:sldMk cId="2839277394" sldId="642"/>
            <ac:grpSpMk id="3" creationId="{8DBC2001-851F-1E4F-05E0-946DBA94B334}"/>
          </ac:grpSpMkLst>
        </pc:grpChg>
        <pc:picChg chg="del mod">
          <ac:chgData name="L G" userId="34aa8f2143a8a7d0" providerId="LiveId" clId="{D1443957-FDDE-4AE3-A99F-7B9FF1B12F01}" dt="2024-12-15T23:27:08.368" v="47" actId="478"/>
          <ac:picMkLst>
            <pc:docMk/>
            <pc:sldMk cId="2839277394" sldId="642"/>
            <ac:picMk id="2" creationId="{3B7C5573-8E3D-7110-72F3-A504B18C5011}"/>
          </ac:picMkLst>
        </pc:picChg>
        <pc:picChg chg="add mod ord">
          <ac:chgData name="L G" userId="34aa8f2143a8a7d0" providerId="LiveId" clId="{D1443957-FDDE-4AE3-A99F-7B9FF1B12F01}" dt="2024-12-15T23:27:22.386" v="50" actId="167"/>
          <ac:picMkLst>
            <pc:docMk/>
            <pc:sldMk cId="2839277394" sldId="642"/>
            <ac:picMk id="6" creationId="{48ED3DF0-ACFD-8C74-D16F-86D22E0DDB95}"/>
          </ac:picMkLst>
        </pc:picChg>
      </pc:sldChg>
      <pc:sldChg chg="modSp mod">
        <pc:chgData name="L G" userId="34aa8f2143a8a7d0" providerId="LiveId" clId="{D1443957-FDDE-4AE3-A99F-7B9FF1B12F01}" dt="2024-12-15T22:38:24.518" v="39" actId="688"/>
        <pc:sldMkLst>
          <pc:docMk/>
          <pc:sldMk cId="2651006655" sldId="651"/>
        </pc:sldMkLst>
        <pc:spChg chg="mod">
          <ac:chgData name="L G" userId="34aa8f2143a8a7d0" providerId="LiveId" clId="{D1443957-FDDE-4AE3-A99F-7B9FF1B12F01}" dt="2024-12-15T22:38:24.518" v="39" actId="688"/>
          <ac:spMkLst>
            <pc:docMk/>
            <pc:sldMk cId="2651006655" sldId="651"/>
            <ac:spMk id="9" creationId="{1CFB9E2B-F6E2-4F5C-9D9F-9F25EACFB16C}"/>
          </ac:spMkLst>
        </pc:spChg>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3E59-4A0A-9A12-7AC081677E16}"/>
              </c:ext>
            </c:extLst>
          </c:dPt>
          <c:dPt>
            <c:idx val="1"/>
            <c:bubble3D val="0"/>
            <c:spPr>
              <a:solidFill>
                <a:schemeClr val="accent1">
                  <a:alpha val="25000"/>
                </a:schemeClr>
              </a:solidFill>
            </c:spPr>
            <c:extLst>
              <c:ext xmlns:c16="http://schemas.microsoft.com/office/drawing/2014/chart" uri="{C3380CC4-5D6E-409C-BE32-E72D297353CC}">
                <c16:uniqueId val="{00000003-3E59-4A0A-9A12-7AC081677E16}"/>
              </c:ext>
            </c:extLst>
          </c:dPt>
          <c:dPt>
            <c:idx val="2"/>
            <c:bubble3D val="0"/>
            <c:spPr>
              <a:solidFill>
                <a:schemeClr val="bg1">
                  <a:lumMod val="75000"/>
                </a:schemeClr>
              </a:solidFill>
            </c:spPr>
            <c:extLst>
              <c:ext xmlns:c16="http://schemas.microsoft.com/office/drawing/2014/chart" uri="{C3380CC4-5D6E-409C-BE32-E72D297353CC}">
                <c16:uniqueId val="{00000005-3E59-4A0A-9A12-7AC081677E16}"/>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1</c:v>
                </c:pt>
                <c:pt idx="1">
                  <c:v>3</c:v>
                </c:pt>
                <c:pt idx="2">
                  <c:v>0</c:v>
                </c:pt>
                <c:pt idx="3">
                  <c:v>0</c:v>
                </c:pt>
              </c:numCache>
            </c:numRef>
          </c:val>
          <c:extLst>
            <c:ext xmlns:c16="http://schemas.microsoft.com/office/drawing/2014/chart" uri="{C3380CC4-5D6E-409C-BE32-E72D297353CC}">
              <c16:uniqueId val="{00000006-3E59-4A0A-9A12-7AC081677E16}"/>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en-CH"/>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spPr>
            <a:solidFill>
              <a:schemeClr val="bg1"/>
            </a:solidFill>
          </c:spPr>
          <c:dPt>
            <c:idx val="0"/>
            <c:bubble3D val="0"/>
            <c:spPr>
              <a:solidFill>
                <a:schemeClr val="accent1"/>
              </a:solidFill>
            </c:spPr>
            <c:extLst>
              <c:ext xmlns:c16="http://schemas.microsoft.com/office/drawing/2014/chart" uri="{C3380CC4-5D6E-409C-BE32-E72D297353CC}">
                <c16:uniqueId val="{00000001-6962-47E5-88B6-B31D179EBDD2}"/>
              </c:ext>
            </c:extLst>
          </c:dPt>
          <c:dPt>
            <c:idx val="1"/>
            <c:bubble3D val="0"/>
            <c:extLst>
              <c:ext xmlns:c16="http://schemas.microsoft.com/office/drawing/2014/chart" uri="{C3380CC4-5D6E-409C-BE32-E72D297353CC}">
                <c16:uniqueId val="{00000003-6962-47E5-88B6-B31D179EBDD2}"/>
              </c:ext>
            </c:extLst>
          </c:dPt>
          <c:dPt>
            <c:idx val="2"/>
            <c:bubble3D val="0"/>
            <c:spPr>
              <a:solidFill>
                <a:schemeClr val="accent1">
                  <a:alpha val="25000"/>
                </a:schemeClr>
              </a:solidFill>
            </c:spPr>
            <c:extLst>
              <c:ext xmlns:c16="http://schemas.microsoft.com/office/drawing/2014/chart" uri="{C3380CC4-5D6E-409C-BE32-E72D297353CC}">
                <c16:uniqueId val="{00000005-6962-47E5-88B6-B31D179EBDD2}"/>
              </c:ext>
            </c:extLst>
          </c:dPt>
          <c:dPt>
            <c:idx val="3"/>
            <c:bubble3D val="0"/>
            <c:spPr>
              <a:solidFill>
                <a:schemeClr val="accent1">
                  <a:alpha val="25000"/>
                </a:schemeClr>
              </a:solidFill>
            </c:spPr>
            <c:extLst>
              <c:ext xmlns:c16="http://schemas.microsoft.com/office/drawing/2014/chart" uri="{C3380CC4-5D6E-409C-BE32-E72D297353CC}">
                <c16:uniqueId val="{00000006-5B5B-4A6D-BD19-12CF31033A44}"/>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2</c:v>
                </c:pt>
                <c:pt idx="1">
                  <c:v>0</c:v>
                </c:pt>
                <c:pt idx="2">
                  <c:v>1</c:v>
                </c:pt>
                <c:pt idx="3">
                  <c:v>1</c:v>
                </c:pt>
              </c:numCache>
            </c:numRef>
          </c:val>
          <c:extLst>
            <c:ext xmlns:c16="http://schemas.microsoft.com/office/drawing/2014/chart" uri="{C3380CC4-5D6E-409C-BE32-E72D297353CC}">
              <c16:uniqueId val="{00000006-6962-47E5-88B6-B31D179EBDD2}"/>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en-CH"/>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3"/>
              </a:solidFill>
            </c:spPr>
            <c:extLst>
              <c:ext xmlns:c16="http://schemas.microsoft.com/office/drawing/2014/chart" uri="{C3380CC4-5D6E-409C-BE32-E72D297353CC}">
                <c16:uniqueId val="{00000001-420A-4463-8653-2801995EC55C}"/>
              </c:ext>
            </c:extLst>
          </c:dPt>
          <c:dPt>
            <c:idx val="1"/>
            <c:bubble3D val="0"/>
            <c:spPr>
              <a:solidFill>
                <a:schemeClr val="bg1"/>
              </a:solidFill>
            </c:spPr>
            <c:extLst>
              <c:ext xmlns:c16="http://schemas.microsoft.com/office/drawing/2014/chart" uri="{C3380CC4-5D6E-409C-BE32-E72D297353CC}">
                <c16:uniqueId val="{00000003-420A-4463-8653-2801995EC55C}"/>
              </c:ext>
            </c:extLst>
          </c:dPt>
          <c:dPt>
            <c:idx val="2"/>
            <c:bubble3D val="0"/>
            <c:spPr>
              <a:solidFill>
                <a:schemeClr val="bg1">
                  <a:lumMod val="75000"/>
                </a:schemeClr>
              </a:solidFill>
            </c:spPr>
            <c:extLst>
              <c:ext xmlns:c16="http://schemas.microsoft.com/office/drawing/2014/chart" uri="{C3380CC4-5D6E-409C-BE32-E72D297353CC}">
                <c16:uniqueId val="{00000005-420A-4463-8653-2801995EC55C}"/>
              </c:ext>
            </c:extLst>
          </c:dPt>
          <c:dPt>
            <c:idx val="3"/>
            <c:bubble3D val="0"/>
            <c:spPr>
              <a:solidFill>
                <a:schemeClr val="accent1">
                  <a:alpha val="25000"/>
                </a:schemeClr>
              </a:solidFill>
            </c:spPr>
            <c:extLst>
              <c:ext xmlns:c16="http://schemas.microsoft.com/office/drawing/2014/chart" uri="{C3380CC4-5D6E-409C-BE32-E72D297353CC}">
                <c16:uniqueId val="{00000006-9789-44D8-BAAD-D05ACF70B8BE}"/>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3</c:v>
                </c:pt>
                <c:pt idx="1">
                  <c:v>0</c:v>
                </c:pt>
                <c:pt idx="2">
                  <c:v>0</c:v>
                </c:pt>
                <c:pt idx="3">
                  <c:v>1</c:v>
                </c:pt>
              </c:numCache>
            </c:numRef>
          </c:val>
          <c:extLst>
            <c:ext xmlns:c16="http://schemas.microsoft.com/office/drawing/2014/chart" uri="{C3380CC4-5D6E-409C-BE32-E72D297353CC}">
              <c16:uniqueId val="{00000006-420A-4463-8653-2801995EC55C}"/>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en-CH"/>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doughnutChart>
        <c:varyColors val="1"/>
        <c:ser>
          <c:idx val="0"/>
          <c:order val="0"/>
          <c:tx>
            <c:strRef>
              <c:f>Sheet1!$B$1</c:f>
              <c:strCache>
                <c:ptCount val="1"/>
                <c:pt idx="0">
                  <c:v>Column1</c:v>
                </c:pt>
              </c:strCache>
            </c:strRef>
          </c:tx>
          <c:dPt>
            <c:idx val="0"/>
            <c:bubble3D val="0"/>
            <c:spPr>
              <a:solidFill>
                <a:schemeClr val="accent1"/>
              </a:solidFill>
            </c:spPr>
            <c:extLst>
              <c:ext xmlns:c16="http://schemas.microsoft.com/office/drawing/2014/chart" uri="{C3380CC4-5D6E-409C-BE32-E72D297353CC}">
                <c16:uniqueId val="{00000001-6234-4C67-8CBD-B48384984ADE}"/>
              </c:ext>
            </c:extLst>
          </c:dPt>
          <c:dPt>
            <c:idx val="1"/>
            <c:bubble3D val="0"/>
            <c:spPr>
              <a:solidFill>
                <a:schemeClr val="bg1"/>
              </a:solidFill>
            </c:spPr>
            <c:extLst>
              <c:ext xmlns:c16="http://schemas.microsoft.com/office/drawing/2014/chart" uri="{C3380CC4-5D6E-409C-BE32-E72D297353CC}">
                <c16:uniqueId val="{00000003-6234-4C67-8CBD-B48384984ADE}"/>
              </c:ext>
            </c:extLst>
          </c:dPt>
          <c:dPt>
            <c:idx val="2"/>
            <c:bubble3D val="0"/>
            <c:spPr>
              <a:solidFill>
                <a:schemeClr val="bg1">
                  <a:lumMod val="75000"/>
                </a:schemeClr>
              </a:solidFill>
            </c:spPr>
            <c:extLst>
              <c:ext xmlns:c16="http://schemas.microsoft.com/office/drawing/2014/chart" uri="{C3380CC4-5D6E-409C-BE32-E72D297353CC}">
                <c16:uniqueId val="{00000005-6234-4C67-8CBD-B48384984ADE}"/>
              </c:ext>
            </c:extLst>
          </c:dPt>
          <c:dLbls>
            <c:delete val="1"/>
          </c:dLbls>
          <c:cat>
            <c:strRef>
              <c:f>Sheet1!$A$2:$A$5</c:f>
              <c:strCache>
                <c:ptCount val="4"/>
                <c:pt idx="0">
                  <c:v>1st Qtr</c:v>
                </c:pt>
                <c:pt idx="1">
                  <c:v>2nd Qtr</c:v>
                </c:pt>
                <c:pt idx="2">
                  <c:v>3rd Qtr</c:v>
                </c:pt>
                <c:pt idx="3">
                  <c:v>4th Qtr</c:v>
                </c:pt>
              </c:strCache>
            </c:strRef>
          </c:cat>
          <c:val>
            <c:numRef>
              <c:f>Sheet1!$B$2:$B$5</c:f>
              <c:numCache>
                <c:formatCode>General</c:formatCode>
                <c:ptCount val="4"/>
                <c:pt idx="0">
                  <c:v>4</c:v>
                </c:pt>
                <c:pt idx="1">
                  <c:v>0</c:v>
                </c:pt>
                <c:pt idx="2">
                  <c:v>0</c:v>
                </c:pt>
                <c:pt idx="3">
                  <c:v>0</c:v>
                </c:pt>
              </c:numCache>
            </c:numRef>
          </c:val>
          <c:extLst>
            <c:ext xmlns:c16="http://schemas.microsoft.com/office/drawing/2014/chart" uri="{C3380CC4-5D6E-409C-BE32-E72D297353CC}">
              <c16:uniqueId val="{00000006-6234-4C67-8CBD-B48384984ADE}"/>
            </c:ext>
          </c:extLst>
        </c:ser>
        <c:dLbls>
          <c:showLegendKey val="0"/>
          <c:showVal val="0"/>
          <c:showCatName val="1"/>
          <c:showSerName val="0"/>
          <c:showPercent val="1"/>
          <c:showBubbleSize val="0"/>
          <c:showLeaderLines val="1"/>
        </c:dLbls>
        <c:firstSliceAng val="0"/>
        <c:holeSize val="69"/>
      </c:doughnutChart>
    </c:plotArea>
    <c:plotVisOnly val="1"/>
    <c:dispBlanksAs val="gap"/>
    <c:showDLblsOverMax val="0"/>
  </c:chart>
  <c:txPr>
    <a:bodyPr/>
    <a:lstStyle/>
    <a:p>
      <a:pPr>
        <a:defRPr sz="1800"/>
      </a:pPr>
      <a:endParaRPr lang="en-CH"/>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H"/>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62F2A5-A5DA-4B8E-B9F9-3FEABB4AC97B}" type="datetimeFigureOut">
              <a:rPr lang="en-CH" smtClean="0"/>
              <a:t>15/12/2024</a:t>
            </a:fld>
            <a:endParaRPr lang="en-CH"/>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H"/>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H"/>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H"/>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670C71-A3BB-4C59-BE21-7DA932049946}" type="slidenum">
              <a:rPr lang="en-CH" smtClean="0"/>
              <a:t>‹#›</a:t>
            </a:fld>
            <a:endParaRPr lang="en-CH"/>
          </a:p>
        </p:txBody>
      </p:sp>
    </p:spTree>
    <p:extLst>
      <p:ext uri="{BB962C8B-B14F-4D97-AF65-F5344CB8AC3E}">
        <p14:creationId xmlns:p14="http://schemas.microsoft.com/office/powerpoint/2010/main" val="35505660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D670C71-A3BB-4C59-BE21-7DA932049946}" type="slidenum">
              <a:rPr lang="en-CH" smtClean="0"/>
              <a:t>2</a:t>
            </a:fld>
            <a:endParaRPr lang="en-CH"/>
          </a:p>
        </p:txBody>
      </p:sp>
    </p:spTree>
    <p:extLst>
      <p:ext uri="{BB962C8B-B14F-4D97-AF65-F5344CB8AC3E}">
        <p14:creationId xmlns:p14="http://schemas.microsoft.com/office/powerpoint/2010/main" val="911405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D670C71-A3BB-4C59-BE21-7DA932049946}" type="slidenum">
              <a:rPr lang="en-CH" smtClean="0"/>
              <a:t>3</a:t>
            </a:fld>
            <a:endParaRPr lang="en-CH"/>
          </a:p>
        </p:txBody>
      </p:sp>
    </p:spTree>
    <p:extLst>
      <p:ext uri="{BB962C8B-B14F-4D97-AF65-F5344CB8AC3E}">
        <p14:creationId xmlns:p14="http://schemas.microsoft.com/office/powerpoint/2010/main" val="8598977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D670C71-A3BB-4C59-BE21-7DA932049946}" type="slidenum">
              <a:rPr lang="en-CH" smtClean="0"/>
              <a:t>4</a:t>
            </a:fld>
            <a:endParaRPr lang="en-CH"/>
          </a:p>
        </p:txBody>
      </p:sp>
    </p:spTree>
    <p:extLst>
      <p:ext uri="{BB962C8B-B14F-4D97-AF65-F5344CB8AC3E}">
        <p14:creationId xmlns:p14="http://schemas.microsoft.com/office/powerpoint/2010/main" val="17086368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D670C71-A3BB-4C59-BE21-7DA932049946}" type="slidenum">
              <a:rPr lang="en-CH" smtClean="0"/>
              <a:t>5</a:t>
            </a:fld>
            <a:endParaRPr lang="en-CH"/>
          </a:p>
        </p:txBody>
      </p:sp>
    </p:spTree>
    <p:extLst>
      <p:ext uri="{BB962C8B-B14F-4D97-AF65-F5344CB8AC3E}">
        <p14:creationId xmlns:p14="http://schemas.microsoft.com/office/powerpoint/2010/main" val="1222730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D670C71-A3BB-4C59-BE21-7DA932049946}" type="slidenum">
              <a:rPr lang="en-CH" smtClean="0"/>
              <a:t>11</a:t>
            </a:fld>
            <a:endParaRPr lang="en-CH"/>
          </a:p>
        </p:txBody>
      </p:sp>
    </p:spTree>
    <p:extLst>
      <p:ext uri="{BB962C8B-B14F-4D97-AF65-F5344CB8AC3E}">
        <p14:creationId xmlns:p14="http://schemas.microsoft.com/office/powerpoint/2010/main" val="35644520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dirty="0"/>
          </a:p>
        </p:txBody>
      </p:sp>
      <p:sp>
        <p:nvSpPr>
          <p:cNvPr id="4" name="Slide Number Placeholder 3"/>
          <p:cNvSpPr>
            <a:spLocks noGrp="1"/>
          </p:cNvSpPr>
          <p:nvPr>
            <p:ph type="sldNum" sz="quarter" idx="5"/>
          </p:nvPr>
        </p:nvSpPr>
        <p:spPr/>
        <p:txBody>
          <a:bodyPr/>
          <a:lstStyle/>
          <a:p>
            <a:fld id="{2D670C71-A3BB-4C59-BE21-7DA932049946}" type="slidenum">
              <a:rPr lang="en-CH" smtClean="0"/>
              <a:t>12</a:t>
            </a:fld>
            <a:endParaRPr lang="en-CH"/>
          </a:p>
        </p:txBody>
      </p:sp>
    </p:spTree>
    <p:extLst>
      <p:ext uri="{BB962C8B-B14F-4D97-AF65-F5344CB8AC3E}">
        <p14:creationId xmlns:p14="http://schemas.microsoft.com/office/powerpoint/2010/main" val="296648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H"/>
          </a:p>
        </p:txBody>
      </p:sp>
      <p:sp>
        <p:nvSpPr>
          <p:cNvPr id="4" name="Slide Number Placeholder 3"/>
          <p:cNvSpPr>
            <a:spLocks noGrp="1"/>
          </p:cNvSpPr>
          <p:nvPr>
            <p:ph type="sldNum" sz="quarter" idx="5"/>
          </p:nvPr>
        </p:nvSpPr>
        <p:spPr/>
        <p:txBody>
          <a:bodyPr/>
          <a:lstStyle/>
          <a:p>
            <a:fld id="{2D670C71-A3BB-4C59-BE21-7DA932049946}" type="slidenum">
              <a:rPr lang="en-CH" smtClean="0"/>
              <a:t>38</a:t>
            </a:fld>
            <a:endParaRPr lang="en-CH"/>
          </a:p>
        </p:txBody>
      </p:sp>
    </p:spTree>
    <p:extLst>
      <p:ext uri="{BB962C8B-B14F-4D97-AF65-F5344CB8AC3E}">
        <p14:creationId xmlns:p14="http://schemas.microsoft.com/office/powerpoint/2010/main" val="1621560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18993242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solidFill>
          <a:schemeClr val="bg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5554FB4E-E79F-4FCD-B373-1990A7E51642}"/>
              </a:ext>
            </a:extLst>
          </p:cNvPr>
          <p:cNvSpPr>
            <a:spLocks noGrp="1"/>
          </p:cNvSpPr>
          <p:nvPr>
            <p:ph type="pic" sz="quarter" idx="65" hasCustomPrompt="1"/>
          </p:nvPr>
        </p:nvSpPr>
        <p:spPr>
          <a:xfrm>
            <a:off x="-1" y="0"/>
            <a:ext cx="10203255" cy="6858000"/>
          </a:xfrm>
          <a:custGeom>
            <a:avLst/>
            <a:gdLst>
              <a:gd name="connsiteX0" fmla="*/ 0 w 8908610"/>
              <a:gd name="connsiteY0" fmla="*/ 0 h 6858000"/>
              <a:gd name="connsiteX1" fmla="*/ 8908610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725909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 name="connsiteX0" fmla="*/ 0 w 8908610"/>
              <a:gd name="connsiteY0" fmla="*/ 0 h 6858000"/>
              <a:gd name="connsiteX1" fmla="*/ 4330673 w 8908610"/>
              <a:gd name="connsiteY1" fmla="*/ 0 h 6858000"/>
              <a:gd name="connsiteX2" fmla="*/ 8908610 w 8908610"/>
              <a:gd name="connsiteY2" fmla="*/ 6858000 h 6858000"/>
              <a:gd name="connsiteX3" fmla="*/ 0 w 8908610"/>
              <a:gd name="connsiteY3" fmla="*/ 6858000 h 6858000"/>
              <a:gd name="connsiteX4" fmla="*/ 0 w 8908610"/>
              <a:gd name="connsiteY4" fmla="*/ 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08610" h="6858000">
                <a:moveTo>
                  <a:pt x="0" y="0"/>
                </a:moveTo>
                <a:lnTo>
                  <a:pt x="4330673" y="0"/>
                </a:lnTo>
                <a:lnTo>
                  <a:pt x="8908610" y="6858000"/>
                </a:lnTo>
                <a:lnTo>
                  <a:pt x="0" y="6858000"/>
                </a:lnTo>
                <a:lnTo>
                  <a:pt x="0" y="0"/>
                </a:lnTo>
                <a:close/>
              </a:path>
            </a:pathLst>
          </a:cu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 And Send To Back</a:t>
            </a:r>
            <a:endParaRPr lang="ko-KR" altLang="en-US"/>
          </a:p>
        </p:txBody>
      </p:sp>
    </p:spTree>
    <p:extLst>
      <p:ext uri="{BB962C8B-B14F-4D97-AF65-F5344CB8AC3E}">
        <p14:creationId xmlns:p14="http://schemas.microsoft.com/office/powerpoint/2010/main" val="264557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483091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7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96040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NG sets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332482"/>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PNG &amp; Shapes Layout</a:t>
            </a:r>
          </a:p>
        </p:txBody>
      </p:sp>
    </p:spTree>
    <p:extLst>
      <p:ext uri="{BB962C8B-B14F-4D97-AF65-F5344CB8AC3E}">
        <p14:creationId xmlns:p14="http://schemas.microsoft.com/office/powerpoint/2010/main" val="24463927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Icon sets layout">
    <p:spTree>
      <p:nvGrpSpPr>
        <p:cNvPr id="1" name=""/>
        <p:cNvGrpSpPr/>
        <p:nvPr/>
      </p:nvGrpSpPr>
      <p:grpSpPr>
        <a:xfrm>
          <a:off x="0" y="0"/>
          <a:ext cx="0" cy="0"/>
          <a:chOff x="0" y="0"/>
          <a:chExt cx="0" cy="0"/>
        </a:xfrm>
      </p:grpSpPr>
      <p:sp>
        <p:nvSpPr>
          <p:cNvPr id="2" name="Text Placeholder 9"/>
          <p:cNvSpPr>
            <a:spLocks noGrp="1"/>
          </p:cNvSpPr>
          <p:nvPr>
            <p:ph type="body" sz="quarter" idx="10" hasCustomPrompt="1"/>
          </p:nvPr>
        </p:nvSpPr>
        <p:spPr>
          <a:xfrm>
            <a:off x="323529" y="123478"/>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Icon Sets Layout</a:t>
            </a:r>
          </a:p>
        </p:txBody>
      </p:sp>
      <p:sp>
        <p:nvSpPr>
          <p:cNvPr id="3" name="Rounded Rectangle 2"/>
          <p:cNvSpPr/>
          <p:nvPr userDrawn="1"/>
        </p:nvSpPr>
        <p:spPr>
          <a:xfrm>
            <a:off x="354010" y="1131591"/>
            <a:ext cx="3560767" cy="5402561"/>
          </a:xfrm>
          <a:prstGeom prst="roundRect">
            <a:avLst>
              <a:gd name="adj" fmla="val 396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p>
        </p:txBody>
      </p:sp>
      <p:sp>
        <p:nvSpPr>
          <p:cNvPr id="4" name="Rounded Rectangle 3"/>
          <p:cNvSpPr/>
          <p:nvPr userDrawn="1"/>
        </p:nvSpPr>
        <p:spPr>
          <a:xfrm>
            <a:off x="531933" y="1347500"/>
            <a:ext cx="153868" cy="5015200"/>
          </a:xfrm>
          <a:prstGeom prst="roundRect">
            <a:avLst>
              <a:gd name="adj" fmla="val 50000"/>
            </a:avLst>
          </a:prstGeom>
          <a:solidFill>
            <a:schemeClr val="bg1">
              <a:alpha val="4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bg1"/>
              </a:solidFill>
            </a:endParaRPr>
          </a:p>
        </p:txBody>
      </p:sp>
      <p:sp>
        <p:nvSpPr>
          <p:cNvPr id="5" name="Half Frame 4"/>
          <p:cNvSpPr/>
          <p:nvPr userDrawn="1"/>
        </p:nvSpPr>
        <p:spPr>
          <a:xfrm rot="5400000">
            <a:off x="3057177" y="1276653"/>
            <a:ext cx="685849" cy="685148"/>
          </a:xfrm>
          <a:prstGeom prst="halfFrame">
            <a:avLst>
              <a:gd name="adj1" fmla="val 23728"/>
              <a:gd name="adj2" fmla="val 24642"/>
            </a:avLst>
          </a:prstGeom>
          <a:solidFill>
            <a:schemeClr val="bg1">
              <a:alpha val="2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351">
              <a:solidFill>
                <a:schemeClr val="tx1">
                  <a:lumMod val="85000"/>
                  <a:lumOff val="15000"/>
                </a:schemeClr>
              </a:solidFill>
            </a:endParaRPr>
          </a:p>
        </p:txBody>
      </p:sp>
      <p:sp>
        <p:nvSpPr>
          <p:cNvPr id="58" name="TextBox 57">
            <a:extLst>
              <a:ext uri="{FF2B5EF4-FFF2-40B4-BE49-F238E27FC236}">
                <a16:creationId xmlns:a16="http://schemas.microsoft.com/office/drawing/2014/main" id="{5644E8BB-F13A-4AE0-889E-633DE4143787}"/>
              </a:ext>
            </a:extLst>
          </p:cNvPr>
          <p:cNvSpPr txBox="1"/>
          <p:nvPr userDrawn="1"/>
        </p:nvSpPr>
        <p:spPr>
          <a:xfrm>
            <a:off x="711704" y="1637214"/>
            <a:ext cx="2232248" cy="523220"/>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Resize without losing quality</a:t>
            </a:r>
            <a:endParaRPr lang="ko-KR" altLang="en-US" sz="1400" b="1">
              <a:solidFill>
                <a:schemeClr val="bg1"/>
              </a:solidFill>
              <a:latin typeface="Arial" pitchFamily="34" charset="0"/>
              <a:cs typeface="Arial" pitchFamily="34" charset="0"/>
            </a:endParaRPr>
          </a:p>
        </p:txBody>
      </p:sp>
      <p:sp>
        <p:nvSpPr>
          <p:cNvPr id="59" name="TextBox 58">
            <a:extLst>
              <a:ext uri="{FF2B5EF4-FFF2-40B4-BE49-F238E27FC236}">
                <a16:creationId xmlns:a16="http://schemas.microsoft.com/office/drawing/2014/main" id="{F2CE2B8B-ED32-491A-95B2-D28904BC432C}"/>
              </a:ext>
            </a:extLst>
          </p:cNvPr>
          <p:cNvSpPr txBox="1"/>
          <p:nvPr userDrawn="1"/>
        </p:nvSpPr>
        <p:spPr>
          <a:xfrm>
            <a:off x="711704" y="2127463"/>
            <a:ext cx="2232248" cy="738664"/>
          </a:xfrm>
          <a:prstGeom prst="rect">
            <a:avLst/>
          </a:prstGeom>
          <a:noFill/>
        </p:spPr>
        <p:txBody>
          <a:bodyPr wrap="square" rtlCol="0" anchor="ctr">
            <a:spAutoFit/>
          </a:bodyPr>
          <a:lstStyle/>
          <a:p>
            <a:r>
              <a:rPr lang="en-US" altLang="ko-KR" sz="1400" b="1">
                <a:solidFill>
                  <a:schemeClr val="bg1"/>
                </a:solidFill>
                <a:latin typeface="Arial" pitchFamily="34" charset="0"/>
                <a:cs typeface="Arial" pitchFamily="34" charset="0"/>
              </a:rPr>
              <a:t>You can Change Fill Color &amp;</a:t>
            </a:r>
          </a:p>
          <a:p>
            <a:r>
              <a:rPr lang="en-US" altLang="ko-KR" sz="1400" b="1">
                <a:solidFill>
                  <a:schemeClr val="bg1"/>
                </a:solidFill>
                <a:latin typeface="Arial" pitchFamily="34" charset="0"/>
                <a:cs typeface="Arial" pitchFamily="34" charset="0"/>
              </a:rPr>
              <a:t>Line Color</a:t>
            </a:r>
            <a:endParaRPr lang="ko-KR" altLang="en-US" sz="1400" b="1">
              <a:solidFill>
                <a:schemeClr val="bg1"/>
              </a:solidFill>
              <a:latin typeface="Arial" pitchFamily="34" charset="0"/>
              <a:cs typeface="Arial" pitchFamily="34" charset="0"/>
            </a:endParaRPr>
          </a:p>
        </p:txBody>
      </p:sp>
      <p:sp>
        <p:nvSpPr>
          <p:cNvPr id="60" name="TextBox 59">
            <a:extLst>
              <a:ext uri="{FF2B5EF4-FFF2-40B4-BE49-F238E27FC236}">
                <a16:creationId xmlns:a16="http://schemas.microsoft.com/office/drawing/2014/main" id="{962A52DF-2523-4479-BFA3-B5ACE9887E1C}"/>
              </a:ext>
            </a:extLst>
          </p:cNvPr>
          <p:cNvSpPr txBox="1"/>
          <p:nvPr userDrawn="1"/>
        </p:nvSpPr>
        <p:spPr>
          <a:xfrm>
            <a:off x="721229" y="5808438"/>
            <a:ext cx="2232000" cy="307777"/>
          </a:xfrm>
          <a:prstGeom prst="rect">
            <a:avLst/>
          </a:prstGeom>
          <a:noFill/>
        </p:spPr>
        <p:txBody>
          <a:bodyPr wrap="square" rtlCol="0" anchor="ctr">
            <a:spAutoFit/>
          </a:bodyPr>
          <a:lstStyle/>
          <a:p>
            <a:r>
              <a:rPr lang="en-US" altLang="ko-KR" sz="1400">
                <a:solidFill>
                  <a:schemeClr val="bg1"/>
                </a:solidFill>
                <a:latin typeface="Arial" pitchFamily="34" charset="0"/>
                <a:cs typeface="Arial" pitchFamily="34" charset="0"/>
              </a:rPr>
              <a:t>www.allppt.com</a:t>
            </a:r>
            <a:endParaRPr lang="ko-KR" altLang="en-US" sz="1400">
              <a:solidFill>
                <a:schemeClr val="bg1"/>
              </a:solidFill>
              <a:latin typeface="Arial" pitchFamily="34" charset="0"/>
              <a:cs typeface="Arial" pitchFamily="34" charset="0"/>
            </a:endParaRPr>
          </a:p>
        </p:txBody>
      </p:sp>
      <p:sp>
        <p:nvSpPr>
          <p:cNvPr id="61" name="TextBox 60">
            <a:extLst>
              <a:ext uri="{FF2B5EF4-FFF2-40B4-BE49-F238E27FC236}">
                <a16:creationId xmlns:a16="http://schemas.microsoft.com/office/drawing/2014/main" id="{BAAC314F-E96A-4408-95DE-A70E9ED054AF}"/>
              </a:ext>
            </a:extLst>
          </p:cNvPr>
          <p:cNvSpPr txBox="1"/>
          <p:nvPr userDrawn="1"/>
        </p:nvSpPr>
        <p:spPr>
          <a:xfrm>
            <a:off x="721229" y="4450324"/>
            <a:ext cx="2717296" cy="1384995"/>
          </a:xfrm>
          <a:prstGeom prst="rect">
            <a:avLst/>
          </a:prstGeom>
          <a:noFill/>
        </p:spPr>
        <p:txBody>
          <a:bodyPr wrap="square" rtlCol="0" anchor="ctr">
            <a:spAutoFit/>
          </a:bodyPr>
          <a:lstStyle/>
          <a:p>
            <a:r>
              <a:rPr lang="en-US" altLang="ko-KR" sz="2800" b="1">
                <a:solidFill>
                  <a:schemeClr val="bg1"/>
                </a:solidFill>
                <a:latin typeface="+mn-lt"/>
                <a:ea typeface="+mn-ea"/>
                <a:cs typeface="Arial" pitchFamily="34" charset="0"/>
              </a:rPr>
              <a:t>FREE </a:t>
            </a:r>
          </a:p>
          <a:p>
            <a:r>
              <a:rPr lang="en-US" altLang="ko-KR" sz="2800" b="1">
                <a:solidFill>
                  <a:schemeClr val="bg1"/>
                </a:solidFill>
                <a:latin typeface="+mn-lt"/>
                <a:ea typeface="+mn-ea"/>
                <a:cs typeface="Arial" pitchFamily="34" charset="0"/>
              </a:rPr>
              <a:t>PPT TEMPLATES</a:t>
            </a:r>
          </a:p>
        </p:txBody>
      </p:sp>
    </p:spTree>
    <p:extLst>
      <p:ext uri="{BB962C8B-B14F-4D97-AF65-F5344CB8AC3E}">
        <p14:creationId xmlns:p14="http://schemas.microsoft.com/office/powerpoint/2010/main" val="3136765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613256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Taam slide layout">
    <p:spTree>
      <p:nvGrpSpPr>
        <p:cNvPr id="1" name=""/>
        <p:cNvGrpSpPr/>
        <p:nvPr/>
      </p:nvGrpSpPr>
      <p:grpSpPr>
        <a:xfrm>
          <a:off x="0" y="0"/>
          <a:ext cx="0" cy="0"/>
          <a:chOff x="0" y="0"/>
          <a:chExt cx="0" cy="0"/>
        </a:xfrm>
      </p:grpSpPr>
      <p:sp>
        <p:nvSpPr>
          <p:cNvPr id="3" name="Text Placeholder 9">
            <a:extLst>
              <a:ext uri="{FF2B5EF4-FFF2-40B4-BE49-F238E27FC236}">
                <a16:creationId xmlns:a16="http://schemas.microsoft.com/office/drawing/2014/main" id="{EF70765A-4598-4D75-8EBE-B820808F6559}"/>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Our Team LAYOUT</a:t>
            </a:r>
          </a:p>
        </p:txBody>
      </p:sp>
      <p:sp>
        <p:nvSpPr>
          <p:cNvPr id="4" name="Picture Placeholder 2">
            <a:extLst>
              <a:ext uri="{FF2B5EF4-FFF2-40B4-BE49-F238E27FC236}">
                <a16:creationId xmlns:a16="http://schemas.microsoft.com/office/drawing/2014/main" id="{6144B441-6BC4-4072-8350-58C240B93C16}"/>
              </a:ext>
            </a:extLst>
          </p:cNvPr>
          <p:cNvSpPr>
            <a:spLocks noGrp="1"/>
          </p:cNvSpPr>
          <p:nvPr>
            <p:ph type="pic" idx="14" hasCustomPrompt="1"/>
          </p:nvPr>
        </p:nvSpPr>
        <p:spPr>
          <a:xfrm>
            <a:off x="738027" y="1357544"/>
            <a:ext cx="3888292" cy="4761899"/>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22489576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5608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8_Image slide layout">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6E3EB2D9-614D-4F52-A3BD-39613A8924C3}"/>
              </a:ext>
            </a:extLst>
          </p:cNvPr>
          <p:cNvSpPr>
            <a:spLocks noGrp="1"/>
          </p:cNvSpPr>
          <p:nvPr>
            <p:ph type="pic" sz="quarter" idx="14" hasCustomPrompt="1"/>
          </p:nvPr>
        </p:nvSpPr>
        <p:spPr>
          <a:xfrm>
            <a:off x="3934982" y="0"/>
            <a:ext cx="4322036" cy="6858000"/>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lang="ko-KR" altLang="en-US" sz="1800">
                <a:solidFill>
                  <a:schemeClr val="tx1">
                    <a:lumMod val="75000"/>
                    <a:lumOff val="25000"/>
                  </a:schemeClr>
                </a:solidFill>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ltLang="ko-KR"/>
              <a:t>Place Your Picture Here Send To Back</a:t>
            </a:r>
            <a:endParaRPr lang="ko-KR" altLang="en-US"/>
          </a:p>
        </p:txBody>
      </p:sp>
    </p:spTree>
    <p:extLst>
      <p:ext uri="{BB962C8B-B14F-4D97-AF65-F5344CB8AC3E}">
        <p14:creationId xmlns:p14="http://schemas.microsoft.com/office/powerpoint/2010/main" val="10906947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22_Contents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2CF1678-ABE6-4DF1-92C9-331A124F5CC7}"/>
              </a:ext>
            </a:extLst>
          </p:cNvPr>
          <p:cNvSpPr/>
          <p:nvPr userDrawn="1"/>
        </p:nvSpPr>
        <p:spPr>
          <a:xfrm>
            <a:off x="1" y="0"/>
            <a:ext cx="388402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grpSp>
        <p:nvGrpSpPr>
          <p:cNvPr id="3" name="Group 5">
            <a:extLst>
              <a:ext uri="{FF2B5EF4-FFF2-40B4-BE49-F238E27FC236}">
                <a16:creationId xmlns:a16="http://schemas.microsoft.com/office/drawing/2014/main" id="{B97310DF-B6B0-4C3C-BA3E-489420A32181}"/>
              </a:ext>
            </a:extLst>
          </p:cNvPr>
          <p:cNvGrpSpPr/>
          <p:nvPr userDrawn="1"/>
        </p:nvGrpSpPr>
        <p:grpSpPr>
          <a:xfrm>
            <a:off x="4484680" y="2739753"/>
            <a:ext cx="2029599" cy="3505672"/>
            <a:chOff x="1438761" y="2033015"/>
            <a:chExt cx="1980000" cy="3420000"/>
          </a:xfrm>
        </p:grpSpPr>
        <p:sp>
          <p:nvSpPr>
            <p:cNvPr id="4" name="Rounded Rectangle 41">
              <a:extLst>
                <a:ext uri="{FF2B5EF4-FFF2-40B4-BE49-F238E27FC236}">
                  <a16:creationId xmlns:a16="http://schemas.microsoft.com/office/drawing/2014/main" id="{B61CE415-73B8-4D2A-A1AB-DABC4F7BB2AD}"/>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 name="Rectangle 42">
              <a:extLst>
                <a:ext uri="{FF2B5EF4-FFF2-40B4-BE49-F238E27FC236}">
                  <a16:creationId xmlns:a16="http://schemas.microsoft.com/office/drawing/2014/main" id="{EDF8955B-0866-490C-9582-2B8E2224663D}"/>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 name="Group 6">
              <a:extLst>
                <a:ext uri="{FF2B5EF4-FFF2-40B4-BE49-F238E27FC236}">
                  <a16:creationId xmlns:a16="http://schemas.microsoft.com/office/drawing/2014/main" id="{E0A25EC8-F7AE-4ED5-9EB2-E3252715F40B}"/>
                </a:ext>
              </a:extLst>
            </p:cNvPr>
            <p:cNvGrpSpPr/>
            <p:nvPr userDrawn="1"/>
          </p:nvGrpSpPr>
          <p:grpSpPr>
            <a:xfrm>
              <a:off x="2332851" y="5138854"/>
              <a:ext cx="191820" cy="211002"/>
              <a:chOff x="2453209" y="5151638"/>
              <a:chExt cx="191820" cy="211002"/>
            </a:xfrm>
          </p:grpSpPr>
          <p:sp>
            <p:nvSpPr>
              <p:cNvPr id="7" name="Oval 44">
                <a:extLst>
                  <a:ext uri="{FF2B5EF4-FFF2-40B4-BE49-F238E27FC236}">
                    <a16:creationId xmlns:a16="http://schemas.microsoft.com/office/drawing/2014/main" id="{10A58890-DAC1-4D69-85FC-B98A820AC9E0}"/>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8" name="Rounded Rectangle 45">
                <a:extLst>
                  <a:ext uri="{FF2B5EF4-FFF2-40B4-BE49-F238E27FC236}">
                    <a16:creationId xmlns:a16="http://schemas.microsoft.com/office/drawing/2014/main" id="{71D5B425-6479-4E5A-8B5B-DF3F830F719D}"/>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9" name="Group 5">
            <a:extLst>
              <a:ext uri="{FF2B5EF4-FFF2-40B4-BE49-F238E27FC236}">
                <a16:creationId xmlns:a16="http://schemas.microsoft.com/office/drawing/2014/main" id="{F22F0D01-3528-4D20-92A5-9D0EBA7F8C2E}"/>
              </a:ext>
            </a:extLst>
          </p:cNvPr>
          <p:cNvGrpSpPr/>
          <p:nvPr userDrawn="1"/>
        </p:nvGrpSpPr>
        <p:grpSpPr>
          <a:xfrm>
            <a:off x="6976148" y="2739753"/>
            <a:ext cx="2029599" cy="3505672"/>
            <a:chOff x="1438761" y="2033015"/>
            <a:chExt cx="1980000" cy="3420000"/>
          </a:xfrm>
        </p:grpSpPr>
        <p:sp>
          <p:nvSpPr>
            <p:cNvPr id="10" name="Rounded Rectangle 41">
              <a:extLst>
                <a:ext uri="{FF2B5EF4-FFF2-40B4-BE49-F238E27FC236}">
                  <a16:creationId xmlns:a16="http://schemas.microsoft.com/office/drawing/2014/main" id="{21AFB044-FD6E-4AF8-96AB-745B59DDD5A4}"/>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1" name="Rectangle 42">
              <a:extLst>
                <a:ext uri="{FF2B5EF4-FFF2-40B4-BE49-F238E27FC236}">
                  <a16:creationId xmlns:a16="http://schemas.microsoft.com/office/drawing/2014/main" id="{6409FE8E-D06A-4B35-BFD3-DD184A079BB7}"/>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6">
              <a:extLst>
                <a:ext uri="{FF2B5EF4-FFF2-40B4-BE49-F238E27FC236}">
                  <a16:creationId xmlns:a16="http://schemas.microsoft.com/office/drawing/2014/main" id="{5CA207E7-E95E-46F5-A8A1-AD533B809BE8}"/>
                </a:ext>
              </a:extLst>
            </p:cNvPr>
            <p:cNvGrpSpPr/>
            <p:nvPr userDrawn="1"/>
          </p:nvGrpSpPr>
          <p:grpSpPr>
            <a:xfrm>
              <a:off x="2332851" y="5138854"/>
              <a:ext cx="191820" cy="211002"/>
              <a:chOff x="2453209" y="5151638"/>
              <a:chExt cx="191820" cy="211002"/>
            </a:xfrm>
          </p:grpSpPr>
          <p:sp>
            <p:nvSpPr>
              <p:cNvPr id="13" name="Oval 44">
                <a:extLst>
                  <a:ext uri="{FF2B5EF4-FFF2-40B4-BE49-F238E27FC236}">
                    <a16:creationId xmlns:a16="http://schemas.microsoft.com/office/drawing/2014/main" id="{D196795B-533F-443E-A9FD-AEB2894BFF76}"/>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45">
                <a:extLst>
                  <a:ext uri="{FF2B5EF4-FFF2-40B4-BE49-F238E27FC236}">
                    <a16:creationId xmlns:a16="http://schemas.microsoft.com/office/drawing/2014/main" id="{7FC5C28D-04C0-4401-B217-13CA4F8A91D1}"/>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grpSp>
        <p:nvGrpSpPr>
          <p:cNvPr id="15" name="Group 5">
            <a:extLst>
              <a:ext uri="{FF2B5EF4-FFF2-40B4-BE49-F238E27FC236}">
                <a16:creationId xmlns:a16="http://schemas.microsoft.com/office/drawing/2014/main" id="{820ACAAC-DC01-4142-B3A4-08464EFC2E95}"/>
              </a:ext>
            </a:extLst>
          </p:cNvPr>
          <p:cNvGrpSpPr/>
          <p:nvPr userDrawn="1"/>
        </p:nvGrpSpPr>
        <p:grpSpPr>
          <a:xfrm>
            <a:off x="9467615" y="2739753"/>
            <a:ext cx="2029599" cy="3505672"/>
            <a:chOff x="1438761" y="2033015"/>
            <a:chExt cx="1980000" cy="3420000"/>
          </a:xfrm>
        </p:grpSpPr>
        <p:sp>
          <p:nvSpPr>
            <p:cNvPr id="16" name="Rounded Rectangle 41">
              <a:extLst>
                <a:ext uri="{FF2B5EF4-FFF2-40B4-BE49-F238E27FC236}">
                  <a16:creationId xmlns:a16="http://schemas.microsoft.com/office/drawing/2014/main" id="{F4A599C3-B53A-47D9-B643-0693601665B7}"/>
                </a:ext>
              </a:extLst>
            </p:cNvPr>
            <p:cNvSpPr/>
            <p:nvPr userDrawn="1"/>
          </p:nvSpPr>
          <p:spPr>
            <a:xfrm>
              <a:off x="1438761" y="2033015"/>
              <a:ext cx="1980000" cy="3420000"/>
            </a:xfrm>
            <a:prstGeom prst="roundRect">
              <a:avLst>
                <a:gd name="adj" fmla="val 13580"/>
              </a:avLst>
            </a:prstGeom>
            <a:solidFill>
              <a:srgbClr val="262626"/>
            </a:solidFill>
            <a:ln w="88900">
              <a:noFill/>
            </a:ln>
            <a:effectLst/>
            <a:scene3d>
              <a:camera prst="perspectiveFront"/>
              <a:lightRig rig="threePt" dir="t"/>
            </a:scene3d>
            <a:sp3d prstMaterial="plastic">
              <a:bevelT w="127000" h="50800"/>
              <a:bevelB w="127000" h="2540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Rectangle 42">
              <a:extLst>
                <a:ext uri="{FF2B5EF4-FFF2-40B4-BE49-F238E27FC236}">
                  <a16:creationId xmlns:a16="http://schemas.microsoft.com/office/drawing/2014/main" id="{C8297C35-1867-4E31-A4CB-1E056B27E393}"/>
                </a:ext>
              </a:extLst>
            </p:cNvPr>
            <p:cNvSpPr/>
            <p:nvPr userDrawn="1"/>
          </p:nvSpPr>
          <p:spPr>
            <a:xfrm>
              <a:off x="2310398" y="2205587"/>
              <a:ext cx="236725" cy="45719"/>
            </a:xfrm>
            <a:prstGeom prst="rect">
              <a:avLst/>
            </a:prstGeom>
            <a:solidFill>
              <a:srgbClr val="B0B0B0"/>
            </a:solidFill>
            <a:ln w="889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6">
              <a:extLst>
                <a:ext uri="{FF2B5EF4-FFF2-40B4-BE49-F238E27FC236}">
                  <a16:creationId xmlns:a16="http://schemas.microsoft.com/office/drawing/2014/main" id="{981654CC-984C-4EB6-8C63-81F1A125D1F1}"/>
                </a:ext>
              </a:extLst>
            </p:cNvPr>
            <p:cNvGrpSpPr/>
            <p:nvPr userDrawn="1"/>
          </p:nvGrpSpPr>
          <p:grpSpPr>
            <a:xfrm>
              <a:off x="2332851" y="5138854"/>
              <a:ext cx="191820" cy="211002"/>
              <a:chOff x="2453209" y="5151638"/>
              <a:chExt cx="191820" cy="211002"/>
            </a:xfrm>
          </p:grpSpPr>
          <p:sp>
            <p:nvSpPr>
              <p:cNvPr id="19" name="Oval 44">
                <a:extLst>
                  <a:ext uri="{FF2B5EF4-FFF2-40B4-BE49-F238E27FC236}">
                    <a16:creationId xmlns:a16="http://schemas.microsoft.com/office/drawing/2014/main" id="{6F17D607-F1C4-4364-874B-335B32EAE676}"/>
                  </a:ext>
                </a:extLst>
              </p:cNvPr>
              <p:cNvSpPr/>
              <p:nvPr userDrawn="1"/>
            </p:nvSpPr>
            <p:spPr>
              <a:xfrm>
                <a:off x="2453209" y="5151638"/>
                <a:ext cx="191820" cy="211002"/>
              </a:xfrm>
              <a:prstGeom prst="ellipse">
                <a:avLst/>
              </a:prstGeom>
              <a:gradFill flip="none" rotWithShape="1">
                <a:gsLst>
                  <a:gs pos="0">
                    <a:schemeClr val="tx1">
                      <a:lumMod val="94000"/>
                      <a:lumOff val="6000"/>
                    </a:schemeClr>
                  </a:gs>
                  <a:gs pos="56000">
                    <a:schemeClr val="tx1">
                      <a:lumMod val="65000"/>
                      <a:lumOff val="35000"/>
                    </a:schemeClr>
                  </a:gs>
                  <a:gs pos="91000">
                    <a:schemeClr val="tx1">
                      <a:lumMod val="50000"/>
                      <a:lumOff val="50000"/>
                    </a:schemeClr>
                  </a:gs>
                  <a:gs pos="100000">
                    <a:schemeClr val="bg1">
                      <a:lumMod val="75000"/>
                    </a:schemeClr>
                  </a:gs>
                </a:gsLst>
                <a:lin ang="10800000" scaled="1"/>
                <a:tileRect/>
              </a:gradFill>
              <a:ln w="0">
                <a:solidFill>
                  <a:srgbClr val="262626"/>
                </a:solidFill>
              </a:ln>
              <a:scene3d>
                <a:camera prst="perspectiveFront"/>
                <a:lightRig rig="threePt" dir="t"/>
              </a:scene3d>
              <a:sp3d>
                <a:bevelT w="63500" h="127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Rounded Rectangle 45">
                <a:extLst>
                  <a:ext uri="{FF2B5EF4-FFF2-40B4-BE49-F238E27FC236}">
                    <a16:creationId xmlns:a16="http://schemas.microsoft.com/office/drawing/2014/main" id="{44F5E29D-F731-4A5B-986D-4229461BC256}"/>
                  </a:ext>
                </a:extLst>
              </p:cNvPr>
              <p:cNvSpPr/>
              <p:nvPr userDrawn="1"/>
            </p:nvSpPr>
            <p:spPr>
              <a:xfrm>
                <a:off x="2505251" y="5208531"/>
                <a:ext cx="87734" cy="97215"/>
              </a:xfrm>
              <a:prstGeom prst="roundRect">
                <a:avLst/>
              </a:prstGeom>
              <a:solidFill>
                <a:srgbClr val="737373"/>
              </a:solidFill>
              <a:ln w="6350">
                <a:solidFill>
                  <a:srgbClr val="B0B0B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1" name="Picture Placeholder 2">
            <a:extLst>
              <a:ext uri="{FF2B5EF4-FFF2-40B4-BE49-F238E27FC236}">
                <a16:creationId xmlns:a16="http://schemas.microsoft.com/office/drawing/2014/main" id="{9A1695C9-85F6-4760-8539-3631CCA00268}"/>
              </a:ext>
            </a:extLst>
          </p:cNvPr>
          <p:cNvSpPr>
            <a:spLocks noGrp="1"/>
          </p:cNvSpPr>
          <p:nvPr>
            <p:ph type="pic" idx="16" hasCustomPrompt="1"/>
          </p:nvPr>
        </p:nvSpPr>
        <p:spPr>
          <a:xfrm>
            <a:off x="4583669"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40" name="Picture Placeholder 2">
            <a:extLst>
              <a:ext uri="{FF2B5EF4-FFF2-40B4-BE49-F238E27FC236}">
                <a16:creationId xmlns:a16="http://schemas.microsoft.com/office/drawing/2014/main" id="{ACBD4965-6F82-47DB-8F4B-43A1E51F48A5}"/>
              </a:ext>
            </a:extLst>
          </p:cNvPr>
          <p:cNvSpPr>
            <a:spLocks noGrp="1"/>
          </p:cNvSpPr>
          <p:nvPr>
            <p:ph type="pic" idx="17" hasCustomPrompt="1"/>
          </p:nvPr>
        </p:nvSpPr>
        <p:spPr>
          <a:xfrm>
            <a:off x="7074446"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41" name="Picture Placeholder 2">
            <a:extLst>
              <a:ext uri="{FF2B5EF4-FFF2-40B4-BE49-F238E27FC236}">
                <a16:creationId xmlns:a16="http://schemas.microsoft.com/office/drawing/2014/main" id="{60E75232-41AF-4527-9D75-F5DCBC0B6766}"/>
              </a:ext>
            </a:extLst>
          </p:cNvPr>
          <p:cNvSpPr>
            <a:spLocks noGrp="1"/>
          </p:cNvSpPr>
          <p:nvPr>
            <p:ph type="pic" idx="18" hasCustomPrompt="1"/>
          </p:nvPr>
        </p:nvSpPr>
        <p:spPr>
          <a:xfrm>
            <a:off x="9565222" y="3080025"/>
            <a:ext cx="1834384" cy="2737626"/>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100620152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449694420"/>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0_Contents slide layout">
    <p:spTree>
      <p:nvGrpSpPr>
        <p:cNvPr id="1" name=""/>
        <p:cNvGrpSpPr/>
        <p:nvPr/>
      </p:nvGrpSpPr>
      <p:grpSpPr>
        <a:xfrm>
          <a:off x="0" y="0"/>
          <a:ext cx="0" cy="0"/>
          <a:chOff x="0" y="0"/>
          <a:chExt cx="0" cy="0"/>
        </a:xfrm>
      </p:grpSpPr>
      <p:sp>
        <p:nvSpPr>
          <p:cNvPr id="2" name="Picture Placeholder 2">
            <a:extLst>
              <a:ext uri="{FF2B5EF4-FFF2-40B4-BE49-F238E27FC236}">
                <a16:creationId xmlns:a16="http://schemas.microsoft.com/office/drawing/2014/main" id="{23B867E3-38AB-4476-8632-34EDFC59DB87}"/>
              </a:ext>
            </a:extLst>
          </p:cNvPr>
          <p:cNvSpPr>
            <a:spLocks noGrp="1"/>
          </p:cNvSpPr>
          <p:nvPr>
            <p:ph type="pic" sz="quarter" idx="43" hasCustomPrompt="1"/>
          </p:nvPr>
        </p:nvSpPr>
        <p:spPr>
          <a:xfrm>
            <a:off x="6600622" y="1305993"/>
            <a:ext cx="4334608" cy="4335090"/>
          </a:xfrm>
          <a:prstGeom prst="ellipse">
            <a:avLst/>
          </a:prstGeom>
          <a:solidFill>
            <a:schemeClr val="bg1">
              <a:lumMod val="95000"/>
            </a:schemeClr>
          </a:solidFill>
        </p:spPr>
        <p:txBody>
          <a:bodyPr anchor="ctr"/>
          <a:lstStyle>
            <a:lvl1pPr marL="0" marR="0" indent="0" algn="ctr" defTabSz="914446" rtl="0" eaLnBrk="1" fontAlgn="auto" latinLnBrk="0"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pPr marL="0" lvl="0" algn="ctr"/>
            <a:r>
              <a:rPr lang="en-US" altLang="ko-KR"/>
              <a:t>Place Your Picture Here</a:t>
            </a:r>
            <a:endParaRPr lang="ko-KR" altLang="en-US"/>
          </a:p>
        </p:txBody>
      </p:sp>
      <p:sp>
        <p:nvSpPr>
          <p:cNvPr id="3" name="Arc 2">
            <a:extLst>
              <a:ext uri="{FF2B5EF4-FFF2-40B4-BE49-F238E27FC236}">
                <a16:creationId xmlns:a16="http://schemas.microsoft.com/office/drawing/2014/main" id="{94A74E82-B34D-4C4B-B00A-63C2E0C1481F}"/>
              </a:ext>
            </a:extLst>
          </p:cNvPr>
          <p:cNvSpPr/>
          <p:nvPr userDrawn="1"/>
        </p:nvSpPr>
        <p:spPr>
          <a:xfrm>
            <a:off x="6320628" y="1026240"/>
            <a:ext cx="4894597" cy="4894597"/>
          </a:xfrm>
          <a:prstGeom prst="arc">
            <a:avLst>
              <a:gd name="adj1" fmla="val 12493243"/>
              <a:gd name="adj2" fmla="val 8891088"/>
            </a:avLst>
          </a:prstGeom>
          <a:ln w="25400">
            <a:solidFill>
              <a:schemeClr val="accent1"/>
            </a:solidFill>
            <a:headEnd type="none" w="lg" len="lg"/>
            <a:tailEnd type="oval"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28926858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MAGE AND CONTENTS LAYOUT_23">
    <p:spTree>
      <p:nvGrpSpPr>
        <p:cNvPr id="1" name=""/>
        <p:cNvGrpSpPr/>
        <p:nvPr/>
      </p:nvGrpSpPr>
      <p:grpSpPr>
        <a:xfrm>
          <a:off x="0" y="0"/>
          <a:ext cx="0" cy="0"/>
          <a:chOff x="0" y="0"/>
          <a:chExt cx="0" cy="0"/>
        </a:xfrm>
      </p:grpSpPr>
      <p:sp>
        <p:nvSpPr>
          <p:cNvPr id="23" name="Rectangle 22"/>
          <p:cNvSpPr/>
          <p:nvPr userDrawn="1"/>
        </p:nvSpPr>
        <p:spPr>
          <a:xfrm>
            <a:off x="-3" y="-1"/>
            <a:ext cx="12192003" cy="355505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그림 개체 틀 2"/>
          <p:cNvSpPr>
            <a:spLocks noGrp="1"/>
          </p:cNvSpPr>
          <p:nvPr>
            <p:ph type="pic" sz="quarter" idx="65" hasCustomPrompt="1"/>
          </p:nvPr>
        </p:nvSpPr>
        <p:spPr>
          <a:xfrm>
            <a:off x="5100846"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a:t>
            </a:r>
            <a:endParaRPr lang="ko-KR" altLang="en-US"/>
          </a:p>
        </p:txBody>
      </p:sp>
      <p:sp>
        <p:nvSpPr>
          <p:cNvPr id="13" name="그림 개체 틀 2"/>
          <p:cNvSpPr>
            <a:spLocks noGrp="1"/>
          </p:cNvSpPr>
          <p:nvPr>
            <p:ph type="pic" sz="quarter" idx="66" hasCustomPrompt="1"/>
          </p:nvPr>
        </p:nvSpPr>
        <p:spPr>
          <a:xfrm>
            <a:off x="8480425"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buNone/>
              <a:defRPr lang="ko-KR" altLang="en-US" sz="1200" dirty="0">
                <a:solidFill>
                  <a:schemeClr val="tx1">
                    <a:lumMod val="75000"/>
                    <a:lumOff val="25000"/>
                  </a:schemeClr>
                </a:solidFill>
              </a:defRPr>
            </a:lvl1pPr>
          </a:lstStyle>
          <a:p>
            <a:pPr marL="0" lvl="0" algn="ctr"/>
            <a:r>
              <a:rPr lang="en-US" altLang="ko-KR"/>
              <a:t>Place Your Picture Here</a:t>
            </a:r>
            <a:endParaRPr lang="ko-KR" altLang="en-US"/>
          </a:p>
        </p:txBody>
      </p:sp>
      <p:sp>
        <p:nvSpPr>
          <p:cNvPr id="17" name="Text Placeholder 9">
            <a:extLst>
              <a:ext uri="{FF2B5EF4-FFF2-40B4-BE49-F238E27FC236}">
                <a16:creationId xmlns:a16="http://schemas.microsoft.com/office/drawing/2014/main" id="{F51F16FC-ECF9-4C12-8D72-49B470CFAA38}"/>
              </a:ext>
            </a:extLst>
          </p:cNvPr>
          <p:cNvSpPr>
            <a:spLocks noGrp="1"/>
          </p:cNvSpPr>
          <p:nvPr>
            <p:ph type="body" sz="quarter" idx="10" hasCustomPrompt="1"/>
          </p:nvPr>
        </p:nvSpPr>
        <p:spPr>
          <a:xfrm>
            <a:off x="467833" y="328764"/>
            <a:ext cx="10037135" cy="724247"/>
          </a:xfrm>
          <a:prstGeom prst="rect">
            <a:avLst/>
          </a:prstGeom>
        </p:spPr>
        <p:txBody>
          <a:bodyPr anchor="ctr"/>
          <a:lstStyle>
            <a:lvl1pPr marL="0" indent="0" algn="l">
              <a:buNone/>
              <a:defRPr sz="5400" b="0" baseline="0">
                <a:solidFill>
                  <a:schemeClr val="bg1"/>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2299866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500" fill="hold"/>
                                        <p:tgtEl>
                                          <p:spTgt spid="13"/>
                                        </p:tgtEl>
                                        <p:attrNameLst>
                                          <p:attrName>ppt_x</p:attrName>
                                        </p:attrNameLst>
                                      </p:cBhvr>
                                      <p:tavLst>
                                        <p:tav tm="0">
                                          <p:val>
                                            <p:strVal val="#ppt_x"/>
                                          </p:val>
                                        </p:tav>
                                        <p:tav tm="100000">
                                          <p:val>
                                            <p:strVal val="#ppt_x"/>
                                          </p:val>
                                        </p:tav>
                                      </p:tavLst>
                                    </p:anim>
                                    <p:anim calcmode="lin" valueType="num">
                                      <p:cBhvr additive="base">
                                        <p:cTn id="12" dur="500" fill="hold"/>
                                        <p:tgtEl>
                                          <p:spTgt spid="13"/>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7_Image slide layout">
    <p:spTree>
      <p:nvGrpSpPr>
        <p:cNvPr id="1" name=""/>
        <p:cNvGrpSpPr/>
        <p:nvPr/>
      </p:nvGrpSpPr>
      <p:grpSpPr>
        <a:xfrm>
          <a:off x="0" y="0"/>
          <a:ext cx="0" cy="0"/>
          <a:chOff x="0" y="0"/>
          <a:chExt cx="0" cy="0"/>
        </a:xfrm>
      </p:grpSpPr>
      <p:sp>
        <p:nvSpPr>
          <p:cNvPr id="6" name="그림 개체 틀 2">
            <a:extLst>
              <a:ext uri="{FF2B5EF4-FFF2-40B4-BE49-F238E27FC236}">
                <a16:creationId xmlns:a16="http://schemas.microsoft.com/office/drawing/2014/main" id="{F9074EBC-1F15-45F9-A91E-E5C4D64C8180}"/>
              </a:ext>
            </a:extLst>
          </p:cNvPr>
          <p:cNvSpPr>
            <a:spLocks noGrp="1"/>
          </p:cNvSpPr>
          <p:nvPr>
            <p:ph type="pic" sz="quarter" idx="17" hasCustomPrompt="1"/>
          </p:nvPr>
        </p:nvSpPr>
        <p:spPr>
          <a:xfrm>
            <a:off x="3267390" y="2672859"/>
            <a:ext cx="8924610" cy="2924636"/>
          </a:xfrm>
          <a:prstGeom prst="rect">
            <a:avLst/>
          </a:prstGeom>
          <a:solidFill>
            <a:schemeClr val="bg1">
              <a:lumMod val="95000"/>
            </a:schemeClr>
          </a:solidFill>
        </p:spPr>
        <p:txBody>
          <a:bodyPr anchor="ctr"/>
          <a:lstStyle>
            <a:lvl1pPr marL="0" indent="0" algn="ctr">
              <a:buNone/>
              <a:defRPr sz="1600">
                <a:solidFill>
                  <a:schemeClr val="tx1">
                    <a:lumMod val="75000"/>
                    <a:lumOff val="25000"/>
                  </a:schemeClr>
                </a:solidFill>
                <a:latin typeface="+mn-lt"/>
              </a:defRPr>
            </a:lvl1pPr>
          </a:lstStyle>
          <a:p>
            <a:r>
              <a:rPr lang="en-US" altLang="ko-KR"/>
              <a:t>Place Your Picture Here</a:t>
            </a:r>
            <a:endParaRPr lang="ko-KR" altLang="en-US"/>
          </a:p>
        </p:txBody>
      </p:sp>
      <p:sp>
        <p:nvSpPr>
          <p:cNvPr id="5" name="Frame 4">
            <a:extLst>
              <a:ext uri="{FF2B5EF4-FFF2-40B4-BE49-F238E27FC236}">
                <a16:creationId xmlns:a16="http://schemas.microsoft.com/office/drawing/2014/main" id="{68FC2D2C-E288-4655-B149-7FDC6019F189}"/>
              </a:ext>
            </a:extLst>
          </p:cNvPr>
          <p:cNvSpPr/>
          <p:nvPr userDrawn="1"/>
        </p:nvSpPr>
        <p:spPr>
          <a:xfrm>
            <a:off x="1065125" y="615462"/>
            <a:ext cx="10061750" cy="5627077"/>
          </a:xfrm>
          <a:prstGeom prst="frame">
            <a:avLst>
              <a:gd name="adj1" fmla="val 125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23495096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21_Images &amp; Contents Layout">
    <p:spTree>
      <p:nvGrpSpPr>
        <p:cNvPr id="1" name=""/>
        <p:cNvGrpSpPr/>
        <p:nvPr/>
      </p:nvGrpSpPr>
      <p:grpSpPr>
        <a:xfrm>
          <a:off x="0" y="0"/>
          <a:ext cx="0" cy="0"/>
          <a:chOff x="0" y="0"/>
          <a:chExt cx="0" cy="0"/>
        </a:xfrm>
      </p:grpSpPr>
      <p:sp>
        <p:nvSpPr>
          <p:cNvPr id="2" name="Picture Placeholder 2"/>
          <p:cNvSpPr>
            <a:spLocks noGrp="1"/>
          </p:cNvSpPr>
          <p:nvPr>
            <p:ph type="pic" idx="12" hasCustomPrompt="1"/>
          </p:nvPr>
        </p:nvSpPr>
        <p:spPr>
          <a:xfrm>
            <a:off x="3095449" y="3660"/>
            <a:ext cx="3600000" cy="3672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3" name="Picture Placeholder 2"/>
          <p:cNvSpPr>
            <a:spLocks noGrp="1"/>
          </p:cNvSpPr>
          <p:nvPr>
            <p:ph type="pic" idx="13" hasCustomPrompt="1"/>
          </p:nvPr>
        </p:nvSpPr>
        <p:spPr>
          <a:xfrm>
            <a:off x="397585" y="3870000"/>
            <a:ext cx="3600000" cy="298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4" name="Picture Placeholder 2"/>
          <p:cNvSpPr>
            <a:spLocks noGrp="1"/>
          </p:cNvSpPr>
          <p:nvPr>
            <p:ph type="pic" idx="14" hasCustomPrompt="1"/>
          </p:nvPr>
        </p:nvSpPr>
        <p:spPr>
          <a:xfrm>
            <a:off x="4175449" y="3870000"/>
            <a:ext cx="2520000" cy="1908000"/>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
        <p:nvSpPr>
          <p:cNvPr id="5" name="Picture Placeholder 2"/>
          <p:cNvSpPr>
            <a:spLocks noGrp="1"/>
          </p:cNvSpPr>
          <p:nvPr>
            <p:ph type="pic" idx="15" hasCustomPrompt="1"/>
          </p:nvPr>
        </p:nvSpPr>
        <p:spPr>
          <a:xfrm>
            <a:off x="397585" y="1733388"/>
            <a:ext cx="2520000" cy="1942272"/>
          </a:xfrm>
          <a:prstGeom prst="rect">
            <a:avLst/>
          </a:prstGeom>
          <a:solidFill>
            <a:schemeClr val="bg1">
              <a:lumMod val="95000"/>
            </a:schemeClr>
          </a:solidFill>
        </p:spPr>
        <p:txBody>
          <a:bodyPr anchor="ctr"/>
          <a:lstStyle>
            <a:lvl1pPr marL="0" indent="0" algn="ctr">
              <a:buNone/>
              <a:defRPr sz="1200">
                <a:latin typeface="Arial" pitchFamily="34" charset="0"/>
                <a:cs typeface="Arial"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a:t>Your Picture Here</a:t>
            </a:r>
            <a:endParaRPr lang="ko-KR" altLang="en-US"/>
          </a:p>
        </p:txBody>
      </p:sp>
    </p:spTree>
    <p:extLst>
      <p:ext uri="{BB962C8B-B14F-4D97-AF65-F5344CB8AC3E}">
        <p14:creationId xmlns:p14="http://schemas.microsoft.com/office/powerpoint/2010/main" val="45288902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996502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Contents slide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839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Agenda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151220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Taam slide layout">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21DB724-9006-424E-A191-C08CB17EE2CA}"/>
              </a:ext>
            </a:extLst>
          </p:cNvPr>
          <p:cNvSpPr/>
          <p:nvPr userDrawn="1"/>
        </p:nvSpPr>
        <p:spPr>
          <a:xfrm>
            <a:off x="462336" y="315931"/>
            <a:ext cx="3113070" cy="622613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그림 개체 틀 2">
            <a:extLst>
              <a:ext uri="{FF2B5EF4-FFF2-40B4-BE49-F238E27FC236}">
                <a16:creationId xmlns:a16="http://schemas.microsoft.com/office/drawing/2014/main" id="{13FB2FD4-D355-49C8-B7E0-BC49131F2FEA}"/>
              </a:ext>
            </a:extLst>
          </p:cNvPr>
          <p:cNvSpPr>
            <a:spLocks noGrp="1"/>
          </p:cNvSpPr>
          <p:nvPr>
            <p:ph type="pic" sz="quarter" idx="41" hasCustomPrompt="1"/>
          </p:nvPr>
        </p:nvSpPr>
        <p:spPr>
          <a:xfrm>
            <a:off x="682645" y="553565"/>
            <a:ext cx="2672453" cy="2405392"/>
          </a:xfrm>
          <a:prstGeom prst="rect">
            <a:avLst/>
          </a:prstGeom>
          <a:solidFill>
            <a:schemeClr val="bg1">
              <a:lumMod val="95000"/>
            </a:schemeClr>
          </a:solidFill>
        </p:spPr>
        <p:txBody>
          <a:bodyPr anchor="ctr"/>
          <a:lstStyle>
            <a:lvl1pPr marL="0" indent="0" algn="ctr">
              <a:buNone/>
              <a:defRPr sz="1200">
                <a:solidFill>
                  <a:schemeClr val="tx1">
                    <a:lumMod val="75000"/>
                    <a:lumOff val="25000"/>
                  </a:schemeClr>
                </a:solidFill>
                <a:latin typeface="+mn-lt"/>
              </a:defRPr>
            </a:lvl1pPr>
          </a:lstStyle>
          <a:p>
            <a:r>
              <a:rPr lang="en-US" altLang="ko-KR"/>
              <a:t>Place Your Picture Here</a:t>
            </a:r>
            <a:endParaRPr lang="ko-KR" altLang="en-US"/>
          </a:p>
        </p:txBody>
      </p:sp>
    </p:spTree>
    <p:extLst>
      <p:ext uri="{BB962C8B-B14F-4D97-AF65-F5344CB8AC3E}">
        <p14:creationId xmlns:p14="http://schemas.microsoft.com/office/powerpoint/2010/main" val="7686641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Contents slide layout">
    <p:spTree>
      <p:nvGrpSpPr>
        <p:cNvPr id="1" name=""/>
        <p:cNvGrpSpPr/>
        <p:nvPr/>
      </p:nvGrpSpPr>
      <p:grpSpPr>
        <a:xfrm>
          <a:off x="0" y="0"/>
          <a:ext cx="0" cy="0"/>
          <a:chOff x="0" y="0"/>
          <a:chExt cx="0" cy="0"/>
        </a:xfrm>
      </p:grpSpPr>
      <p:pic>
        <p:nvPicPr>
          <p:cNvPr id="3" name="Picture 3" descr="E:\002-KIMS BUSINESS\007-02-MaxPPT-Contents\150902-com-Global-Laptop\mo900.png">
            <a:extLst>
              <a:ext uri="{FF2B5EF4-FFF2-40B4-BE49-F238E27FC236}">
                <a16:creationId xmlns:a16="http://schemas.microsoft.com/office/drawing/2014/main" id="{1C4F8B41-3F98-4240-8891-4ADABC669A41}"/>
              </a:ext>
            </a:extLst>
          </p:cNvPr>
          <p:cNvPicPr>
            <a:picLocks noChangeAspect="1" noChangeArrowheads="1"/>
          </p:cNvPicPr>
          <p:nvPr userDrawn="1"/>
        </p:nvPicPr>
        <p:blipFill rotWithShape="1">
          <a:blip r:embed="rId2">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509450" y="2348880"/>
            <a:ext cx="3683812" cy="4509120"/>
          </a:xfrm>
          <a:prstGeom prst="rect">
            <a:avLst/>
          </a:prstGeom>
          <a:noFill/>
          <a:extLst>
            <a:ext uri="{909E8E84-426E-40DD-AFC4-6F175D3DCCD1}">
              <a14:hiddenFill xmlns:a14="http://schemas.microsoft.com/office/drawing/2010/main">
                <a:solidFill>
                  <a:srgbClr val="FFFFFF"/>
                </a:solidFill>
              </a14:hiddenFill>
            </a:ext>
          </a:extLst>
        </p:spPr>
      </p:pic>
      <p:sp>
        <p:nvSpPr>
          <p:cNvPr id="4" name="Picture Placeholder 2">
            <a:extLst>
              <a:ext uri="{FF2B5EF4-FFF2-40B4-BE49-F238E27FC236}">
                <a16:creationId xmlns:a16="http://schemas.microsoft.com/office/drawing/2014/main" id="{88CB46E1-8EB0-4782-9CDE-623B6BC6877B}"/>
              </a:ext>
            </a:extLst>
          </p:cNvPr>
          <p:cNvSpPr>
            <a:spLocks noGrp="1"/>
          </p:cNvSpPr>
          <p:nvPr>
            <p:ph type="pic" idx="14" hasCustomPrompt="1"/>
          </p:nvPr>
        </p:nvSpPr>
        <p:spPr>
          <a:xfrm>
            <a:off x="8898129" y="2735416"/>
            <a:ext cx="1672517" cy="2613110"/>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a:t>Your Picture Here</a:t>
            </a:r>
            <a:endParaRPr lang="ko-KR" altLang="en-US"/>
          </a:p>
        </p:txBody>
      </p:sp>
      <p:sp>
        <p:nvSpPr>
          <p:cNvPr id="5" name="Text Placeholder 9">
            <a:extLst>
              <a:ext uri="{FF2B5EF4-FFF2-40B4-BE49-F238E27FC236}">
                <a16:creationId xmlns:a16="http://schemas.microsoft.com/office/drawing/2014/main" id="{388CF590-A7AC-47AA-9D77-5FF843A9CEE8}"/>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a:t>BASIC LAYOUT</a:t>
            </a:r>
          </a:p>
        </p:txBody>
      </p:sp>
    </p:spTree>
    <p:extLst>
      <p:ext uri="{BB962C8B-B14F-4D97-AF65-F5344CB8AC3E}">
        <p14:creationId xmlns:p14="http://schemas.microsoft.com/office/powerpoint/2010/main" val="38332950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20445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926674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86846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15311501"/>
      </p:ext>
    </p:extLst>
  </p:cSld>
  <p:clrMap bg1="lt1" tx1="dk1" bg2="lt2" tx2="dk2" accent1="accent1" accent2="accent2" accent3="accent3" accent4="accent4" accent5="accent5" accent6="accent6" hlink="hlink" folHlink="folHlink"/>
  <p:sldLayoutIdLst>
    <p:sldLayoutId id="2147483652" r:id="rId1"/>
    <p:sldLayoutId id="2147483653" r:id="rId2"/>
    <p:sldLayoutId id="2147483654" r:id="rId3"/>
    <p:sldLayoutId id="2147483698" r:id="rId4"/>
    <p:sldLayoutId id="2147483676" r:id="rId5"/>
    <p:sldLayoutId id="2147483677" r:id="rId6"/>
    <p:sldLayoutId id="2147483678" r:id="rId7"/>
    <p:sldLayoutId id="2147483680" r:id="rId8"/>
    <p:sldLayoutId id="2147483682" r:id="rId9"/>
    <p:sldLayoutId id="2147483684" r:id="rId10"/>
    <p:sldLayoutId id="2147483687" r:id="rId11"/>
    <p:sldLayoutId id="2147483688" r:id="rId12"/>
    <p:sldLayoutId id="2147483671" r:id="rId13"/>
    <p:sldLayoutId id="2147483672" r:id="rId14"/>
    <p:sldLayoutId id="2147483700" r:id="rId15"/>
    <p:sldLayoutId id="2147483702" r:id="rId16"/>
    <p:sldLayoutId id="2147483710" r:id="rId17"/>
    <p:sldLayoutId id="2147483721" r:id="rId18"/>
    <p:sldLayoutId id="2147483722" r:id="rId19"/>
    <p:sldLayoutId id="2147483727" r:id="rId20"/>
    <p:sldLayoutId id="2147483728" r:id="rId21"/>
    <p:sldLayoutId id="2147483731" r:id="rId22"/>
    <p:sldLayoutId id="2147483732" r:id="rId2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98408049"/>
      </p:ext>
    </p:extLst>
  </p:cSld>
  <p:clrMap bg1="lt1" tx1="dk1" bg2="lt2" tx2="dk2" accent1="accent1" accent2="accent2" accent3="accent3" accent4="accent4" accent5="accent5" accent6="accent6" hlink="hlink" folHlink="folHlink"/>
  <p:sldLayoutIdLst>
    <p:sldLayoutId id="2147483699"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hyperlink" Target="https://bongai-shamwari.org/" TargetMode="External"/><Relationship Id="rId2" Type="http://schemas.openxmlformats.org/officeDocument/2006/relationships/image" Target="../media/image48.png"/><Relationship Id="rId1" Type="http://schemas.openxmlformats.org/officeDocument/2006/relationships/slideLayout" Target="../slideLayouts/slideLayout23.xml"/><Relationship Id="rId6" Type="http://schemas.openxmlformats.org/officeDocument/2006/relationships/image" Target="../media/image12.png"/><Relationship Id="rId5" Type="http://schemas.openxmlformats.org/officeDocument/2006/relationships/image" Target="../media/image51.png"/><Relationship Id="rId4" Type="http://schemas.openxmlformats.org/officeDocument/2006/relationships/image" Target="../media/image50.png"/></Relationships>
</file>

<file path=ppt/slides/_rels/slide11.xml.rels><?xml version="1.0" encoding="UTF-8" standalone="yes"?>
<Relationships xmlns="http://schemas.openxmlformats.org/package/2006/relationships"><Relationship Id="rId8" Type="http://schemas.openxmlformats.org/officeDocument/2006/relationships/hyperlink" Target="ctwp-educationalempowerment.jimdofree.com" TargetMode="External"/><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55.jpeg"/><Relationship Id="rId5" Type="http://schemas.openxmlformats.org/officeDocument/2006/relationships/image" Target="../media/image54.png"/><Relationship Id="rId4" Type="http://schemas.openxmlformats.org/officeDocument/2006/relationships/image" Target="../media/image53.png"/></Relationships>
</file>

<file path=ppt/slides/_rels/slide12.xml.rels><?xml version="1.0" encoding="UTF-8" standalone="yes"?>
<Relationships xmlns="http://schemas.openxmlformats.org/package/2006/relationships"><Relationship Id="rId8" Type="http://schemas.openxmlformats.org/officeDocument/2006/relationships/hyperlink" Target="https://youtu.be/BunAyvuqOao" TargetMode="External"/><Relationship Id="rId3" Type="http://schemas.openxmlformats.org/officeDocument/2006/relationships/slideLayout" Target="../slideLayouts/slideLayout21.xml"/><Relationship Id="rId7" Type="http://schemas.openxmlformats.org/officeDocument/2006/relationships/hyperlink" Target="https://youtu.be/zky_9Jy7_Uo" TargetMode="External"/><Relationship Id="rId2" Type="http://schemas.openxmlformats.org/officeDocument/2006/relationships/video" Target="https://www.youtube.com/embed/BunAyvuqOao?feature=oembed" TargetMode="External"/><Relationship Id="rId1" Type="http://schemas.openxmlformats.org/officeDocument/2006/relationships/video" Target="https://www.youtube.com/embed/zky_9Jy7_Uo?feature=oembed" TargetMode="Externa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notesSlide" Target="../notesSlides/notesSlid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5.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image" Target="../media/image59.jpeg"/><Relationship Id="rId1" Type="http://schemas.openxmlformats.org/officeDocument/2006/relationships/slideLayout" Target="../slideLayouts/slideLayout20.xml"/><Relationship Id="rId6" Type="http://schemas.openxmlformats.org/officeDocument/2006/relationships/image" Target="../media/image63.svg"/><Relationship Id="rId5" Type="http://schemas.openxmlformats.org/officeDocument/2006/relationships/image" Target="../media/image62.png"/><Relationship Id="rId10" Type="http://schemas.openxmlformats.org/officeDocument/2006/relationships/image" Target="../media/image67.svg"/><Relationship Id="rId4" Type="http://schemas.openxmlformats.org/officeDocument/2006/relationships/image" Target="../media/image61.svg"/><Relationship Id="rId9" Type="http://schemas.openxmlformats.org/officeDocument/2006/relationships/image" Target="../media/image66.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hyperlink" Target="https://doi.org/10.1007/978-3-658-42948-5_6" TargetMode="External"/><Relationship Id="rId2" Type="http://schemas.openxmlformats.org/officeDocument/2006/relationships/hyperlink" Target="https://unesdoc.unesco.org/ark:/48223/pf0000386933_eng" TargetMode="Externa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www.techopedia.com/definition/digital-literacy-digital-fluency" TargetMode="External"/><Relationship Id="rId2" Type="http://schemas.openxmlformats.org/officeDocument/2006/relationships/slideLayout" Target="../slideLayouts/slideLayout21.xml"/><Relationship Id="rId1" Type="http://schemas.openxmlformats.org/officeDocument/2006/relationships/video" Target="https://www.youtube.com/embed/p2k3C-iB88w?feature=oembed" TargetMode="External"/><Relationship Id="rId6" Type="http://schemas.openxmlformats.org/officeDocument/2006/relationships/hyperlink" Target="https://youtu.be/p2k3C-iB88w" TargetMode="External"/><Relationship Id="rId5" Type="http://schemas.openxmlformats.org/officeDocument/2006/relationships/image" Target="../media/image68.jpeg"/><Relationship Id="rId4" Type="http://schemas.openxmlformats.org/officeDocument/2006/relationships/hyperlink" Target="https://www.dqinstitute.org/global-standards/"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www.unicef.org/press-releases/two-thirds-worlds-school-age-children-have-no-internet-access-home-new-unicef-itu" TargetMode="External"/><Relationship Id="rId3" Type="http://schemas.openxmlformats.org/officeDocument/2006/relationships/image" Target="../media/image70.png"/><Relationship Id="rId7" Type="http://schemas.openxmlformats.org/officeDocument/2006/relationships/hyperlink" Target="https://press.un.org/en/2023/gaef3587.doc.htm%204" TargetMode="External"/><Relationship Id="rId12" Type="http://schemas.openxmlformats.org/officeDocument/2006/relationships/image" Target="../media/image72.png"/><Relationship Id="rId2" Type="http://schemas.openxmlformats.org/officeDocument/2006/relationships/image" Target="../media/image69.png"/><Relationship Id="rId1" Type="http://schemas.openxmlformats.org/officeDocument/2006/relationships/slideLayout" Target="../slideLayouts/slideLayout1.xml"/><Relationship Id="rId6" Type="http://schemas.openxmlformats.org/officeDocument/2006/relationships/hyperlink" Target="https://press.un.org/en/2023/gaef3587.doc.htm" TargetMode="External"/><Relationship Id="rId11" Type="http://schemas.openxmlformats.org/officeDocument/2006/relationships/image" Target="../media/image71.png"/><Relationship Id="rId5" Type="http://schemas.openxmlformats.org/officeDocument/2006/relationships/hyperlink" Target="https://www.weforum.org/agenda/2024/01/remote-global-digital-jobs-whitepaper/" TargetMode="External"/><Relationship Id="rId10" Type="http://schemas.openxmlformats.org/officeDocument/2006/relationships/hyperlink" Target="https://www.dqinstitute.org/2021/12/10/nearly-two-thirds-of-children-surveyed-around-the-world-are-exposed-to-cyber-risks-first-ever-global-child-online-safety-index-reveals/" TargetMode="External"/><Relationship Id="rId4" Type="http://schemas.openxmlformats.org/officeDocument/2006/relationships/hyperlink" Target="https://www.weforum.org/agenda/2020/01/future-of-work/" TargetMode="External"/><Relationship Id="rId9" Type="http://schemas.openxmlformats.org/officeDocument/2006/relationships/hyperlink" Target="https://www.unicef.org/press-releases/two-thirds-worlds-school-age-children-have-no-internet-access-home-new-unicef-itu%205" TargetMode="Externa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4.xml"/><Relationship Id="rId1" Type="http://schemas.openxmlformats.org/officeDocument/2006/relationships/video" Target="https://www.youtube.com/embed/l9BQB784iMY?feature=oembed" TargetMode="External"/><Relationship Id="rId5" Type="http://schemas.openxmlformats.org/officeDocument/2006/relationships/hyperlink" Target="https://youtu.be/l9BQB784iMY" TargetMode="External"/><Relationship Id="rId4" Type="http://schemas.openxmlformats.org/officeDocument/2006/relationships/image" Target="../media/image14.jpeg"/></Relationships>
</file>

<file path=ppt/slides/_rels/slide20.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svg"/><Relationship Id="rId7" Type="http://schemas.openxmlformats.org/officeDocument/2006/relationships/image" Target="../media/image80.svg"/><Relationship Id="rId2" Type="http://schemas.openxmlformats.org/officeDocument/2006/relationships/image" Target="../media/image75.png"/><Relationship Id="rId1" Type="http://schemas.openxmlformats.org/officeDocument/2006/relationships/slideLayout" Target="../slideLayouts/slideLayout1.xml"/><Relationship Id="rId6" Type="http://schemas.openxmlformats.org/officeDocument/2006/relationships/image" Target="../media/image79.png"/><Relationship Id="rId11" Type="http://schemas.openxmlformats.org/officeDocument/2006/relationships/image" Target="../media/image84.svg"/><Relationship Id="rId5" Type="http://schemas.openxmlformats.org/officeDocument/2006/relationships/image" Target="../media/image78.svg"/><Relationship Id="rId10" Type="http://schemas.openxmlformats.org/officeDocument/2006/relationships/image" Target="../media/image83.png"/><Relationship Id="rId4" Type="http://schemas.openxmlformats.org/officeDocument/2006/relationships/image" Target="../media/image77.png"/><Relationship Id="rId9" Type="http://schemas.openxmlformats.org/officeDocument/2006/relationships/image" Target="../media/image82.sv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19.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91.png"/><Relationship Id="rId7" Type="http://schemas.openxmlformats.org/officeDocument/2006/relationships/image" Target="../media/image93.sv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2.png"/><Relationship Id="rId11" Type="http://schemas.openxmlformats.org/officeDocument/2006/relationships/image" Target="../media/image95.svg"/><Relationship Id="rId5" Type="http://schemas.openxmlformats.org/officeDocument/2006/relationships/image" Target="../media/image13.jpeg"/><Relationship Id="rId10" Type="http://schemas.openxmlformats.org/officeDocument/2006/relationships/image" Target="../media/image94.png"/><Relationship Id="rId4" Type="http://schemas.openxmlformats.org/officeDocument/2006/relationships/hyperlink" Target="https://ctwp-educationalempowerment.jimdofree.com/" TargetMode="External"/><Relationship Id="rId9" Type="http://schemas.openxmlformats.org/officeDocument/2006/relationships/image" Target="../media/image80.svg"/></Relationships>
</file>

<file path=ppt/slides/_rels/slide3.xml.rels><?xml version="1.0" encoding="UTF-8" standalone="yes"?>
<Relationships xmlns="http://schemas.openxmlformats.org/package/2006/relationships"><Relationship Id="rId8" Type="http://schemas.openxmlformats.org/officeDocument/2006/relationships/hyperlink" Target="https://bongai-shamwari.org/" TargetMode="External"/><Relationship Id="rId13" Type="http://schemas.openxmlformats.org/officeDocument/2006/relationships/hyperlink" Target="mailto:ctwp.ee@gmail.com" TargetMode="External"/><Relationship Id="rId3" Type="http://schemas.openxmlformats.org/officeDocument/2006/relationships/hyperlink" Target="https://ctwp-educationalempowerment.jimdofree.com/about-the-project/" TargetMode="External"/><Relationship Id="rId7" Type="http://schemas.openxmlformats.org/officeDocument/2006/relationships/image" Target="../media/image17.png"/><Relationship Id="rId12" Type="http://schemas.openxmlformats.org/officeDocument/2006/relationships/image" Target="../media/image20.png"/><Relationship Id="rId2" Type="http://schemas.openxmlformats.org/officeDocument/2006/relationships/notesSlide" Target="../notesSlides/notesSlide2.xml"/><Relationship Id="rId16"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16.png"/><Relationship Id="rId11" Type="http://schemas.openxmlformats.org/officeDocument/2006/relationships/image" Target="../media/image19.png"/><Relationship Id="rId5" Type="http://schemas.openxmlformats.org/officeDocument/2006/relationships/image" Target="../media/image15.png"/><Relationship Id="rId15" Type="http://schemas.openxmlformats.org/officeDocument/2006/relationships/hyperlink" Target="mailto:Bongaishamwari@gmail.com" TargetMode="External"/><Relationship Id="rId10" Type="http://schemas.openxmlformats.org/officeDocument/2006/relationships/image" Target="../media/image18.jpeg"/><Relationship Id="rId4" Type="http://schemas.openxmlformats.org/officeDocument/2006/relationships/hyperlink" Target="https://bongai-shamwari.org/donations-digital-education/" TargetMode="External"/><Relationship Id="rId9" Type="http://schemas.openxmlformats.org/officeDocument/2006/relationships/image" Target="../media/image12.png"/><Relationship Id="rId14"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image" Target="../media/image101.svg"/><Relationship Id="rId3" Type="http://schemas.openxmlformats.org/officeDocument/2006/relationships/image" Target="../media/image96.png"/><Relationship Id="rId7" Type="http://schemas.openxmlformats.org/officeDocument/2006/relationships/image" Target="../media/image100.png"/><Relationship Id="rId2" Type="http://schemas.openxmlformats.org/officeDocument/2006/relationships/image" Target="../media/image90.jpeg"/><Relationship Id="rId1" Type="http://schemas.openxmlformats.org/officeDocument/2006/relationships/slideLayout" Target="../slideLayouts/slideLayout1.xml"/><Relationship Id="rId6" Type="http://schemas.openxmlformats.org/officeDocument/2006/relationships/image" Target="../media/image99.svg"/><Relationship Id="rId5" Type="http://schemas.openxmlformats.org/officeDocument/2006/relationships/image" Target="../media/image98.png"/><Relationship Id="rId4" Type="http://schemas.openxmlformats.org/officeDocument/2006/relationships/image" Target="../media/image97.svg"/></Relationships>
</file>

<file path=ppt/slides/_rels/slide31.xml.rels><?xml version="1.0" encoding="UTF-8" standalone="yes"?>
<Relationships xmlns="http://schemas.openxmlformats.org/package/2006/relationships"><Relationship Id="rId8" Type="http://schemas.openxmlformats.org/officeDocument/2006/relationships/hyperlink" Target="https://scratch.mit.edu/" TargetMode="External"/><Relationship Id="rId13" Type="http://schemas.openxmlformats.org/officeDocument/2006/relationships/image" Target="../media/image102.png"/><Relationship Id="rId18" Type="http://schemas.openxmlformats.org/officeDocument/2006/relationships/image" Target="../media/image105.png"/><Relationship Id="rId3" Type="http://schemas.openxmlformats.org/officeDocument/2006/relationships/hyperlink" Target="https://apps.apple.com/us/app/montessori-crosswords/id384334005" TargetMode="External"/><Relationship Id="rId7" Type="http://schemas.openxmlformats.org/officeDocument/2006/relationships/hyperlink" Target="https://www.canva.com/" TargetMode="External"/><Relationship Id="rId12" Type="http://schemas.openxmlformats.org/officeDocument/2006/relationships/hyperlink" Target="Montessori%20Important%20Tools%20and%20Links%20|%20GMN%20(theglobalmontessorinetwork.org)" TargetMode="External"/><Relationship Id="rId17" Type="http://schemas.openxmlformats.org/officeDocument/2006/relationships/hyperlink" Target="Pocket%20Montessori" TargetMode="External"/><Relationship Id="rId2" Type="http://schemas.openxmlformats.org/officeDocument/2006/relationships/hyperlink" Target="https://montessorinature.com/" TargetMode="External"/><Relationship Id="rId16" Type="http://schemas.openxmlformats.org/officeDocument/2006/relationships/image" Target="../media/image104.png"/><Relationship Id="rId20" Type="http://schemas.openxmlformats.org/officeDocument/2006/relationships/image" Target="../media/image106.png"/><Relationship Id="rId1" Type="http://schemas.openxmlformats.org/officeDocument/2006/relationships/slideLayout" Target="../slideLayouts/slideLayout1.xml"/><Relationship Id="rId6" Type="http://schemas.openxmlformats.org/officeDocument/2006/relationships/hyperlink" Target="https://www.abcmouse.com/" TargetMode="External"/><Relationship Id="rId11" Type="http://schemas.openxmlformats.org/officeDocument/2006/relationships/hyperlink" Target="https://www.starfall.com/" TargetMode="External"/><Relationship Id="rId5" Type="http://schemas.openxmlformats.org/officeDocument/2006/relationships/hyperlink" Target="https://www.khanacademy.org/" TargetMode="External"/><Relationship Id="rId15" Type="http://schemas.openxmlformats.org/officeDocument/2006/relationships/image" Target="../media/image103.png"/><Relationship Id="rId10" Type="http://schemas.openxmlformats.org/officeDocument/2006/relationships/hyperlink" Target="https://pbskids.org/" TargetMode="External"/><Relationship Id="rId19" Type="http://schemas.openxmlformats.org/officeDocument/2006/relationships/hyperlink" Target="Montessori%20Activities%20Video%20Resources%20Library%20|%20GMN%20(theglobalmontessorinetwork.org)" TargetMode="External"/><Relationship Id="rId4" Type="http://schemas.openxmlformats.org/officeDocument/2006/relationships/hyperlink" Target="https://apps.apple.com/us/app/montessori-numbers-for-kids/id496636232" TargetMode="External"/><Relationship Id="rId9" Type="http://schemas.openxmlformats.org/officeDocument/2006/relationships/hyperlink" Target="https://code.org/" TargetMode="External"/><Relationship Id="rId14" Type="http://schemas.openxmlformats.org/officeDocument/2006/relationships/hyperlink" Target="Virtual%20Montessori%20Materials%20(montessoritools.org)"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www.oxfordowl.co.uk/" TargetMode="External"/><Relationship Id="rId13" Type="http://schemas.openxmlformats.org/officeDocument/2006/relationships/hyperlink" Target="https://www.scratchjr.org/" TargetMode="External"/><Relationship Id="rId18" Type="http://schemas.openxmlformats.org/officeDocument/2006/relationships/image" Target="../media/image107.png"/><Relationship Id="rId26" Type="http://schemas.openxmlformats.org/officeDocument/2006/relationships/image" Target="../media/image115.png"/><Relationship Id="rId3" Type="http://schemas.openxmlformats.org/officeDocument/2006/relationships/hyperlink" Target="https://www.abcmouse.com/" TargetMode="External"/><Relationship Id="rId21" Type="http://schemas.openxmlformats.org/officeDocument/2006/relationships/image" Target="../media/image110.svg"/><Relationship Id="rId7" Type="http://schemas.openxmlformats.org/officeDocument/2006/relationships/hyperlink" Target="https://www.getepic.com/" TargetMode="External"/><Relationship Id="rId12" Type="http://schemas.openxmlformats.org/officeDocument/2006/relationships/hyperlink" Target="https://code.org/" TargetMode="External"/><Relationship Id="rId17" Type="http://schemas.openxmlformats.org/officeDocument/2006/relationships/hyperlink" Target="https://www.youtube.com/user/ArtforKidsHub" TargetMode="External"/><Relationship Id="rId25" Type="http://schemas.openxmlformats.org/officeDocument/2006/relationships/image" Target="../media/image114.svg"/><Relationship Id="rId2" Type="http://schemas.openxmlformats.org/officeDocument/2006/relationships/hyperlink" Target="https://learn.khanacademy.org/khan-academy-kids/" TargetMode="External"/><Relationship Id="rId16" Type="http://schemas.openxmlformats.org/officeDocument/2006/relationships/hyperlink" Target="https://www.crayola.com/" TargetMode="External"/><Relationship Id="rId20" Type="http://schemas.openxmlformats.org/officeDocument/2006/relationships/image" Target="../media/image109.png"/><Relationship Id="rId1" Type="http://schemas.openxmlformats.org/officeDocument/2006/relationships/slideLayout" Target="../slideLayouts/slideLayout1.xml"/><Relationship Id="rId6" Type="http://schemas.openxmlformats.org/officeDocument/2006/relationships/hyperlink" Target="https://www.storylineonline.net/" TargetMode="External"/><Relationship Id="rId11" Type="http://schemas.openxmlformats.org/officeDocument/2006/relationships/hyperlink" Target="https://www.mathplayground.com/" TargetMode="External"/><Relationship Id="rId24" Type="http://schemas.openxmlformats.org/officeDocument/2006/relationships/image" Target="../media/image113.png"/><Relationship Id="rId5" Type="http://schemas.openxmlformats.org/officeDocument/2006/relationships/hyperlink" Target="https://www.starfall.com/" TargetMode="External"/><Relationship Id="rId15" Type="http://schemas.openxmlformats.org/officeDocument/2006/relationships/hyperlink" Target="https://mysteryscience.com/" TargetMode="External"/><Relationship Id="rId23" Type="http://schemas.openxmlformats.org/officeDocument/2006/relationships/image" Target="../media/image112.svg"/><Relationship Id="rId10" Type="http://schemas.openxmlformats.org/officeDocument/2006/relationships/hyperlink" Target="https://www.coolmath4kids.com/" TargetMode="External"/><Relationship Id="rId19" Type="http://schemas.openxmlformats.org/officeDocument/2006/relationships/image" Target="../media/image108.svg"/><Relationship Id="rId4" Type="http://schemas.openxmlformats.org/officeDocument/2006/relationships/hyperlink" Target="https://pbskids.org/" TargetMode="External"/><Relationship Id="rId9" Type="http://schemas.openxmlformats.org/officeDocument/2006/relationships/hyperlink" Target="https://www.prodigygame.com/" TargetMode="External"/><Relationship Id="rId14" Type="http://schemas.openxmlformats.org/officeDocument/2006/relationships/hyperlink" Target="https://kids.nationalgeographic.com/" TargetMode="External"/><Relationship Id="rId22" Type="http://schemas.openxmlformats.org/officeDocument/2006/relationships/image" Target="../media/image111.png"/><Relationship Id="rId27" Type="http://schemas.openxmlformats.org/officeDocument/2006/relationships/image" Target="../media/image116.svg"/></Relationships>
</file>

<file path=ppt/slides/_rels/slide33.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svg"/><Relationship Id="rId7" Type="http://schemas.openxmlformats.org/officeDocument/2006/relationships/image" Target="../media/image122.svg"/><Relationship Id="rId2" Type="http://schemas.openxmlformats.org/officeDocument/2006/relationships/image" Target="../media/image117.png"/><Relationship Id="rId1" Type="http://schemas.openxmlformats.org/officeDocument/2006/relationships/slideLayout" Target="../slideLayouts/slideLayout1.xml"/><Relationship Id="rId6" Type="http://schemas.openxmlformats.org/officeDocument/2006/relationships/image" Target="../media/image121.png"/><Relationship Id="rId5" Type="http://schemas.openxmlformats.org/officeDocument/2006/relationships/image" Target="../media/image120.svg"/><Relationship Id="rId4" Type="http://schemas.openxmlformats.org/officeDocument/2006/relationships/image" Target="../media/image119.png"/><Relationship Id="rId9" Type="http://schemas.openxmlformats.org/officeDocument/2006/relationships/image" Target="../media/image124.sv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hyperlink" Target="https://www.trelleborg.com/"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chart" Target="../charts/chart2.xml"/><Relationship Id="rId7" Type="http://schemas.openxmlformats.org/officeDocument/2006/relationships/image" Target="../media/image126.svg"/><Relationship Id="rId2" Type="http://schemas.openxmlformats.org/officeDocument/2006/relationships/chart" Target="../charts/chart1.xml"/><Relationship Id="rId1" Type="http://schemas.openxmlformats.org/officeDocument/2006/relationships/slideLayout" Target="../slideLayouts/slideLayout1.xml"/><Relationship Id="rId6" Type="http://schemas.openxmlformats.org/officeDocument/2006/relationships/image" Target="../media/image125.png"/><Relationship Id="rId5" Type="http://schemas.openxmlformats.org/officeDocument/2006/relationships/chart" Target="../charts/chart4.xml"/><Relationship Id="rId4" Type="http://schemas.openxmlformats.org/officeDocument/2006/relationships/chart" Target="../charts/char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22.png"/><Relationship Id="rId3" Type="http://schemas.openxmlformats.org/officeDocument/2006/relationships/image" Target="../media/image23.png"/><Relationship Id="rId7" Type="http://schemas.openxmlformats.org/officeDocument/2006/relationships/image" Target="../media/image26.png"/><Relationship Id="rId12" Type="http://schemas.openxmlformats.org/officeDocument/2006/relationships/image" Target="../media/image31.png"/><Relationship Id="rId2" Type="http://schemas.openxmlformats.org/officeDocument/2006/relationships/notesSlide" Target="../notesSlides/notesSlide3.xml"/><Relationship Id="rId1" Type="http://schemas.openxmlformats.org/officeDocument/2006/relationships/slideLayout" Target="../slideLayouts/slideLayout2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hyperlink" Target="https://bongai-shamwari.org/donations-digital-education/" TargetMode="External"/><Relationship Id="rId10" Type="http://schemas.openxmlformats.org/officeDocument/2006/relationships/image" Target="../media/image29.png"/><Relationship Id="rId4" Type="http://schemas.openxmlformats.org/officeDocument/2006/relationships/image" Target="../media/image24.png"/><Relationship Id="rId9"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hyperlink" Target="https://www.dqinstitute.org/global-standards/" TargetMode="External"/><Relationship Id="rId2" Type="http://schemas.openxmlformats.org/officeDocument/2006/relationships/image" Target="../media/image127.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hyperlink" Target="https://bongai-shamwari.org/dabei-sein-in-simbabwe/" TargetMode="External"/><Relationship Id="rId3" Type="http://schemas.openxmlformats.org/officeDocument/2006/relationships/hyperlink" Target="https://bongai-shamwari.org/donations-digital-education/" TargetMode="External"/><Relationship Id="rId7" Type="http://schemas.openxmlformats.org/officeDocument/2006/relationships/image" Target="../media/image33.png"/><Relationship Id="rId12" Type="http://schemas.openxmlformats.org/officeDocument/2006/relationships/image" Target="../media/image30.png"/><Relationship Id="rId2" Type="http://schemas.openxmlformats.org/officeDocument/2006/relationships/notesSlide" Target="../notesSlides/notesSlide4.xml"/><Relationship Id="rId1" Type="http://schemas.openxmlformats.org/officeDocument/2006/relationships/slideLayout" Target="../slideLayouts/slideLayout22.xml"/><Relationship Id="rId6" Type="http://schemas.openxmlformats.org/officeDocument/2006/relationships/image" Target="../media/image26.png"/><Relationship Id="rId11" Type="http://schemas.openxmlformats.org/officeDocument/2006/relationships/image" Target="../media/image29.png"/><Relationship Id="rId5" Type="http://schemas.openxmlformats.org/officeDocument/2006/relationships/image" Target="../media/image25.png"/><Relationship Id="rId10" Type="http://schemas.openxmlformats.org/officeDocument/2006/relationships/image" Target="../media/image28.png"/><Relationship Id="rId4" Type="http://schemas.openxmlformats.org/officeDocument/2006/relationships/image" Target="../media/image32.png"/><Relationship Id="rId9" Type="http://schemas.openxmlformats.org/officeDocument/2006/relationships/image" Target="../media/image34.png"/><Relationship Id="rId1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8" Type="http://schemas.openxmlformats.org/officeDocument/2006/relationships/image" Target="../media/image37.jpeg"/><Relationship Id="rId13" Type="http://schemas.openxmlformats.org/officeDocument/2006/relationships/image" Target="../media/image42.png"/><Relationship Id="rId18" Type="http://schemas.openxmlformats.org/officeDocument/2006/relationships/image" Target="../media/image47.png"/><Relationship Id="rId3" Type="http://schemas.openxmlformats.org/officeDocument/2006/relationships/hyperlink" Target="ctwp-educationalempowerment.jimdofree.com" TargetMode="External"/><Relationship Id="rId7" Type="http://schemas.openxmlformats.org/officeDocument/2006/relationships/image" Target="../media/image36.jpeg"/><Relationship Id="rId12" Type="http://schemas.openxmlformats.org/officeDocument/2006/relationships/image" Target="../media/image41.png"/><Relationship Id="rId17" Type="http://schemas.openxmlformats.org/officeDocument/2006/relationships/image" Target="../media/image46.png"/><Relationship Id="rId2" Type="http://schemas.openxmlformats.org/officeDocument/2006/relationships/image" Target="../media/image18.jpeg"/><Relationship Id="rId16"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35.jpeg"/><Relationship Id="rId11" Type="http://schemas.openxmlformats.org/officeDocument/2006/relationships/image" Target="../media/image40.jpeg"/><Relationship Id="rId5" Type="http://schemas.openxmlformats.org/officeDocument/2006/relationships/hyperlink" Target="https://bongai-shamwari.org/" TargetMode="External"/><Relationship Id="rId15" Type="http://schemas.openxmlformats.org/officeDocument/2006/relationships/image" Target="../media/image44.png"/><Relationship Id="rId10" Type="http://schemas.openxmlformats.org/officeDocument/2006/relationships/image" Target="../media/image39.png"/><Relationship Id="rId4" Type="http://schemas.openxmlformats.org/officeDocument/2006/relationships/image" Target="../media/image12.png"/><Relationship Id="rId9" Type="http://schemas.openxmlformats.org/officeDocument/2006/relationships/image" Target="../media/image38.jpeg"/><Relationship Id="rId14" Type="http://schemas.openxmlformats.org/officeDocument/2006/relationships/image" Target="../media/image4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6E054-83BF-6CB4-FD0F-DF9B6E6CE7ED}"/>
              </a:ext>
            </a:extLst>
          </p:cNvPr>
          <p:cNvSpPr/>
          <p:nvPr/>
        </p:nvSpPr>
        <p:spPr>
          <a:xfrm>
            <a:off x="6421821" y="0"/>
            <a:ext cx="577017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F03481F0-2885-965D-4CA8-0A3DE3C555CA}"/>
              </a:ext>
            </a:extLst>
          </p:cNvPr>
          <p:cNvSpPr txBox="1"/>
          <p:nvPr/>
        </p:nvSpPr>
        <p:spPr>
          <a:xfrm>
            <a:off x="6421822" y="607592"/>
            <a:ext cx="5770178" cy="1400383"/>
          </a:xfrm>
          <a:prstGeom prst="rect">
            <a:avLst/>
          </a:prstGeom>
          <a:noFill/>
        </p:spPr>
        <p:txBody>
          <a:bodyPr wrap="square" rtlCol="0" anchor="ctr">
            <a:spAutoFit/>
          </a:bodyPr>
          <a:lstStyle/>
          <a:p>
            <a:pPr algn="ctr">
              <a:spcBef>
                <a:spcPts val="600"/>
              </a:spcBef>
            </a:pPr>
            <a:r>
              <a:rPr lang="en-US" sz="4000" dirty="0">
                <a:solidFill>
                  <a:schemeClr val="tx1">
                    <a:lumMod val="85000"/>
                    <a:lumOff val="15000"/>
                  </a:schemeClr>
                </a:solidFill>
                <a:latin typeface="Arial (Headings)"/>
                <a:cs typeface="Arial" panose="020B0604020202020204" pitchFamily="34" charset="0"/>
              </a:rPr>
              <a:t>Pilot-Project</a:t>
            </a:r>
          </a:p>
          <a:p>
            <a:pPr algn="ctr">
              <a:spcBef>
                <a:spcPts val="600"/>
              </a:spcBef>
            </a:pPr>
            <a:r>
              <a:rPr lang="en-US" altLang="ko-KR" sz="4000" b="1" dirty="0">
                <a:solidFill>
                  <a:srgbClr val="FF6600"/>
                </a:solidFill>
                <a:latin typeface="Arial (Headings)"/>
                <a:cs typeface="Arial" panose="020B0604020202020204" pitchFamily="34" charset="0"/>
              </a:rPr>
              <a:t>Digital Education</a:t>
            </a:r>
            <a:endParaRPr lang="ko-KR" altLang="en-US" sz="4000" b="1" dirty="0">
              <a:solidFill>
                <a:schemeClr val="bg1"/>
              </a:solidFill>
              <a:latin typeface="Arial (Headings)"/>
              <a:cs typeface="Arial" panose="020B0604020202020204" pitchFamily="34" charset="0"/>
            </a:endParaRPr>
          </a:p>
        </p:txBody>
      </p:sp>
      <p:sp>
        <p:nvSpPr>
          <p:cNvPr id="17" name="TextBox 16">
            <a:extLst>
              <a:ext uri="{FF2B5EF4-FFF2-40B4-BE49-F238E27FC236}">
                <a16:creationId xmlns:a16="http://schemas.microsoft.com/office/drawing/2014/main" id="{619D0159-7F7D-008C-29C1-A3FCEC7EAFF6}"/>
              </a:ext>
            </a:extLst>
          </p:cNvPr>
          <p:cNvSpPr txBox="1"/>
          <p:nvPr/>
        </p:nvSpPr>
        <p:spPr>
          <a:xfrm>
            <a:off x="6421820" y="2254968"/>
            <a:ext cx="5770180" cy="553998"/>
          </a:xfrm>
          <a:prstGeom prst="rect">
            <a:avLst/>
          </a:prstGeom>
          <a:noFill/>
        </p:spPr>
        <p:txBody>
          <a:bodyPr wrap="square" rtlCol="0" anchor="ctr">
            <a:spAutoFit/>
          </a:bodyPr>
          <a:lstStyle/>
          <a:p>
            <a:pPr algn="ctr"/>
            <a:r>
              <a:rPr lang="en-US" altLang="ko-KR" sz="1500">
                <a:solidFill>
                  <a:schemeClr val="tx1">
                    <a:lumMod val="75000"/>
                    <a:lumOff val="25000"/>
                  </a:schemeClr>
                </a:solidFill>
                <a:latin typeface="Arial" panose="020B0604020202020204" pitchFamily="34" charset="0"/>
                <a:cs typeface="Arial" panose="020B0604020202020204" pitchFamily="34" charset="0"/>
              </a:rPr>
              <a:t>Providing digital learning opportunities for children and enabling them to apply acquired knowledge to real-life projects</a:t>
            </a:r>
            <a:endParaRPr lang="ko-KR" altLang="en-US" sz="1500">
              <a:solidFill>
                <a:schemeClr val="tx1">
                  <a:lumMod val="75000"/>
                  <a:lumOff val="25000"/>
                </a:schemeClr>
              </a:solidFill>
              <a:latin typeface="Arial" panose="020B0604020202020204" pitchFamily="34" charset="0"/>
              <a:cs typeface="Arial" panose="020B0604020202020204" pitchFamily="34" charset="0"/>
            </a:endParaRPr>
          </a:p>
        </p:txBody>
      </p:sp>
      <p:pic>
        <p:nvPicPr>
          <p:cNvPr id="20" name="Picture 19" descr="A black background with orange and blue text&#10;&#10;Description automatically generated">
            <a:extLst>
              <a:ext uri="{FF2B5EF4-FFF2-40B4-BE49-F238E27FC236}">
                <a16:creationId xmlns:a16="http://schemas.microsoft.com/office/drawing/2014/main" id="{0C5FA43D-64B9-5453-CEE7-8C041476D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82" y="3577910"/>
            <a:ext cx="2896392" cy="1897200"/>
          </a:xfrm>
          <a:prstGeom prst="rect">
            <a:avLst/>
          </a:prstGeom>
          <a:solidFill>
            <a:schemeClr val="bg1"/>
          </a:solidFill>
          <a:effectLst/>
        </p:spPr>
      </p:pic>
      <p:pic>
        <p:nvPicPr>
          <p:cNvPr id="21" name="Picture 20">
            <a:extLst>
              <a:ext uri="{FF2B5EF4-FFF2-40B4-BE49-F238E27FC236}">
                <a16:creationId xmlns:a16="http://schemas.microsoft.com/office/drawing/2014/main" id="{9598275B-F85F-81E5-B4FC-2A76703214AD}"/>
              </a:ext>
            </a:extLst>
          </p:cNvPr>
          <p:cNvPicPr>
            <a:picLocks noChangeAspect="1"/>
          </p:cNvPicPr>
          <p:nvPr/>
        </p:nvPicPr>
        <p:blipFill rotWithShape="1">
          <a:blip r:embed="rId3">
            <a:extLst>
              <a:ext uri="{28A0092B-C50C-407E-A947-70E740481C1C}">
                <a14:useLocalDpi xmlns:a14="http://schemas.microsoft.com/office/drawing/2010/main" val="0"/>
              </a:ext>
            </a:extLst>
          </a:blip>
          <a:srcRect l="26151" t="18781" r="25201" b="17706"/>
          <a:stretch/>
        </p:blipFill>
        <p:spPr>
          <a:xfrm>
            <a:off x="10018985" y="3603688"/>
            <a:ext cx="1939160" cy="1898761"/>
          </a:xfrm>
          <a:prstGeom prst="rect">
            <a:avLst/>
          </a:prstGeom>
          <a:solidFill>
            <a:schemeClr val="bg1"/>
          </a:solidFill>
          <a:effectLst/>
        </p:spPr>
      </p:pic>
    </p:spTree>
    <p:extLst>
      <p:ext uri="{BB962C8B-B14F-4D97-AF65-F5344CB8AC3E}">
        <p14:creationId xmlns:p14="http://schemas.microsoft.com/office/powerpoint/2010/main" val="39741625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E2E47C49-1B6F-4F15-A110-E5832381D6E7}"/>
              </a:ext>
            </a:extLst>
          </p:cNvPr>
          <p:cNvSpPr txBox="1"/>
          <p:nvPr/>
        </p:nvSpPr>
        <p:spPr>
          <a:xfrm flipH="1">
            <a:off x="6959600" y="383671"/>
            <a:ext cx="5005388" cy="1200329"/>
          </a:xfrm>
          <a:prstGeom prst="rect">
            <a:avLst/>
          </a:prstGeom>
          <a:noFill/>
        </p:spPr>
        <p:txBody>
          <a:bodyPr wrap="square" rtlCol="0">
            <a:spAutoFit/>
          </a:bodyPr>
          <a:lstStyle/>
          <a:p>
            <a:r>
              <a:rPr lang="en-US" altLang="ko-KR" sz="2400" b="1">
                <a:latin typeface="+mj-lt"/>
                <a:cs typeface="Arial" pitchFamily="34" charset="0"/>
              </a:rPr>
              <a:t>Introduction</a:t>
            </a:r>
            <a:br>
              <a:rPr lang="en-US" altLang="ko-KR" sz="2400" b="1">
                <a:solidFill>
                  <a:schemeClr val="tx1">
                    <a:lumMod val="75000"/>
                    <a:lumOff val="25000"/>
                  </a:schemeClr>
                </a:solidFill>
                <a:latin typeface="+mj-lt"/>
                <a:cs typeface="Arial" pitchFamily="34" charset="0"/>
              </a:rPr>
            </a:br>
            <a:r>
              <a:rPr lang="en-US" altLang="ko-KR" sz="2400" b="1" err="1">
                <a:solidFill>
                  <a:srgbClr val="6A3F14"/>
                </a:solidFill>
                <a:latin typeface="+mj-lt"/>
                <a:cs typeface="Arial" pitchFamily="34" charset="0"/>
              </a:rPr>
              <a:t>Bongai</a:t>
            </a:r>
            <a:r>
              <a:rPr lang="en-US" altLang="ko-KR" sz="2400" b="1">
                <a:solidFill>
                  <a:srgbClr val="6A3F14"/>
                </a:solidFill>
                <a:latin typeface="+mj-lt"/>
                <a:cs typeface="Arial" pitchFamily="34" charset="0"/>
              </a:rPr>
              <a:t> </a:t>
            </a:r>
            <a:br>
              <a:rPr lang="en-US" altLang="ko-KR" sz="2400" b="1">
                <a:solidFill>
                  <a:srgbClr val="6A3F14"/>
                </a:solidFill>
                <a:latin typeface="+mj-lt"/>
                <a:cs typeface="Arial" pitchFamily="34" charset="0"/>
              </a:rPr>
            </a:br>
            <a:r>
              <a:rPr lang="en-US" altLang="ko-KR" sz="2400" b="1">
                <a:solidFill>
                  <a:srgbClr val="6A3F14"/>
                </a:solidFill>
                <a:latin typeface="+mj-lt"/>
                <a:cs typeface="Arial" pitchFamily="34" charset="0"/>
              </a:rPr>
              <a:t>Shamwari </a:t>
            </a:r>
            <a:r>
              <a:rPr lang="en-US" altLang="ko-KR" sz="2400" b="1" err="1">
                <a:solidFill>
                  <a:srgbClr val="6A3F14"/>
                </a:solidFill>
                <a:latin typeface="+mj-lt"/>
                <a:cs typeface="Arial" pitchFamily="34" charset="0"/>
              </a:rPr>
              <a:t>e.V.</a:t>
            </a:r>
            <a:endParaRPr lang="en-US" altLang="ko-KR" sz="2400" b="1">
              <a:solidFill>
                <a:srgbClr val="6A3F14"/>
              </a:solidFill>
              <a:latin typeface="+mj-lt"/>
              <a:cs typeface="Arial" pitchFamily="34" charset="0"/>
            </a:endParaRPr>
          </a:p>
        </p:txBody>
      </p:sp>
      <p:sp>
        <p:nvSpPr>
          <p:cNvPr id="13" name="TextBox 12">
            <a:extLst>
              <a:ext uri="{FF2B5EF4-FFF2-40B4-BE49-F238E27FC236}">
                <a16:creationId xmlns:a16="http://schemas.microsoft.com/office/drawing/2014/main" id="{AB2D3978-C53B-4B2C-B33D-E052C598B4D9}"/>
              </a:ext>
            </a:extLst>
          </p:cNvPr>
          <p:cNvSpPr txBox="1"/>
          <p:nvPr/>
        </p:nvSpPr>
        <p:spPr>
          <a:xfrm>
            <a:off x="6959600" y="2702420"/>
            <a:ext cx="5005388" cy="3485570"/>
          </a:xfrm>
          <a:prstGeom prst="rect">
            <a:avLst/>
          </a:prstGeom>
          <a:noFill/>
        </p:spPr>
        <p:txBody>
          <a:bodyPr wrap="square" rtlCol="0">
            <a:spAutoFit/>
          </a:bodyPr>
          <a:lstStyle/>
          <a:p>
            <a:pPr>
              <a:spcBef>
                <a:spcPts val="600"/>
              </a:spcBef>
              <a:spcAft>
                <a:spcPts val="300"/>
              </a:spcAft>
            </a:pPr>
            <a:r>
              <a:rPr lang="en-GB" sz="1100" b="1" dirty="0"/>
              <a:t>Sustainability</a:t>
            </a:r>
            <a:br>
              <a:rPr lang="en-GB" sz="1100" dirty="0"/>
            </a:br>
            <a:r>
              <a:rPr lang="en-GB" sz="1100" dirty="0"/>
              <a:t>… means being conscious of the environment. We aim to manage available resources efficiently. Water and energy must be used economically. Reducing waste, especially plastic, is an important component of education.</a:t>
            </a:r>
          </a:p>
          <a:p>
            <a:pPr>
              <a:spcBef>
                <a:spcPts val="600"/>
              </a:spcBef>
              <a:spcAft>
                <a:spcPts val="300"/>
              </a:spcAft>
            </a:pPr>
            <a:r>
              <a:rPr lang="en-GB" sz="1100" b="1" dirty="0"/>
              <a:t>Inclusion</a:t>
            </a:r>
            <a:br>
              <a:rPr lang="en-GB" sz="1100" dirty="0"/>
            </a:br>
            <a:r>
              <a:rPr lang="en-GB" sz="1100" dirty="0"/>
              <a:t>… is about acceptance and respectful coexistence among cultures and religions. A special focus is on empowering girls and women, as well as integrating children with disabilities who have limited opportunities in Zimbabwean culture.</a:t>
            </a:r>
          </a:p>
          <a:p>
            <a:pPr>
              <a:spcBef>
                <a:spcPts val="600"/>
              </a:spcBef>
              <a:spcAft>
                <a:spcPts val="300"/>
              </a:spcAft>
            </a:pPr>
            <a:r>
              <a:rPr lang="en-GB" sz="1100" b="1" dirty="0"/>
              <a:t>Culture</a:t>
            </a:r>
            <a:br>
              <a:rPr lang="en-GB" sz="1100" dirty="0"/>
            </a:br>
            <a:r>
              <a:rPr lang="en-GB" sz="1100" dirty="0"/>
              <a:t>… “be proud of your culture” is the motto. Preserving the rich traditions such as music, dance, ancient knowledge, and craftsmanship is essential in Zimbabwe. This cultural heritage should be passed on to the next generation.</a:t>
            </a:r>
          </a:p>
          <a:p>
            <a:pPr>
              <a:spcBef>
                <a:spcPts val="600"/>
              </a:spcBef>
              <a:spcAft>
                <a:spcPts val="300"/>
              </a:spcAft>
            </a:pPr>
            <a:r>
              <a:rPr lang="en-GB" sz="1100" b="1" dirty="0"/>
              <a:t>Community</a:t>
            </a:r>
            <a:br>
              <a:rPr lang="en-GB" sz="1100" dirty="0"/>
            </a:br>
            <a:r>
              <a:rPr lang="en-GB" sz="1100" dirty="0"/>
              <a:t>… means strengthening the environment through education. Collaboration with other kindergartens and their communities will help solidify this sense of togetherness. The women’s project, along with parents' participation in return for sponsorships, are key components of this effort.</a:t>
            </a:r>
          </a:p>
        </p:txBody>
      </p:sp>
      <p:grpSp>
        <p:nvGrpSpPr>
          <p:cNvPr id="14" name="Group 18">
            <a:extLst>
              <a:ext uri="{FF2B5EF4-FFF2-40B4-BE49-F238E27FC236}">
                <a16:creationId xmlns:a16="http://schemas.microsoft.com/office/drawing/2014/main" id="{6C025F60-A8C7-4035-ADD2-49CFE4A7B8F4}"/>
              </a:ext>
            </a:extLst>
          </p:cNvPr>
          <p:cNvGrpSpPr/>
          <p:nvPr/>
        </p:nvGrpSpPr>
        <p:grpSpPr>
          <a:xfrm>
            <a:off x="3629223" y="2294407"/>
            <a:ext cx="1080120" cy="116632"/>
            <a:chOff x="4031940" y="0"/>
            <a:chExt cx="1080120" cy="116632"/>
          </a:xfrm>
        </p:grpSpPr>
        <p:sp>
          <p:nvSpPr>
            <p:cNvPr id="15" name="Rectangle 19">
              <a:extLst>
                <a:ext uri="{FF2B5EF4-FFF2-40B4-BE49-F238E27FC236}">
                  <a16:creationId xmlns:a16="http://schemas.microsoft.com/office/drawing/2014/main" id="{D4D20C4D-9D29-4A79-95AA-65078E592E82}"/>
                </a:ext>
              </a:extLst>
            </p:cNvPr>
            <p:cNvSpPr/>
            <p:nvPr userDrawn="1"/>
          </p:nvSpPr>
          <p:spPr>
            <a:xfrm>
              <a:off x="4031940" y="0"/>
              <a:ext cx="1080120" cy="11663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16" name="Rectangle 20">
              <a:extLst>
                <a:ext uri="{FF2B5EF4-FFF2-40B4-BE49-F238E27FC236}">
                  <a16:creationId xmlns:a16="http://schemas.microsoft.com/office/drawing/2014/main" id="{4BFE09BC-3072-490B-A268-03AAE70B7323}"/>
                </a:ext>
              </a:extLst>
            </p:cNvPr>
            <p:cNvSpPr/>
            <p:nvPr userDrawn="1"/>
          </p:nvSpPr>
          <p:spPr>
            <a:xfrm>
              <a:off x="4572000" y="0"/>
              <a:ext cx="540000" cy="1166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17" name="TextBox 16">
            <a:extLst>
              <a:ext uri="{FF2B5EF4-FFF2-40B4-BE49-F238E27FC236}">
                <a16:creationId xmlns:a16="http://schemas.microsoft.com/office/drawing/2014/main" id="{C42F4C69-1CA8-4AD1-9B6E-5A5451CAC34E}"/>
              </a:ext>
            </a:extLst>
          </p:cNvPr>
          <p:cNvSpPr txBox="1"/>
          <p:nvPr/>
        </p:nvSpPr>
        <p:spPr>
          <a:xfrm>
            <a:off x="6959600" y="1638673"/>
            <a:ext cx="5005388" cy="954107"/>
          </a:xfrm>
          <a:prstGeom prst="rect">
            <a:avLst/>
          </a:prstGeom>
          <a:noFill/>
        </p:spPr>
        <p:txBody>
          <a:bodyPr wrap="square" rtlCol="0">
            <a:spAutoFit/>
          </a:bodyPr>
          <a:lstStyle/>
          <a:p>
            <a:r>
              <a:rPr lang="en-GB" altLang="ko-KR" sz="1400" b="1" dirty="0">
                <a:cs typeface="Arial" pitchFamily="34" charset="0"/>
              </a:rPr>
              <a:t>Vision: </a:t>
            </a:r>
            <a:br>
              <a:rPr lang="en-GB" altLang="ko-KR" sz="1400" b="1" dirty="0">
                <a:solidFill>
                  <a:schemeClr val="accent5"/>
                </a:solidFill>
                <a:cs typeface="Arial" pitchFamily="34" charset="0"/>
              </a:rPr>
            </a:br>
            <a:r>
              <a:rPr lang="en-GB" altLang="ko-KR" sz="1400" dirty="0">
                <a:solidFill>
                  <a:srgbClr val="6A3F14"/>
                </a:solidFill>
                <a:cs typeface="Arial" pitchFamily="34" charset="0"/>
              </a:rPr>
              <a:t>If you want to build a ship, don't drum up people to divide up the work, but teach them to yearn for the endless sea. </a:t>
            </a:r>
            <a:br>
              <a:rPr lang="en-GB" altLang="ko-KR" sz="1400" dirty="0">
                <a:solidFill>
                  <a:srgbClr val="6A3F14"/>
                </a:solidFill>
                <a:cs typeface="Arial" pitchFamily="34" charset="0"/>
              </a:rPr>
            </a:br>
            <a:r>
              <a:rPr lang="en-GB" altLang="ko-KR" sz="1400" dirty="0">
                <a:solidFill>
                  <a:srgbClr val="6A3F14"/>
                </a:solidFill>
                <a:cs typeface="Arial" pitchFamily="34" charset="0"/>
              </a:rPr>
              <a:t>- Antoine de Saint-</a:t>
            </a:r>
            <a:r>
              <a:rPr lang="en-GB" altLang="ko-KR" sz="1400" dirty="0" err="1">
                <a:solidFill>
                  <a:srgbClr val="6A3F14"/>
                </a:solidFill>
                <a:cs typeface="Arial" pitchFamily="34" charset="0"/>
              </a:rPr>
              <a:t>Exupéry</a:t>
            </a:r>
            <a:endParaRPr lang="en-GB" altLang="ko-KR" sz="1400" b="1" dirty="0">
              <a:solidFill>
                <a:schemeClr val="accent5"/>
              </a:solidFill>
              <a:cs typeface="Arial" pitchFamily="34" charset="0"/>
            </a:endParaRPr>
          </a:p>
        </p:txBody>
      </p:sp>
      <p:sp>
        <p:nvSpPr>
          <p:cNvPr id="21" name="Rectangle 20">
            <a:extLst>
              <a:ext uri="{FF2B5EF4-FFF2-40B4-BE49-F238E27FC236}">
                <a16:creationId xmlns:a16="http://schemas.microsoft.com/office/drawing/2014/main" id="{1BDE6DA5-CC1D-4AA1-8A29-E2A9D7556F18}"/>
              </a:ext>
            </a:extLst>
          </p:cNvPr>
          <p:cNvSpPr/>
          <p:nvPr/>
        </p:nvSpPr>
        <p:spPr>
          <a:xfrm>
            <a:off x="397585" y="0"/>
            <a:ext cx="2520000" cy="1584000"/>
          </a:xfrm>
          <a:prstGeom prst="rect">
            <a:avLst/>
          </a:prstGeom>
          <a:solidFill>
            <a:srgbClr val="6A3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23" name="Rectangle 22">
            <a:extLst>
              <a:ext uri="{FF2B5EF4-FFF2-40B4-BE49-F238E27FC236}">
                <a16:creationId xmlns:a16="http://schemas.microsoft.com/office/drawing/2014/main" id="{F1D8D9BA-FF74-4D0B-8EA1-326AB1553EF9}"/>
              </a:ext>
            </a:extLst>
          </p:cNvPr>
          <p:cNvSpPr/>
          <p:nvPr/>
        </p:nvSpPr>
        <p:spPr>
          <a:xfrm>
            <a:off x="4175449" y="5957999"/>
            <a:ext cx="2520000" cy="896341"/>
          </a:xfrm>
          <a:prstGeom prst="rect">
            <a:avLst/>
          </a:prstGeom>
          <a:solidFill>
            <a:srgbClr val="6A3F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accent3"/>
              </a:solidFill>
            </a:endParaRPr>
          </a:p>
        </p:txBody>
      </p:sp>
      <p:pic>
        <p:nvPicPr>
          <p:cNvPr id="18" name="Picture Placeholder 17">
            <a:extLst>
              <a:ext uri="{FF2B5EF4-FFF2-40B4-BE49-F238E27FC236}">
                <a16:creationId xmlns:a16="http://schemas.microsoft.com/office/drawing/2014/main" id="{321DA68A-B2F3-A666-94B7-764A2575B20B}"/>
              </a:ext>
            </a:extLst>
          </p:cNvPr>
          <p:cNvPicPr>
            <a:picLocks noGrp="1" noChangeAspect="1"/>
          </p:cNvPicPr>
          <p:nvPr>
            <p:ph type="pic" idx="15"/>
          </p:nvPr>
        </p:nvPicPr>
        <p:blipFill>
          <a:blip r:embed="rId2">
            <a:extLst>
              <a:ext uri="{28A0092B-C50C-407E-A947-70E740481C1C}">
                <a14:useLocalDpi xmlns:a14="http://schemas.microsoft.com/office/drawing/2010/main" val="0"/>
              </a:ext>
            </a:extLst>
          </a:blip>
          <a:srcRect l="1346" r="1346"/>
          <a:stretch/>
        </p:blipFill>
        <p:spPr/>
      </p:pic>
      <p:pic>
        <p:nvPicPr>
          <p:cNvPr id="10" name="Picture Placeholder 9">
            <a:extLst>
              <a:ext uri="{FF2B5EF4-FFF2-40B4-BE49-F238E27FC236}">
                <a16:creationId xmlns:a16="http://schemas.microsoft.com/office/drawing/2014/main" id="{D48CE648-FD2E-31D5-A04C-DF08FBB1804B}"/>
              </a:ext>
            </a:extLst>
          </p:cNvPr>
          <p:cNvPicPr>
            <a:picLocks noGrp="1" noChangeAspect="1"/>
          </p:cNvPicPr>
          <p:nvPr>
            <p:ph type="pic" idx="12"/>
          </p:nvPr>
        </p:nvPicPr>
        <p:blipFill>
          <a:blip r:embed="rId3">
            <a:extLst>
              <a:ext uri="{28A0092B-C50C-407E-A947-70E740481C1C}">
                <a14:useLocalDpi xmlns:a14="http://schemas.microsoft.com/office/drawing/2010/main" val="0"/>
              </a:ext>
            </a:extLst>
          </a:blip>
          <a:srcRect t="11784" b="11784"/>
          <a:stretch/>
        </p:blipFill>
        <p:spPr/>
      </p:pic>
      <p:pic>
        <p:nvPicPr>
          <p:cNvPr id="24" name="Picture Placeholder 23">
            <a:extLst>
              <a:ext uri="{FF2B5EF4-FFF2-40B4-BE49-F238E27FC236}">
                <a16:creationId xmlns:a16="http://schemas.microsoft.com/office/drawing/2014/main" id="{190D3E56-C3D8-5578-4F00-23788B472DEA}"/>
              </a:ext>
            </a:extLst>
          </p:cNvPr>
          <p:cNvPicPr>
            <a:picLocks noGrp="1" noChangeAspect="1"/>
          </p:cNvPicPr>
          <p:nvPr>
            <p:ph type="pic" idx="14"/>
          </p:nvPr>
        </p:nvPicPr>
        <p:blipFill>
          <a:blip r:embed="rId4">
            <a:extLst>
              <a:ext uri="{28A0092B-C50C-407E-A947-70E740481C1C}">
                <a14:useLocalDpi xmlns:a14="http://schemas.microsoft.com/office/drawing/2010/main" val="0"/>
              </a:ext>
            </a:extLst>
          </a:blip>
          <a:srcRect l="472" r="472"/>
          <a:stretch/>
        </p:blipFill>
        <p:spPr/>
      </p:pic>
      <p:pic>
        <p:nvPicPr>
          <p:cNvPr id="20" name="Picture Placeholder 19">
            <a:extLst>
              <a:ext uri="{FF2B5EF4-FFF2-40B4-BE49-F238E27FC236}">
                <a16:creationId xmlns:a16="http://schemas.microsoft.com/office/drawing/2014/main" id="{176B25DF-4516-732A-69B8-DD53101DCA45}"/>
              </a:ext>
            </a:extLst>
          </p:cNvPr>
          <p:cNvPicPr>
            <a:picLocks noGrp="1" noChangeAspect="1"/>
          </p:cNvPicPr>
          <p:nvPr>
            <p:ph type="pic" idx="13"/>
          </p:nvPr>
        </p:nvPicPr>
        <p:blipFill rotWithShape="1">
          <a:blip r:embed="rId5">
            <a:extLst>
              <a:ext uri="{28A0092B-C50C-407E-A947-70E740481C1C}">
                <a14:useLocalDpi xmlns:a14="http://schemas.microsoft.com/office/drawing/2010/main" val="0"/>
              </a:ext>
            </a:extLst>
          </a:blip>
          <a:srcRect l="2357" t="6325" r="-2357" b="31425"/>
          <a:stretch/>
        </p:blipFill>
        <p:spPr>
          <a:xfrm>
            <a:off x="397585" y="3870000"/>
            <a:ext cx="3600000" cy="2988000"/>
          </a:xfrm>
        </p:spPr>
      </p:pic>
      <p:pic>
        <p:nvPicPr>
          <p:cNvPr id="2" name="Picture 1" descr="A black background with orange and blue text&#10;&#10;Description automatically generated">
            <a:extLst>
              <a:ext uri="{FF2B5EF4-FFF2-40B4-BE49-F238E27FC236}">
                <a16:creationId xmlns:a16="http://schemas.microsoft.com/office/drawing/2014/main" id="{1A9E1441-9AFE-0E54-9E1F-6374F7FEB6F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48902" y="529226"/>
            <a:ext cx="1388073" cy="909218"/>
          </a:xfrm>
          <a:prstGeom prst="rect">
            <a:avLst/>
          </a:prstGeom>
          <a:solidFill>
            <a:schemeClr val="bg1"/>
          </a:solidFill>
          <a:effectLst/>
        </p:spPr>
      </p:pic>
      <p:sp>
        <p:nvSpPr>
          <p:cNvPr id="22" name="TextBox 21">
            <a:extLst>
              <a:ext uri="{FF2B5EF4-FFF2-40B4-BE49-F238E27FC236}">
                <a16:creationId xmlns:a16="http://schemas.microsoft.com/office/drawing/2014/main" id="{35AA5D1A-9FE2-5A8A-08F8-F40B40A61622}"/>
              </a:ext>
            </a:extLst>
          </p:cNvPr>
          <p:cNvSpPr txBox="1"/>
          <p:nvPr/>
        </p:nvSpPr>
        <p:spPr>
          <a:xfrm>
            <a:off x="6959600" y="6297630"/>
            <a:ext cx="5005388" cy="261610"/>
          </a:xfrm>
          <a:prstGeom prst="rect">
            <a:avLst/>
          </a:prstGeom>
          <a:noFill/>
        </p:spPr>
        <p:txBody>
          <a:bodyPr wrap="square" rtlCol="0">
            <a:spAutoFit/>
          </a:bodyPr>
          <a:lstStyle/>
          <a:p>
            <a:pPr>
              <a:spcBef>
                <a:spcPts val="600"/>
              </a:spcBef>
              <a:spcAft>
                <a:spcPts val="300"/>
              </a:spcAft>
            </a:pPr>
            <a:r>
              <a:rPr lang="en-GB" sz="1100" b="1"/>
              <a:t>Website: </a:t>
            </a:r>
            <a:r>
              <a:rPr lang="en-US" altLang="ko-KR" sz="1100">
                <a:solidFill>
                  <a:srgbClr val="6A3F14"/>
                </a:solidFill>
                <a:hlinkClick r:id="rId7">
                  <a:extLst>
                    <a:ext uri="{A12FA001-AC4F-418D-AE19-62706E023703}">
                      <ahyp:hlinkClr xmlns:ahyp="http://schemas.microsoft.com/office/drawing/2018/hyperlinkcolor" val="tx"/>
                    </a:ext>
                  </a:extLst>
                </a:hlinkClick>
              </a:rPr>
              <a:t>bongai-shamwari.org</a:t>
            </a:r>
            <a:endParaRPr lang="en-US" altLang="ko-KR" sz="1100">
              <a:solidFill>
                <a:srgbClr val="6A3F14"/>
              </a:solidFill>
            </a:endParaRPr>
          </a:p>
        </p:txBody>
      </p:sp>
    </p:spTree>
    <p:extLst>
      <p:ext uri="{BB962C8B-B14F-4D97-AF65-F5344CB8AC3E}">
        <p14:creationId xmlns:p14="http://schemas.microsoft.com/office/powerpoint/2010/main" val="20496406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E5D696F-E84B-586E-DC6A-A8D1D96E74D0}"/>
              </a:ext>
            </a:extLst>
          </p:cNvPr>
          <p:cNvGrpSpPr/>
          <p:nvPr/>
        </p:nvGrpSpPr>
        <p:grpSpPr>
          <a:xfrm>
            <a:off x="6959600" y="3048075"/>
            <a:ext cx="5005388" cy="2958329"/>
            <a:chOff x="6959600" y="3042484"/>
            <a:chExt cx="5005388" cy="2958329"/>
          </a:xfrm>
        </p:grpSpPr>
        <p:sp>
          <p:nvSpPr>
            <p:cNvPr id="6" name="Rectangle 5">
              <a:extLst>
                <a:ext uri="{FF2B5EF4-FFF2-40B4-BE49-F238E27FC236}">
                  <a16:creationId xmlns:a16="http://schemas.microsoft.com/office/drawing/2014/main" id="{953B0AFD-B60E-9DB2-079A-436C0FCE28C0}"/>
                </a:ext>
              </a:extLst>
            </p:cNvPr>
            <p:cNvSpPr/>
            <p:nvPr/>
          </p:nvSpPr>
          <p:spPr>
            <a:xfrm>
              <a:off x="6959600" y="5440680"/>
              <a:ext cx="4990492" cy="531293"/>
            </a:xfrm>
            <a:prstGeom prst="rect">
              <a:avLst/>
            </a:prstGeom>
            <a:solidFill>
              <a:schemeClr val="accent2">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p>
          </p:txBody>
        </p:sp>
        <p:sp>
          <p:nvSpPr>
            <p:cNvPr id="5" name="Rectangle 4">
              <a:extLst>
                <a:ext uri="{FF2B5EF4-FFF2-40B4-BE49-F238E27FC236}">
                  <a16:creationId xmlns:a16="http://schemas.microsoft.com/office/drawing/2014/main" id="{F3EA5B7D-3FAE-92A4-7A73-F6FB9CD73179}"/>
                </a:ext>
              </a:extLst>
            </p:cNvPr>
            <p:cNvSpPr/>
            <p:nvPr/>
          </p:nvSpPr>
          <p:spPr>
            <a:xfrm>
              <a:off x="6959600" y="3042484"/>
              <a:ext cx="4990492" cy="2326350"/>
            </a:xfrm>
            <a:prstGeom prst="rect">
              <a:avLst/>
            </a:prstGeom>
            <a:solidFill>
              <a:schemeClr val="accent1">
                <a:lumMod val="20000"/>
                <a:lumOff val="80000"/>
                <a:alpha val="2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100"/>
            </a:p>
          </p:txBody>
        </p:sp>
        <p:sp>
          <p:nvSpPr>
            <p:cNvPr id="4" name="TextBox 3">
              <a:extLst>
                <a:ext uri="{FF2B5EF4-FFF2-40B4-BE49-F238E27FC236}">
                  <a16:creationId xmlns:a16="http://schemas.microsoft.com/office/drawing/2014/main" id="{9E3092EA-3E7F-9BC1-4453-25346C15A2A7}"/>
                </a:ext>
              </a:extLst>
            </p:cNvPr>
            <p:cNvSpPr txBox="1"/>
            <p:nvPr/>
          </p:nvSpPr>
          <p:spPr>
            <a:xfrm>
              <a:off x="6959600" y="3044381"/>
              <a:ext cx="5005388" cy="2956432"/>
            </a:xfrm>
            <a:prstGeom prst="rect">
              <a:avLst/>
            </a:prstGeom>
            <a:noFill/>
            <a:ln>
              <a:noFill/>
            </a:ln>
          </p:spPr>
          <p:txBody>
            <a:bodyPr wrap="square" lIns="36000" tIns="72000" rIns="144000" bIns="72000" rtlCol="0">
              <a:spAutoFit/>
            </a:bodyPr>
            <a:lstStyle/>
            <a:p>
              <a:pPr>
                <a:spcBef>
                  <a:spcPts val="400"/>
                </a:spcBef>
                <a:spcAft>
                  <a:spcPts val="400"/>
                </a:spcAft>
              </a:pPr>
              <a:r>
                <a:rPr lang="en-GB" altLang="ko-KR" sz="1100" b="1" spc="-50" dirty="0">
                  <a:cs typeface="Arial" pitchFamily="34" charset="0"/>
                </a:rPr>
                <a:t>Current Status: At Project Phase 3 out of 5  </a:t>
              </a:r>
              <a:r>
                <a:rPr lang="en-GB" altLang="ko-KR" sz="1100" spc="-50" dirty="0">
                  <a:cs typeface="Arial" pitchFamily="34" charset="0"/>
                </a:rPr>
                <a:t>(</a:t>
              </a:r>
              <a:r>
                <a:rPr lang="en-GB" altLang="ko-KR" sz="1100" i="1" spc="-50" dirty="0">
                  <a:cs typeface="Arial" pitchFamily="34" charset="0"/>
                </a:rPr>
                <a:t>see video next page</a:t>
              </a:r>
              <a:r>
                <a:rPr lang="en-GB" altLang="ko-KR" sz="1100" spc="-50" dirty="0">
                  <a:cs typeface="Arial" pitchFamily="34" charset="0"/>
                </a:rPr>
                <a:t>)</a:t>
              </a:r>
            </a:p>
            <a:p>
              <a:pPr marL="176213" indent="-176213">
                <a:spcBef>
                  <a:spcPts val="400"/>
                </a:spcBef>
                <a:spcAft>
                  <a:spcPts val="400"/>
                </a:spcAft>
                <a:buFont typeface="+mj-lt"/>
                <a:buAutoNum type="arabicPeriod"/>
              </a:pPr>
              <a:r>
                <a:rPr lang="en-GB" altLang="ko-KR" sz="1100" u="sng" spc="-50" dirty="0">
                  <a:cs typeface="Arial" pitchFamily="34" charset="0"/>
                </a:rPr>
                <a:t>Discovery and data collection: </a:t>
              </a:r>
            </a:p>
            <a:p>
              <a:pPr marL="176213" lvl="1" indent="-88900">
                <a:spcBef>
                  <a:spcPts val="400"/>
                </a:spcBef>
                <a:spcAft>
                  <a:spcPts val="400"/>
                </a:spcAft>
                <a:buFont typeface="Arial" panose="020B0604020202020204" pitchFamily="34" charset="0"/>
                <a:buChar char="-"/>
              </a:pPr>
              <a:r>
                <a:rPr lang="en-GB" altLang="ko-KR" sz="1000" spc="-50" dirty="0"/>
                <a:t>Visited over 150 schools and universities in more than 60 countries* to explore diverse educational models and teaching methods</a:t>
              </a:r>
            </a:p>
            <a:p>
              <a:pPr marL="176213" lvl="1" indent="-88900">
                <a:spcBef>
                  <a:spcPts val="400"/>
                </a:spcBef>
                <a:spcAft>
                  <a:spcPts val="400"/>
                </a:spcAft>
                <a:buFont typeface="Arial" panose="020B0604020202020204" pitchFamily="34" charset="0"/>
                <a:buChar char="-"/>
              </a:pPr>
              <a:r>
                <a:rPr lang="en-GB" altLang="ko-KR" sz="1000" spc="-50" dirty="0"/>
                <a:t>Trained teachers and students on using free online education through our website and leveraging technology, incl. AI tools, to improve lesson planning, materials, and assessments</a:t>
              </a:r>
            </a:p>
            <a:p>
              <a:pPr marL="176213" lvl="1" indent="-88900">
                <a:spcBef>
                  <a:spcPts val="400"/>
                </a:spcBef>
                <a:spcAft>
                  <a:spcPts val="400"/>
                </a:spcAft>
                <a:buFont typeface="Arial" panose="020B0604020202020204" pitchFamily="34" charset="0"/>
                <a:buChar char="-"/>
              </a:pPr>
              <a:r>
                <a:rPr lang="en-GB" altLang="ko-KR" sz="1000" spc="-50" dirty="0"/>
                <a:t>Completed courses at institutions such as Harvard and the United Nations focused on teaching methodologies and educational technology</a:t>
              </a:r>
            </a:p>
            <a:p>
              <a:pPr marL="176213" indent="-176213">
                <a:spcBef>
                  <a:spcPts val="400"/>
                </a:spcBef>
                <a:spcAft>
                  <a:spcPts val="400"/>
                </a:spcAft>
                <a:buFont typeface="+mj-lt"/>
                <a:buAutoNum type="arabicPeriod" startAt="2"/>
              </a:pPr>
              <a:r>
                <a:rPr lang="en-GB" sz="1100" u="sng" spc="-50" dirty="0">
                  <a:cs typeface="Arial" pitchFamily="34" charset="0"/>
                </a:rPr>
                <a:t>S</a:t>
              </a:r>
              <a:r>
                <a:rPr lang="en-GB" sz="1100" u="sng" spc="-50" dirty="0"/>
                <a:t>chool concept formation:</a:t>
              </a:r>
              <a:r>
                <a:rPr lang="en-GB" sz="1100" spc="-50" dirty="0"/>
                <a:t> </a:t>
              </a:r>
              <a:r>
                <a:rPr lang="en-GB" altLang="ko-KR" sz="1100" spc="-50" dirty="0"/>
                <a:t>Prototype / MVP has been developed</a:t>
              </a:r>
            </a:p>
            <a:p>
              <a:pPr marL="176213" indent="-176213">
                <a:spcBef>
                  <a:spcPts val="400"/>
                </a:spcBef>
                <a:spcAft>
                  <a:spcPts val="800"/>
                </a:spcAft>
                <a:buFont typeface="+mj-lt"/>
                <a:buAutoNum type="arabicPeriod" startAt="3"/>
              </a:pPr>
              <a:r>
                <a:rPr lang="en-GB" sz="1100" u="sng" spc="-50" dirty="0"/>
                <a:t>Pilot school establishment:</a:t>
              </a:r>
              <a:r>
                <a:rPr lang="en-GB" sz="1100" spc="-50" dirty="0"/>
                <a:t> In progress at </a:t>
              </a:r>
              <a:r>
                <a:rPr lang="en-GB" sz="1100" spc="-50" dirty="0" err="1"/>
                <a:t>Bongai</a:t>
              </a:r>
              <a:r>
                <a:rPr lang="en-GB" sz="1100" spc="-50" dirty="0"/>
                <a:t> Shamwari</a:t>
              </a:r>
              <a:endParaRPr lang="en-GB" sz="1050" spc="-50" dirty="0"/>
            </a:p>
            <a:p>
              <a:pPr marL="176213" indent="-176213">
                <a:spcBef>
                  <a:spcPts val="400"/>
                </a:spcBef>
                <a:spcAft>
                  <a:spcPts val="400"/>
                </a:spcAft>
                <a:buFont typeface="+mj-lt"/>
                <a:buAutoNum type="arabicPeriod" startAt="4"/>
              </a:pPr>
              <a:r>
                <a:rPr lang="en-GB" altLang="ko-KR" sz="1100" u="sng" spc="-50" dirty="0"/>
                <a:t>Concept testing:</a:t>
              </a:r>
              <a:r>
                <a:rPr lang="en-GB" altLang="ko-KR" sz="1100" spc="-50" dirty="0"/>
                <a:t> Concept will be further developed over the next 2 years</a:t>
              </a:r>
            </a:p>
            <a:p>
              <a:pPr marL="176213" indent="-176213">
                <a:spcBef>
                  <a:spcPts val="400"/>
                </a:spcBef>
                <a:spcAft>
                  <a:spcPts val="400"/>
                </a:spcAft>
                <a:buFont typeface="+mj-lt"/>
                <a:buAutoNum type="arabicPeriod" startAt="4"/>
              </a:pPr>
              <a:r>
                <a:rPr lang="en-GB" altLang="ko-KR" sz="1100" u="sng" spc="-50" dirty="0"/>
                <a:t>Scaling Strategy:</a:t>
              </a:r>
              <a:r>
                <a:rPr lang="en-GB" altLang="ko-KR" sz="1100" spc="-50" dirty="0"/>
                <a:t> Strategic partnerships with other schools will be formed</a:t>
              </a:r>
            </a:p>
          </p:txBody>
        </p:sp>
      </p:grpSp>
      <p:sp>
        <p:nvSpPr>
          <p:cNvPr id="12" name="TextBox 11">
            <a:extLst>
              <a:ext uri="{FF2B5EF4-FFF2-40B4-BE49-F238E27FC236}">
                <a16:creationId xmlns:a16="http://schemas.microsoft.com/office/drawing/2014/main" id="{E2E47C49-1B6F-4F15-A110-E5832381D6E7}"/>
              </a:ext>
            </a:extLst>
          </p:cNvPr>
          <p:cNvSpPr txBox="1"/>
          <p:nvPr/>
        </p:nvSpPr>
        <p:spPr>
          <a:xfrm flipH="1">
            <a:off x="6959600" y="383671"/>
            <a:ext cx="5005388" cy="1200329"/>
          </a:xfrm>
          <a:prstGeom prst="rect">
            <a:avLst/>
          </a:prstGeom>
          <a:noFill/>
        </p:spPr>
        <p:txBody>
          <a:bodyPr wrap="square" rtlCol="0">
            <a:spAutoFit/>
          </a:bodyPr>
          <a:lstStyle/>
          <a:p>
            <a:r>
              <a:rPr lang="en-US" altLang="ko-KR" sz="2400" b="1">
                <a:latin typeface="+mj-lt"/>
                <a:cs typeface="Arial" pitchFamily="34" charset="0"/>
              </a:rPr>
              <a:t>Introduction</a:t>
            </a:r>
            <a:br>
              <a:rPr lang="en-US" altLang="ko-KR" sz="2400" b="1">
                <a:solidFill>
                  <a:schemeClr val="tx1">
                    <a:lumMod val="75000"/>
                    <a:lumOff val="25000"/>
                  </a:schemeClr>
                </a:solidFill>
                <a:latin typeface="+mj-lt"/>
                <a:cs typeface="Arial" pitchFamily="34" charset="0"/>
              </a:rPr>
            </a:br>
            <a:r>
              <a:rPr lang="en-US" altLang="ko-KR" sz="2400" b="1" err="1">
                <a:solidFill>
                  <a:schemeClr val="accent1"/>
                </a:solidFill>
                <a:latin typeface="+mj-lt"/>
                <a:cs typeface="Arial" pitchFamily="34" charset="0"/>
              </a:rPr>
              <a:t>ctwp</a:t>
            </a:r>
            <a:r>
              <a:rPr lang="en-US" altLang="ko-KR" sz="2400" b="1">
                <a:solidFill>
                  <a:schemeClr val="accent1"/>
                </a:solidFill>
                <a:latin typeface="+mj-lt"/>
                <a:cs typeface="Arial" pitchFamily="34" charset="0"/>
              </a:rPr>
              <a:t> educational </a:t>
            </a:r>
            <a:br>
              <a:rPr lang="en-US" altLang="ko-KR" sz="2400" b="1">
                <a:solidFill>
                  <a:schemeClr val="accent1"/>
                </a:solidFill>
                <a:latin typeface="+mj-lt"/>
                <a:cs typeface="Arial" pitchFamily="34" charset="0"/>
              </a:rPr>
            </a:br>
            <a:r>
              <a:rPr lang="en-US" altLang="ko-KR" sz="2400" b="1">
                <a:solidFill>
                  <a:schemeClr val="accent1"/>
                </a:solidFill>
                <a:latin typeface="+mj-lt"/>
                <a:cs typeface="Arial" pitchFamily="34" charset="0"/>
              </a:rPr>
              <a:t>empowerment</a:t>
            </a:r>
            <a:endParaRPr lang="en-US" altLang="ko-KR" sz="2400" b="1">
              <a:solidFill>
                <a:srgbClr val="6A3F14"/>
              </a:solidFill>
              <a:latin typeface="+mj-lt"/>
              <a:cs typeface="Arial" pitchFamily="34" charset="0"/>
            </a:endParaRPr>
          </a:p>
        </p:txBody>
      </p:sp>
      <p:sp>
        <p:nvSpPr>
          <p:cNvPr id="17" name="TextBox 16">
            <a:extLst>
              <a:ext uri="{FF2B5EF4-FFF2-40B4-BE49-F238E27FC236}">
                <a16:creationId xmlns:a16="http://schemas.microsoft.com/office/drawing/2014/main" id="{C42F4C69-1CA8-4AD1-9B6E-5A5451CAC34E}"/>
              </a:ext>
            </a:extLst>
          </p:cNvPr>
          <p:cNvSpPr txBox="1"/>
          <p:nvPr/>
        </p:nvSpPr>
        <p:spPr>
          <a:xfrm>
            <a:off x="6959600" y="1638673"/>
            <a:ext cx="5005388" cy="600164"/>
          </a:xfrm>
          <a:prstGeom prst="rect">
            <a:avLst/>
          </a:prstGeom>
          <a:noFill/>
        </p:spPr>
        <p:txBody>
          <a:bodyPr wrap="square" rtlCol="0">
            <a:spAutoFit/>
          </a:bodyPr>
          <a:lstStyle/>
          <a:p>
            <a:r>
              <a:rPr lang="en-GB" altLang="ko-KR" sz="1100" b="1" dirty="0">
                <a:cs typeface="Arial" pitchFamily="34" charset="0"/>
              </a:rPr>
              <a:t>Vision: </a:t>
            </a:r>
            <a:br>
              <a:rPr lang="en-GB" altLang="ko-KR" sz="1100" b="1" dirty="0">
                <a:solidFill>
                  <a:schemeClr val="accent5"/>
                </a:solidFill>
                <a:cs typeface="Arial" pitchFamily="34" charset="0"/>
              </a:rPr>
            </a:br>
            <a:r>
              <a:rPr lang="en-GB" altLang="ko-KR" sz="1100" spc="-50" dirty="0">
                <a:cs typeface="Arial" pitchFamily="34" charset="0"/>
              </a:rPr>
              <a:t>Empower every child / individual on this planet through access to (free) </a:t>
            </a:r>
            <a:br>
              <a:rPr lang="en-GB" altLang="ko-KR" sz="1100" spc="-50" dirty="0">
                <a:cs typeface="Arial" pitchFamily="34" charset="0"/>
              </a:rPr>
            </a:br>
            <a:r>
              <a:rPr lang="en-GB" altLang="ko-KR" sz="1100" spc="-50" dirty="0">
                <a:cs typeface="Arial" pitchFamily="34" charset="0"/>
              </a:rPr>
              <a:t>education by using technology and thereby positively impact the world of us all</a:t>
            </a:r>
            <a:endParaRPr lang="en-GB" altLang="ko-KR" sz="1100" b="1" spc="-50" dirty="0">
              <a:cs typeface="Arial" pitchFamily="34" charset="0"/>
            </a:endParaRPr>
          </a:p>
        </p:txBody>
      </p:sp>
      <p:pic>
        <p:nvPicPr>
          <p:cNvPr id="2" name="Picture 1">
            <a:extLst>
              <a:ext uri="{FF2B5EF4-FFF2-40B4-BE49-F238E27FC236}">
                <a16:creationId xmlns:a16="http://schemas.microsoft.com/office/drawing/2014/main" id="{1A9E1441-9AFE-0E54-9E1F-6374F7FEB6F0}"/>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0326336" y="369985"/>
            <a:ext cx="1233204" cy="1227700"/>
          </a:xfrm>
          <a:prstGeom prst="rect">
            <a:avLst/>
          </a:prstGeom>
          <a:solidFill>
            <a:schemeClr val="bg1"/>
          </a:solidFill>
          <a:effectLst/>
        </p:spPr>
      </p:pic>
      <p:sp>
        <p:nvSpPr>
          <p:cNvPr id="3" name="TextBox 2">
            <a:extLst>
              <a:ext uri="{FF2B5EF4-FFF2-40B4-BE49-F238E27FC236}">
                <a16:creationId xmlns:a16="http://schemas.microsoft.com/office/drawing/2014/main" id="{4D7DD977-8EE5-63E3-77E7-67650B576815}"/>
              </a:ext>
            </a:extLst>
          </p:cNvPr>
          <p:cNvSpPr txBox="1"/>
          <p:nvPr/>
        </p:nvSpPr>
        <p:spPr>
          <a:xfrm>
            <a:off x="6959600" y="2343374"/>
            <a:ext cx="5005388" cy="600164"/>
          </a:xfrm>
          <a:prstGeom prst="rect">
            <a:avLst/>
          </a:prstGeom>
          <a:noFill/>
        </p:spPr>
        <p:txBody>
          <a:bodyPr wrap="square" rtlCol="0">
            <a:spAutoFit/>
          </a:bodyPr>
          <a:lstStyle>
            <a:defPPr>
              <a:defRPr lang="en-US"/>
            </a:defPPr>
            <a:lvl1pPr>
              <a:defRPr sz="1100" b="1">
                <a:cs typeface="Arial" pitchFamily="34" charset="0"/>
              </a:defRPr>
            </a:lvl1pPr>
          </a:lstStyle>
          <a:p>
            <a:r>
              <a:rPr lang="en-GB" altLang="ko-KR" dirty="0"/>
              <a:t>Mission: </a:t>
            </a:r>
          </a:p>
          <a:p>
            <a:r>
              <a:rPr lang="en-GB" altLang="ko-KR" b="0" spc="-50" dirty="0"/>
              <a:t>Create an innovative school concept for underprivileged children that combines online and offline learning and integrates personalized education and real-life experiences </a:t>
            </a:r>
          </a:p>
        </p:txBody>
      </p:sp>
      <p:sp>
        <p:nvSpPr>
          <p:cNvPr id="29" name="Rectangle 28">
            <a:extLst>
              <a:ext uri="{FF2B5EF4-FFF2-40B4-BE49-F238E27FC236}">
                <a16:creationId xmlns:a16="http://schemas.microsoft.com/office/drawing/2014/main" id="{9A2A582C-9FF4-1F59-4B40-31A24A8E3059}"/>
              </a:ext>
            </a:extLst>
          </p:cNvPr>
          <p:cNvSpPr/>
          <p:nvPr/>
        </p:nvSpPr>
        <p:spPr>
          <a:xfrm>
            <a:off x="397585" y="0"/>
            <a:ext cx="2520000" cy="158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p>
        </p:txBody>
      </p:sp>
      <p:sp>
        <p:nvSpPr>
          <p:cNvPr id="30" name="Rectangle 29">
            <a:extLst>
              <a:ext uri="{FF2B5EF4-FFF2-40B4-BE49-F238E27FC236}">
                <a16:creationId xmlns:a16="http://schemas.microsoft.com/office/drawing/2014/main" id="{BCBF54DF-1406-B5DF-458F-57DCC8582BD8}"/>
              </a:ext>
            </a:extLst>
          </p:cNvPr>
          <p:cNvSpPr/>
          <p:nvPr/>
        </p:nvSpPr>
        <p:spPr>
          <a:xfrm>
            <a:off x="4175449" y="5957999"/>
            <a:ext cx="2520000" cy="8963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800">
              <a:solidFill>
                <a:schemeClr val="accent3"/>
              </a:solidFill>
            </a:endParaRPr>
          </a:p>
        </p:txBody>
      </p:sp>
      <p:pic>
        <p:nvPicPr>
          <p:cNvPr id="31" name="Picture Placeholder 17">
            <a:extLst>
              <a:ext uri="{FF2B5EF4-FFF2-40B4-BE49-F238E27FC236}">
                <a16:creationId xmlns:a16="http://schemas.microsoft.com/office/drawing/2014/main" id="{146C0ED5-4471-D3FF-EC47-0FB2C36AB9A2}"/>
              </a:ext>
            </a:extLst>
          </p:cNvPr>
          <p:cNvPicPr>
            <a:picLocks noChangeAspect="1"/>
          </p:cNvPicPr>
          <p:nvPr/>
        </p:nvPicPr>
        <p:blipFill>
          <a:blip r:embed="rId4">
            <a:extLst>
              <a:ext uri="{28A0092B-C50C-407E-A947-70E740481C1C}">
                <a14:useLocalDpi xmlns:a14="http://schemas.microsoft.com/office/drawing/2010/main" val="0"/>
              </a:ext>
            </a:extLst>
          </a:blip>
          <a:srcRect t="2926" b="2926"/>
          <a:stretch/>
        </p:blipFill>
        <p:spPr>
          <a:xfrm>
            <a:off x="397585" y="1733388"/>
            <a:ext cx="2520000" cy="1942272"/>
          </a:xfrm>
          <a:prstGeom prst="rect">
            <a:avLst/>
          </a:prstGeom>
          <a:solidFill>
            <a:schemeClr val="bg1">
              <a:lumMod val="95000"/>
            </a:schemeClr>
          </a:solidFill>
        </p:spPr>
      </p:pic>
      <p:pic>
        <p:nvPicPr>
          <p:cNvPr id="32" name="Picture Placeholder 9">
            <a:extLst>
              <a:ext uri="{FF2B5EF4-FFF2-40B4-BE49-F238E27FC236}">
                <a16:creationId xmlns:a16="http://schemas.microsoft.com/office/drawing/2014/main" id="{842E5732-D43F-7520-C7E2-0222621FE394}"/>
              </a:ext>
            </a:extLst>
          </p:cNvPr>
          <p:cNvPicPr>
            <a:picLocks noGrp="1" noChangeAspect="1"/>
          </p:cNvPicPr>
          <p:nvPr>
            <p:ph type="pic" idx="12"/>
          </p:nvPr>
        </p:nvPicPr>
        <p:blipFill>
          <a:blip r:embed="rId5">
            <a:extLst>
              <a:ext uri="{28A0092B-C50C-407E-A947-70E740481C1C}">
                <a14:useLocalDpi xmlns:a14="http://schemas.microsoft.com/office/drawing/2010/main" val="0"/>
              </a:ext>
            </a:extLst>
          </a:blip>
          <a:srcRect l="980" r="980"/>
          <a:stretch/>
        </p:blipFill>
        <p:spPr>
          <a:xfrm>
            <a:off x="3095449" y="3660"/>
            <a:ext cx="3600000" cy="3672000"/>
          </a:xfrm>
        </p:spPr>
      </p:pic>
      <p:pic>
        <p:nvPicPr>
          <p:cNvPr id="33" name="Picture Placeholder 23">
            <a:extLst>
              <a:ext uri="{FF2B5EF4-FFF2-40B4-BE49-F238E27FC236}">
                <a16:creationId xmlns:a16="http://schemas.microsoft.com/office/drawing/2014/main" id="{AE8D129B-9A7D-7F12-03FE-B3A93FC1A67D}"/>
              </a:ext>
            </a:extLst>
          </p:cNvPr>
          <p:cNvPicPr>
            <a:picLocks noChangeAspect="1"/>
          </p:cNvPicPr>
          <p:nvPr/>
        </p:nvPicPr>
        <p:blipFill>
          <a:blip r:embed="rId6">
            <a:extLst>
              <a:ext uri="{28A0092B-C50C-407E-A947-70E740481C1C}">
                <a14:useLocalDpi xmlns:a14="http://schemas.microsoft.com/office/drawing/2010/main" val="0"/>
              </a:ext>
            </a:extLst>
          </a:blip>
          <a:srcRect t="6872" b="6872"/>
          <a:stretch/>
        </p:blipFill>
        <p:spPr>
          <a:xfrm>
            <a:off x="4175449" y="3870000"/>
            <a:ext cx="2520000" cy="1908000"/>
          </a:xfrm>
          <a:prstGeom prst="rect">
            <a:avLst/>
          </a:prstGeom>
          <a:solidFill>
            <a:schemeClr val="bg1">
              <a:lumMod val="95000"/>
            </a:schemeClr>
          </a:solidFill>
        </p:spPr>
      </p:pic>
      <p:pic>
        <p:nvPicPr>
          <p:cNvPr id="34" name="Picture Placeholder 19">
            <a:extLst>
              <a:ext uri="{FF2B5EF4-FFF2-40B4-BE49-F238E27FC236}">
                <a16:creationId xmlns:a16="http://schemas.microsoft.com/office/drawing/2014/main" id="{2DDC3F33-D009-D6BC-1EFB-1B1B737E194D}"/>
              </a:ext>
            </a:extLst>
          </p:cNvPr>
          <p:cNvPicPr>
            <a:picLocks noGrp="1" noChangeAspect="1"/>
          </p:cNvPicPr>
          <p:nvPr>
            <p:ph type="pic" idx="13"/>
          </p:nvPr>
        </p:nvPicPr>
        <p:blipFill rotWithShape="1">
          <a:blip r:embed="rId7">
            <a:extLst>
              <a:ext uri="{28A0092B-C50C-407E-A947-70E740481C1C}">
                <a14:useLocalDpi xmlns:a14="http://schemas.microsoft.com/office/drawing/2010/main" val="0"/>
              </a:ext>
            </a:extLst>
          </a:blip>
          <a:srcRect t="8500" b="8500"/>
          <a:stretch/>
        </p:blipFill>
        <p:spPr>
          <a:xfrm>
            <a:off x="397585" y="3870000"/>
            <a:ext cx="3600000" cy="2988000"/>
          </a:xfrm>
        </p:spPr>
      </p:pic>
      <p:sp>
        <p:nvSpPr>
          <p:cNvPr id="39" name="TextBox 38">
            <a:extLst>
              <a:ext uri="{FF2B5EF4-FFF2-40B4-BE49-F238E27FC236}">
                <a16:creationId xmlns:a16="http://schemas.microsoft.com/office/drawing/2014/main" id="{6E3EF9A9-7809-421B-2538-4FA3AD2D52C7}"/>
              </a:ext>
            </a:extLst>
          </p:cNvPr>
          <p:cNvSpPr txBox="1"/>
          <p:nvPr/>
        </p:nvSpPr>
        <p:spPr>
          <a:xfrm>
            <a:off x="6959600" y="6082102"/>
            <a:ext cx="5005388" cy="261610"/>
          </a:xfrm>
          <a:prstGeom prst="rect">
            <a:avLst/>
          </a:prstGeom>
          <a:noFill/>
        </p:spPr>
        <p:txBody>
          <a:bodyPr wrap="square" rtlCol="0">
            <a:spAutoFit/>
          </a:bodyPr>
          <a:lstStyle/>
          <a:p>
            <a:pPr>
              <a:spcBef>
                <a:spcPts val="600"/>
              </a:spcBef>
              <a:spcAft>
                <a:spcPts val="300"/>
              </a:spcAft>
            </a:pPr>
            <a:r>
              <a:rPr lang="en-GB" sz="1100" b="1" dirty="0"/>
              <a:t>Website: </a:t>
            </a:r>
            <a:r>
              <a:rPr lang="en-US" altLang="ko-KR" sz="1100" dirty="0">
                <a:solidFill>
                  <a:schemeClr val="tx1">
                    <a:lumMod val="75000"/>
                    <a:lumOff val="25000"/>
                  </a:schemeClr>
                </a:solidFill>
                <a:hlinkClick r:id="rId8"/>
              </a:rPr>
              <a:t>ctwp-educationalempowerment.jimdofree.com</a:t>
            </a:r>
            <a:endParaRPr lang="en-US" altLang="ko-KR" sz="1100" dirty="0">
              <a:solidFill>
                <a:srgbClr val="6A3F14"/>
              </a:solidFill>
            </a:endParaRPr>
          </a:p>
        </p:txBody>
      </p:sp>
      <p:sp>
        <p:nvSpPr>
          <p:cNvPr id="44" name="Rectangle 43">
            <a:extLst>
              <a:ext uri="{FF2B5EF4-FFF2-40B4-BE49-F238E27FC236}">
                <a16:creationId xmlns:a16="http://schemas.microsoft.com/office/drawing/2014/main" id="{9BAE7B63-AD0F-487A-824B-81593269E108}"/>
              </a:ext>
            </a:extLst>
          </p:cNvPr>
          <p:cNvSpPr/>
          <p:nvPr/>
        </p:nvSpPr>
        <p:spPr>
          <a:xfrm>
            <a:off x="6959601" y="6394269"/>
            <a:ext cx="5005388" cy="428479"/>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50" spc="-60" dirty="0">
                <a:solidFill>
                  <a:schemeClr val="bg1">
                    <a:lumMod val="75000"/>
                  </a:schemeClr>
                </a:solidFill>
              </a:rPr>
              <a:t>*e.g. </a:t>
            </a:r>
            <a:r>
              <a:rPr lang="fi-FI" sz="650" spc="-60" dirty="0">
                <a:solidFill>
                  <a:schemeClr val="bg1">
                    <a:lumMod val="75000"/>
                  </a:schemeClr>
                </a:solidFill>
              </a:rPr>
              <a:t>Albania, Argentina, Australia, Bahrain, Belgium, Bolivia, Botswana, Brazil, Brunei, Burundi, Canada, Chile, China, Colombia, Comores, Denmark, El Salvador, Eswatini, Fiji, France, French Guiana, Germany, Guatemala, Honduras, Ireland, Italy, Kenya, Kuwait, Laos, Lesotho, Malaysia, Mexico, Micronesia, Mozambique, Netherlands, Palau, Papua New Guinea, Paraguay, Peru, Poland, Portugal, Puerto Rico, Rwanda, Samoa, Solomon Islands, South Africa, Spain, Suriname, Switzerland, Tanzania, Thailand, Tonga, Tuvalu, Uganda, United Arab Emirates, United Kingdom, United States, Uruguay, Vanuatu, Zambia, Zimbabwe</a:t>
            </a:r>
            <a:endParaRPr lang="en-CH" sz="650" spc="-60" dirty="0">
              <a:solidFill>
                <a:schemeClr val="bg1">
                  <a:lumMod val="75000"/>
                </a:schemeClr>
              </a:solidFill>
            </a:endParaRPr>
          </a:p>
        </p:txBody>
      </p:sp>
    </p:spTree>
    <p:extLst>
      <p:ext uri="{BB962C8B-B14F-4D97-AF65-F5344CB8AC3E}">
        <p14:creationId xmlns:p14="http://schemas.microsoft.com/office/powerpoint/2010/main" val="9436483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텍스트 개체 틀 2">
            <a:extLst>
              <a:ext uri="{FF2B5EF4-FFF2-40B4-BE49-F238E27FC236}">
                <a16:creationId xmlns:a16="http://schemas.microsoft.com/office/drawing/2014/main" id="{68C65A47-7E59-4FFD-8605-2F00E5380570}"/>
              </a:ext>
            </a:extLst>
          </p:cNvPr>
          <p:cNvSpPr>
            <a:spLocks noGrp="1"/>
          </p:cNvSpPr>
          <p:nvPr>
            <p:ph type="body" sz="quarter" idx="10"/>
          </p:nvPr>
        </p:nvSpPr>
        <p:spPr>
          <a:xfrm>
            <a:off x="597529" y="328764"/>
            <a:ext cx="11262375" cy="724247"/>
          </a:xfrm>
        </p:spPr>
        <p:txBody>
          <a:bodyPr lIns="91440" tIns="45720" rIns="91440" bIns="45720" anchor="ctr"/>
          <a:lstStyle/>
          <a:p>
            <a:pPr algn="ctr"/>
            <a:r>
              <a:rPr lang="en-US" altLang="ko-KR" sz="2400">
                <a:cs typeface="Arial"/>
              </a:rPr>
              <a:t>Project Phases and School Concept</a:t>
            </a:r>
            <a:endParaRPr lang="ko-KR" altLang="en-US" sz="2400">
              <a:cs typeface="Arial"/>
            </a:endParaRPr>
          </a:p>
        </p:txBody>
      </p:sp>
      <p:sp>
        <p:nvSpPr>
          <p:cNvPr id="21" name="자유형: 도형 20">
            <a:extLst>
              <a:ext uri="{FF2B5EF4-FFF2-40B4-BE49-F238E27FC236}">
                <a16:creationId xmlns:a16="http://schemas.microsoft.com/office/drawing/2014/main" id="{5580563D-452F-43F3-85A8-EF05E4E778CF}"/>
              </a:ext>
            </a:extLst>
          </p:cNvPr>
          <p:cNvSpPr/>
          <p:nvPr/>
        </p:nvSpPr>
        <p:spPr>
          <a:xfrm>
            <a:off x="714103" y="1665287"/>
            <a:ext cx="5554775" cy="1878013"/>
          </a:xfrm>
          <a:custGeom>
            <a:avLst/>
            <a:gdLst>
              <a:gd name="connsiteX0" fmla="*/ 0 w 3456000"/>
              <a:gd name="connsiteY0" fmla="*/ 0 h 1878013"/>
              <a:gd name="connsiteX1" fmla="*/ 3456000 w 3456000"/>
              <a:gd name="connsiteY1" fmla="*/ 0 h 1878013"/>
              <a:gd name="connsiteX2" fmla="*/ 3456000 w 3456000"/>
              <a:gd name="connsiteY2" fmla="*/ 1878013 h 1878013"/>
              <a:gd name="connsiteX3" fmla="*/ 3371363 w 3456000"/>
              <a:gd name="connsiteY3" fmla="*/ 1878013 h 1878013"/>
              <a:gd name="connsiteX4" fmla="*/ 3371363 w 3456000"/>
              <a:gd name="connsiteY4" fmla="*/ 84637 h 1878013"/>
              <a:gd name="connsiteX5" fmla="*/ 84637 w 3456000"/>
              <a:gd name="connsiteY5" fmla="*/ 84637 h 1878013"/>
              <a:gd name="connsiteX6" fmla="*/ 84637 w 3456000"/>
              <a:gd name="connsiteY6" fmla="*/ 1878013 h 1878013"/>
              <a:gd name="connsiteX7" fmla="*/ 0 w 3456000"/>
              <a:gd name="connsiteY7" fmla="*/ 1878013 h 18780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000" h="1878013">
                <a:moveTo>
                  <a:pt x="0" y="0"/>
                </a:moveTo>
                <a:lnTo>
                  <a:pt x="3456000" y="0"/>
                </a:lnTo>
                <a:lnTo>
                  <a:pt x="3456000" y="1878013"/>
                </a:lnTo>
                <a:lnTo>
                  <a:pt x="3371363" y="1878013"/>
                </a:lnTo>
                <a:lnTo>
                  <a:pt x="3371363" y="84637"/>
                </a:lnTo>
                <a:lnTo>
                  <a:pt x="84637" y="84637"/>
                </a:lnTo>
                <a:lnTo>
                  <a:pt x="84637" y="1878013"/>
                </a:lnTo>
                <a:lnTo>
                  <a:pt x="0" y="187801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
        <p:nvSpPr>
          <p:cNvPr id="24" name="자유형: 도형 23">
            <a:extLst>
              <a:ext uri="{FF2B5EF4-FFF2-40B4-BE49-F238E27FC236}">
                <a16:creationId xmlns:a16="http://schemas.microsoft.com/office/drawing/2014/main" id="{10C88536-F0E6-4FD1-A269-0588144C2E90}"/>
              </a:ext>
            </a:extLst>
          </p:cNvPr>
          <p:cNvSpPr/>
          <p:nvPr/>
        </p:nvSpPr>
        <p:spPr>
          <a:xfrm>
            <a:off x="6142861" y="3543300"/>
            <a:ext cx="5554775" cy="2722562"/>
          </a:xfrm>
          <a:custGeom>
            <a:avLst/>
            <a:gdLst>
              <a:gd name="connsiteX0" fmla="*/ 0 w 3456000"/>
              <a:gd name="connsiteY0" fmla="*/ 0 h 2722562"/>
              <a:gd name="connsiteX1" fmla="*/ 84637 w 3456000"/>
              <a:gd name="connsiteY1" fmla="*/ 0 h 2722562"/>
              <a:gd name="connsiteX2" fmla="*/ 84637 w 3456000"/>
              <a:gd name="connsiteY2" fmla="*/ 2637925 h 2722562"/>
              <a:gd name="connsiteX3" fmla="*/ 3371363 w 3456000"/>
              <a:gd name="connsiteY3" fmla="*/ 2637925 h 2722562"/>
              <a:gd name="connsiteX4" fmla="*/ 3371363 w 3456000"/>
              <a:gd name="connsiteY4" fmla="*/ 0 h 2722562"/>
              <a:gd name="connsiteX5" fmla="*/ 3456000 w 3456000"/>
              <a:gd name="connsiteY5" fmla="*/ 0 h 2722562"/>
              <a:gd name="connsiteX6" fmla="*/ 3456000 w 3456000"/>
              <a:gd name="connsiteY6" fmla="*/ 2722562 h 2722562"/>
              <a:gd name="connsiteX7" fmla="*/ 0 w 3456000"/>
              <a:gd name="connsiteY7" fmla="*/ 2722562 h 2722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56000" h="2722562">
                <a:moveTo>
                  <a:pt x="0" y="0"/>
                </a:moveTo>
                <a:lnTo>
                  <a:pt x="84637" y="0"/>
                </a:lnTo>
                <a:lnTo>
                  <a:pt x="84637" y="2637925"/>
                </a:lnTo>
                <a:lnTo>
                  <a:pt x="3371363" y="2637925"/>
                </a:lnTo>
                <a:lnTo>
                  <a:pt x="3371363" y="0"/>
                </a:lnTo>
                <a:lnTo>
                  <a:pt x="3456000" y="0"/>
                </a:lnTo>
                <a:lnTo>
                  <a:pt x="3456000" y="2722562"/>
                </a:lnTo>
                <a:lnTo>
                  <a:pt x="0" y="2722562"/>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2" name="Online Media 1">
            <a:hlinkClick r:id="" action="ppaction://media"/>
            <a:extLst>
              <a:ext uri="{FF2B5EF4-FFF2-40B4-BE49-F238E27FC236}">
                <a16:creationId xmlns:a16="http://schemas.microsoft.com/office/drawing/2014/main" id="{3FFC6F4C-3B20-C8E1-741B-6622FC7F325C}"/>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p:blipFill>
        <p:spPr>
          <a:xfrm>
            <a:off x="1082143" y="2555940"/>
            <a:ext cx="4818694" cy="2411652"/>
          </a:xfrm>
          <a:prstGeom prst="rect">
            <a:avLst/>
          </a:prstGeom>
        </p:spPr>
      </p:pic>
      <p:pic>
        <p:nvPicPr>
          <p:cNvPr id="5" name="Online Media 4">
            <a:hlinkClick r:id="" action="ppaction://media"/>
            <a:extLst>
              <a:ext uri="{FF2B5EF4-FFF2-40B4-BE49-F238E27FC236}">
                <a16:creationId xmlns:a16="http://schemas.microsoft.com/office/drawing/2014/main" id="{056EF799-A088-13F8-5DB9-7A980B164C0E}"/>
              </a:ext>
            </a:extLst>
          </p:cNvPr>
          <p:cNvPicPr>
            <a:picLocks noRot="1" noChangeAspect="1"/>
          </p:cNvPicPr>
          <p:nvPr>
            <a:videoFile r:link="rId2"/>
          </p:nvPr>
        </p:nvPicPr>
        <p:blipFill>
          <a:blip r:embed="rId6">
            <a:extLst>
              <a:ext uri="{28A0092B-C50C-407E-A947-70E740481C1C}">
                <a14:useLocalDpi xmlns:a14="http://schemas.microsoft.com/office/drawing/2010/main" val="0"/>
              </a:ext>
            </a:extLst>
          </a:blip>
          <a:srcRect/>
          <a:stretch/>
        </p:blipFill>
        <p:spPr>
          <a:xfrm>
            <a:off x="6511353" y="2555940"/>
            <a:ext cx="4817790" cy="3387713"/>
          </a:xfrm>
          <a:prstGeom prst="rect">
            <a:avLst/>
          </a:prstGeom>
        </p:spPr>
      </p:pic>
      <p:grpSp>
        <p:nvGrpSpPr>
          <p:cNvPr id="9" name="Group 8">
            <a:extLst>
              <a:ext uri="{FF2B5EF4-FFF2-40B4-BE49-F238E27FC236}">
                <a16:creationId xmlns:a16="http://schemas.microsoft.com/office/drawing/2014/main" id="{5930DC1F-9F5E-7E36-B172-9511894FC856}"/>
              </a:ext>
            </a:extLst>
          </p:cNvPr>
          <p:cNvGrpSpPr/>
          <p:nvPr/>
        </p:nvGrpSpPr>
        <p:grpSpPr>
          <a:xfrm>
            <a:off x="3131490" y="3401766"/>
            <a:ext cx="720000" cy="720000"/>
            <a:chOff x="1535354" y="839966"/>
            <a:chExt cx="720000" cy="720000"/>
          </a:xfrm>
        </p:grpSpPr>
        <p:sp>
          <p:nvSpPr>
            <p:cNvPr id="4" name="Flowchart: Connector 3">
              <a:extLst>
                <a:ext uri="{FF2B5EF4-FFF2-40B4-BE49-F238E27FC236}">
                  <a16:creationId xmlns:a16="http://schemas.microsoft.com/office/drawing/2014/main" id="{E5CBF1BC-C6DC-F4DC-5490-C4263D80F79E}"/>
                </a:ext>
              </a:extLst>
            </p:cNvPr>
            <p:cNvSpPr/>
            <p:nvPr/>
          </p:nvSpPr>
          <p:spPr>
            <a:xfrm>
              <a:off x="1535354" y="839966"/>
              <a:ext cx="720000" cy="720000"/>
            </a:xfrm>
            <a:prstGeom prst="flowChartConnector">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 name="Isosceles Triangle 5">
              <a:hlinkClick r:id="rId7"/>
              <a:extLst>
                <a:ext uri="{FF2B5EF4-FFF2-40B4-BE49-F238E27FC236}">
                  <a16:creationId xmlns:a16="http://schemas.microsoft.com/office/drawing/2014/main" id="{E0805616-FD4D-44E6-8EA1-B43ECB8B8CEE}"/>
                </a:ext>
              </a:extLst>
            </p:cNvPr>
            <p:cNvSpPr/>
            <p:nvPr/>
          </p:nvSpPr>
          <p:spPr>
            <a:xfrm rot="5400000">
              <a:off x="1739779" y="1039015"/>
              <a:ext cx="400050" cy="321902"/>
            </a:xfrm>
            <a:prstGeom prst="triangl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grpSp>
        <p:nvGrpSpPr>
          <p:cNvPr id="15" name="Group 14">
            <a:extLst>
              <a:ext uri="{FF2B5EF4-FFF2-40B4-BE49-F238E27FC236}">
                <a16:creationId xmlns:a16="http://schemas.microsoft.com/office/drawing/2014/main" id="{A4935511-2A7B-55A2-7E8C-075E1C9C7967}"/>
              </a:ext>
            </a:extLst>
          </p:cNvPr>
          <p:cNvGrpSpPr/>
          <p:nvPr/>
        </p:nvGrpSpPr>
        <p:grpSpPr>
          <a:xfrm>
            <a:off x="8560248" y="3889796"/>
            <a:ext cx="720000" cy="720000"/>
            <a:chOff x="1535354" y="839966"/>
            <a:chExt cx="720000" cy="720000"/>
          </a:xfrm>
        </p:grpSpPr>
        <p:sp>
          <p:nvSpPr>
            <p:cNvPr id="16" name="Flowchart: Connector 15">
              <a:extLst>
                <a:ext uri="{FF2B5EF4-FFF2-40B4-BE49-F238E27FC236}">
                  <a16:creationId xmlns:a16="http://schemas.microsoft.com/office/drawing/2014/main" id="{8AB619F7-F2DC-F1D7-5FCA-02C6D655678D}"/>
                </a:ext>
              </a:extLst>
            </p:cNvPr>
            <p:cNvSpPr/>
            <p:nvPr/>
          </p:nvSpPr>
          <p:spPr>
            <a:xfrm>
              <a:off x="1535354" y="839966"/>
              <a:ext cx="720000" cy="720000"/>
            </a:xfrm>
            <a:prstGeom prst="flowChartConnector">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7" name="Isosceles Triangle 16">
              <a:hlinkClick r:id="rId8"/>
              <a:extLst>
                <a:ext uri="{FF2B5EF4-FFF2-40B4-BE49-F238E27FC236}">
                  <a16:creationId xmlns:a16="http://schemas.microsoft.com/office/drawing/2014/main" id="{C2BE54E2-2431-5D72-DF9A-0177C88D1A33}"/>
                </a:ext>
              </a:extLst>
            </p:cNvPr>
            <p:cNvSpPr/>
            <p:nvPr/>
          </p:nvSpPr>
          <p:spPr>
            <a:xfrm rot="5400000">
              <a:off x="1739779" y="1039015"/>
              <a:ext cx="400050" cy="321902"/>
            </a:xfrm>
            <a:prstGeom prst="triangl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120999105"/>
      </p:ext>
    </p:extLst>
  </p:cSld>
  <p:clrMapOvr>
    <a:masterClrMapping/>
  </p:clrMapOvr>
  <p:timing>
    <p:tnLst>
      <p:par>
        <p:cTn id="1" dur="indefinite" restart="never" nodeType="tmRoot">
          <p:childTnLst>
            <p:video>
              <p:cMediaNode vol="80000">
                <p:cTn id="2" fill="hold" display="0">
                  <p:stCondLst>
                    <p:cond delay="indefinite"/>
                  </p:stCondLst>
                </p:cTn>
                <p:tgtEl>
                  <p:spTgt spid="2"/>
                </p:tgtEl>
              </p:cMediaNode>
            </p:video>
            <p:video>
              <p:cMediaNode vol="80000">
                <p:cTn id="3" fill="hold" display="0">
                  <p:stCondLst>
                    <p:cond delay="indefinite"/>
                  </p:stCondLst>
                </p:cTn>
                <p:tgtEl>
                  <p:spTgt spid="5"/>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61214E-2FF9-410E-939A-E19E616ABA6E}"/>
              </a:ext>
            </a:extLst>
          </p:cNvPr>
          <p:cNvGrpSpPr/>
          <p:nvPr/>
        </p:nvGrpSpPr>
        <p:grpSpPr>
          <a:xfrm>
            <a:off x="6888864" y="2180522"/>
            <a:ext cx="4777152" cy="2185214"/>
            <a:chOff x="6800944" y="2180522"/>
            <a:chExt cx="4777152" cy="2185214"/>
          </a:xfrm>
        </p:grpSpPr>
        <p:sp>
          <p:nvSpPr>
            <p:cNvPr id="8" name="TextBox 7">
              <a:extLst>
                <a:ext uri="{FF2B5EF4-FFF2-40B4-BE49-F238E27FC236}">
                  <a16:creationId xmlns:a16="http://schemas.microsoft.com/office/drawing/2014/main" id="{5CF5BDA4-10C7-46A6-AC30-523A3FC438AC}"/>
                </a:ext>
              </a:extLst>
            </p:cNvPr>
            <p:cNvSpPr txBox="1"/>
            <p:nvPr/>
          </p:nvSpPr>
          <p:spPr>
            <a:xfrm>
              <a:off x="6800944" y="2180522"/>
              <a:ext cx="4777152" cy="2185214"/>
            </a:xfrm>
            <a:prstGeom prst="rect">
              <a:avLst/>
            </a:prstGeom>
            <a:noFill/>
          </p:spPr>
          <p:txBody>
            <a:bodyPr wrap="square" rtlCol="0" anchor="ctr">
              <a:spAutoFit/>
            </a:bodyPr>
            <a:lstStyle/>
            <a:p>
              <a:r>
                <a:rPr lang="en-US" altLang="ko-KR" sz="4400" b="1">
                  <a:solidFill>
                    <a:srgbClr val="FF6600"/>
                  </a:solidFill>
                  <a:latin typeface="+mj-lt"/>
                  <a:cs typeface="Arial" pitchFamily="34" charset="0"/>
                </a:rPr>
                <a:t>02 </a:t>
              </a:r>
              <a:r>
                <a:rPr lang="en-US" altLang="ko-KR" sz="4400" b="1">
                  <a:solidFill>
                    <a:schemeClr val="bg1"/>
                  </a:solidFill>
                  <a:latin typeface="+mj-lt"/>
                  <a:cs typeface="Arial" pitchFamily="34" charset="0"/>
                </a:rPr>
                <a:t>Project Idea</a:t>
              </a:r>
            </a:p>
            <a:p>
              <a:r>
                <a:rPr lang="en-US" altLang="ko-KR" sz="4400" b="1">
                  <a:solidFill>
                    <a:schemeClr val="bg1"/>
                  </a:solidFill>
                  <a:latin typeface="+mj-lt"/>
                  <a:cs typeface="Arial" pitchFamily="34" charset="0"/>
                </a:rPr>
                <a:t>Setup &amp; Concept</a:t>
              </a:r>
            </a:p>
            <a:p>
              <a:endParaRPr lang="ko-KR" altLang="en-US" sz="4800" b="1">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6800944" y="3780960"/>
              <a:ext cx="4777152" cy="338554"/>
            </a:xfrm>
            <a:prstGeom prst="rect">
              <a:avLst/>
            </a:prstGeom>
            <a:noFill/>
          </p:spPr>
          <p:txBody>
            <a:bodyPr wrap="square" rtlCol="0" anchor="ctr">
              <a:spAutoFit/>
            </a:bodyPr>
            <a:lstStyle/>
            <a:p>
              <a:endParaRPr lang="en-US" altLang="ko-KR" sz="1600">
                <a:solidFill>
                  <a:schemeClr val="bg1"/>
                </a:solidFill>
                <a:highlight>
                  <a:srgbClr val="FFFF00"/>
                </a:highlight>
                <a:cs typeface="Arial" pitchFamily="34" charset="0"/>
              </a:endParaRPr>
            </a:p>
          </p:txBody>
        </p:sp>
      </p:grpSp>
    </p:spTree>
    <p:extLst>
      <p:ext uri="{BB962C8B-B14F-4D97-AF65-F5344CB8AC3E}">
        <p14:creationId xmlns:p14="http://schemas.microsoft.com/office/powerpoint/2010/main" val="20597100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BA3FA5-FA57-4313-9DF4-64E137512FCB}"/>
              </a:ext>
            </a:extLst>
          </p:cNvPr>
          <p:cNvGrpSpPr/>
          <p:nvPr/>
        </p:nvGrpSpPr>
        <p:grpSpPr>
          <a:xfrm>
            <a:off x="0" y="4676325"/>
            <a:ext cx="12192000" cy="1318987"/>
            <a:chOff x="0" y="4685117"/>
            <a:chExt cx="12192000" cy="1318987"/>
          </a:xfrm>
        </p:grpSpPr>
        <p:sp>
          <p:nvSpPr>
            <p:cNvPr id="2" name="TextBox 1">
              <a:extLst>
                <a:ext uri="{FF2B5EF4-FFF2-40B4-BE49-F238E27FC236}">
                  <a16:creationId xmlns:a16="http://schemas.microsoft.com/office/drawing/2014/main" id="{29E2714A-BE29-4E83-A155-D5802C472B0A}"/>
                </a:ext>
              </a:extLst>
            </p:cNvPr>
            <p:cNvSpPr txBox="1"/>
            <p:nvPr/>
          </p:nvSpPr>
          <p:spPr>
            <a:xfrm>
              <a:off x="0" y="4685117"/>
              <a:ext cx="12192000" cy="1015663"/>
            </a:xfrm>
            <a:prstGeom prst="rect">
              <a:avLst/>
            </a:prstGeom>
            <a:noFill/>
          </p:spPr>
          <p:txBody>
            <a:bodyPr wrap="square" rtlCol="0" anchor="ctr">
              <a:spAutoFit/>
            </a:bodyPr>
            <a:lstStyle/>
            <a:p>
              <a:pPr algn="ctr"/>
              <a:r>
                <a:rPr lang="en-US" altLang="ko-KR" sz="6000">
                  <a:solidFill>
                    <a:schemeClr val="bg1"/>
                  </a:solidFill>
                  <a:cs typeface="Arial" pitchFamily="34" charset="0"/>
                </a:rPr>
                <a:t>What?</a:t>
              </a:r>
              <a:endParaRPr lang="ko-KR" altLang="en-US" sz="6000">
                <a:solidFill>
                  <a:schemeClr val="bg1"/>
                </a:solidFill>
                <a:cs typeface="Arial" pitchFamily="34" charset="0"/>
              </a:endParaRPr>
            </a:p>
          </p:txBody>
        </p:sp>
        <p:sp>
          <p:nvSpPr>
            <p:cNvPr id="3" name="TextBox 2">
              <a:extLst>
                <a:ext uri="{FF2B5EF4-FFF2-40B4-BE49-F238E27FC236}">
                  <a16:creationId xmlns:a16="http://schemas.microsoft.com/office/drawing/2014/main" id="{279A9243-91CB-437D-9D82-6D402B13F59A}"/>
                </a:ext>
              </a:extLst>
            </p:cNvPr>
            <p:cNvSpPr txBox="1"/>
            <p:nvPr/>
          </p:nvSpPr>
          <p:spPr>
            <a:xfrm>
              <a:off x="148" y="5624448"/>
              <a:ext cx="12191852" cy="379656"/>
            </a:xfrm>
            <a:prstGeom prst="rect">
              <a:avLst/>
            </a:prstGeom>
            <a:noFill/>
          </p:spPr>
          <p:txBody>
            <a:bodyPr wrap="square" rtlCol="0" anchor="ctr">
              <a:spAutoFit/>
            </a:bodyPr>
            <a:lstStyle/>
            <a:p>
              <a:pPr algn="ctr"/>
              <a:r>
                <a:rPr lang="en-US" altLang="ko-KR" sz="1867">
                  <a:solidFill>
                    <a:schemeClr val="bg1"/>
                  </a:solidFill>
                  <a:cs typeface="Arial" pitchFamily="34" charset="0"/>
                </a:rPr>
                <a:t>Project Idea, Setup &amp; Concept</a:t>
              </a:r>
            </a:p>
          </p:txBody>
        </p:sp>
      </p:grpSp>
      <p:sp>
        <p:nvSpPr>
          <p:cNvPr id="4" name="Rectangle 3">
            <a:extLst>
              <a:ext uri="{FF2B5EF4-FFF2-40B4-BE49-F238E27FC236}">
                <a16:creationId xmlns:a16="http://schemas.microsoft.com/office/drawing/2014/main" id="{F0B50BDA-9DD3-47E4-8852-4E61CF2A00B0}"/>
              </a:ext>
            </a:extLst>
          </p:cNvPr>
          <p:cNvSpPr/>
          <p:nvPr/>
        </p:nvSpPr>
        <p:spPr>
          <a:xfrm>
            <a:off x="0"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4F188E-C654-4B5C-ABF1-DB0BEABF2171}"/>
              </a:ext>
            </a:extLst>
          </p:cNvPr>
          <p:cNvSpPr/>
          <p:nvPr/>
        </p:nvSpPr>
        <p:spPr>
          <a:xfrm>
            <a:off x="8296859"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0560347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AF6D19E-0C8F-4AA0-894E-CF36FB58C1BB}"/>
              </a:ext>
            </a:extLst>
          </p:cNvPr>
          <p:cNvSpPr txBox="1"/>
          <p:nvPr/>
        </p:nvSpPr>
        <p:spPr>
          <a:xfrm>
            <a:off x="910352" y="813418"/>
            <a:ext cx="5139848" cy="1446550"/>
          </a:xfrm>
          <a:prstGeom prst="rect">
            <a:avLst/>
          </a:prstGeom>
          <a:noFill/>
        </p:spPr>
        <p:txBody>
          <a:bodyPr wrap="square" rtlCol="0" anchor="ctr">
            <a:spAutoFit/>
          </a:bodyPr>
          <a:lstStyle/>
          <a:p>
            <a:r>
              <a:rPr lang="en-US" altLang="ko-KR" sz="4400" b="1">
                <a:solidFill>
                  <a:schemeClr val="accent1"/>
                </a:solidFill>
                <a:cs typeface="Arial" pitchFamily="34" charset="0"/>
              </a:rPr>
              <a:t>Computer Lab </a:t>
            </a:r>
            <a:r>
              <a:rPr lang="en-GB" altLang="ko-KR" sz="4400" b="1">
                <a:solidFill>
                  <a:schemeClr val="accent1"/>
                </a:solidFill>
                <a:cs typeface="Arial" pitchFamily="34" charset="0"/>
              </a:rPr>
              <a:t>at Bongai Shamwari</a:t>
            </a:r>
            <a:endParaRPr lang="en-US" altLang="ko-KR" sz="4400" b="1">
              <a:solidFill>
                <a:schemeClr val="accent1"/>
              </a:solidFill>
              <a:cs typeface="Arial" pitchFamily="34" charset="0"/>
            </a:endParaRPr>
          </a:p>
        </p:txBody>
      </p:sp>
      <p:pic>
        <p:nvPicPr>
          <p:cNvPr id="4" name="Picture Placeholder 3">
            <a:extLst>
              <a:ext uri="{FF2B5EF4-FFF2-40B4-BE49-F238E27FC236}">
                <a16:creationId xmlns:a16="http://schemas.microsoft.com/office/drawing/2014/main" id="{CFD340B5-86AD-DEBC-9A3D-E4AF7167DD55}"/>
              </a:ext>
            </a:extLst>
          </p:cNvPr>
          <p:cNvPicPr>
            <a:picLocks noGrp="1" noChangeAspect="1"/>
          </p:cNvPicPr>
          <p:nvPr>
            <p:ph type="pic" sz="quarter" idx="43"/>
          </p:nvPr>
        </p:nvPicPr>
        <p:blipFill>
          <a:blip r:embed="rId2">
            <a:extLst>
              <a:ext uri="{28A0092B-C50C-407E-A947-70E740481C1C}">
                <a14:useLocalDpi xmlns:a14="http://schemas.microsoft.com/office/drawing/2010/main" val="0"/>
              </a:ext>
            </a:extLst>
          </a:blip>
          <a:srcRect l="16666" r="16666"/>
          <a:stretch/>
        </p:blipFill>
        <p:spPr/>
      </p:pic>
      <p:sp>
        <p:nvSpPr>
          <p:cNvPr id="13" name="Oval 91">
            <a:extLst>
              <a:ext uri="{FF2B5EF4-FFF2-40B4-BE49-F238E27FC236}">
                <a16:creationId xmlns:a16="http://schemas.microsoft.com/office/drawing/2014/main" id="{144A407A-365B-E395-CC2C-8BFB4B504EDD}"/>
              </a:ext>
            </a:extLst>
          </p:cNvPr>
          <p:cNvSpPr/>
          <p:nvPr/>
        </p:nvSpPr>
        <p:spPr>
          <a:xfrm flipH="1">
            <a:off x="920089" y="3535757"/>
            <a:ext cx="563020" cy="56302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Oval 94">
            <a:extLst>
              <a:ext uri="{FF2B5EF4-FFF2-40B4-BE49-F238E27FC236}">
                <a16:creationId xmlns:a16="http://schemas.microsoft.com/office/drawing/2014/main" id="{424BCC9D-ECCF-54D7-2AF7-26CAEACF7455}"/>
              </a:ext>
            </a:extLst>
          </p:cNvPr>
          <p:cNvSpPr/>
          <p:nvPr/>
        </p:nvSpPr>
        <p:spPr>
          <a:xfrm flipH="1">
            <a:off x="910352" y="4335829"/>
            <a:ext cx="563020" cy="56302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5" name="Group 124">
            <a:extLst>
              <a:ext uri="{FF2B5EF4-FFF2-40B4-BE49-F238E27FC236}">
                <a16:creationId xmlns:a16="http://schemas.microsoft.com/office/drawing/2014/main" id="{2DAF6B42-0FC0-71E4-20DB-8B025BC9599C}"/>
              </a:ext>
            </a:extLst>
          </p:cNvPr>
          <p:cNvGrpSpPr/>
          <p:nvPr/>
        </p:nvGrpSpPr>
        <p:grpSpPr>
          <a:xfrm flipH="1">
            <a:off x="1650407" y="3485518"/>
            <a:ext cx="4906588" cy="657347"/>
            <a:chOff x="4965551" y="1783849"/>
            <a:chExt cx="1780587" cy="657345"/>
          </a:xfrm>
        </p:grpSpPr>
        <p:sp>
          <p:nvSpPr>
            <p:cNvPr id="16" name="TextBox 15">
              <a:extLst>
                <a:ext uri="{FF2B5EF4-FFF2-40B4-BE49-F238E27FC236}">
                  <a16:creationId xmlns:a16="http://schemas.microsoft.com/office/drawing/2014/main" id="{8D0F1ED6-91DB-8454-CC7A-55972300B195}"/>
                </a:ext>
              </a:extLst>
            </p:cNvPr>
            <p:cNvSpPr txBox="1"/>
            <p:nvPr/>
          </p:nvSpPr>
          <p:spPr>
            <a:xfrm>
              <a:off x="4965551" y="1979530"/>
              <a:ext cx="1780587" cy="461664"/>
            </a:xfrm>
            <a:prstGeom prst="rect">
              <a:avLst/>
            </a:prstGeom>
            <a:noFill/>
          </p:spPr>
          <p:txBody>
            <a:bodyPr wrap="square" rtlCol="0">
              <a:spAutoFit/>
            </a:bodyPr>
            <a:lstStyle/>
            <a:p>
              <a:r>
                <a:rPr lang="en-US" altLang="ko-KR" sz="1200">
                  <a:cs typeface="Arial" pitchFamily="34" charset="0"/>
                </a:rPr>
                <a:t>Teach Digital Literacy as a standalone subject and integrate it into regular subjects</a:t>
              </a:r>
              <a:r>
                <a:rPr lang="en-US" altLang="ko-KR" sz="1200">
                  <a:solidFill>
                    <a:schemeClr val="tx1">
                      <a:lumMod val="75000"/>
                      <a:lumOff val="25000"/>
                    </a:schemeClr>
                  </a:solidFill>
                  <a:cs typeface="Arial" pitchFamily="34" charset="0"/>
                </a:rPr>
                <a:t> </a:t>
              </a:r>
              <a:endParaRPr lang="ko-KR" altLang="en-US" sz="1200">
                <a:solidFill>
                  <a:schemeClr val="tx1">
                    <a:lumMod val="75000"/>
                    <a:lumOff val="25000"/>
                  </a:schemeClr>
                </a:solidFill>
                <a:cs typeface="Arial" pitchFamily="34" charset="0"/>
              </a:endParaRPr>
            </a:p>
          </p:txBody>
        </p:sp>
        <p:sp>
          <p:nvSpPr>
            <p:cNvPr id="17" name="TextBox 16">
              <a:extLst>
                <a:ext uri="{FF2B5EF4-FFF2-40B4-BE49-F238E27FC236}">
                  <a16:creationId xmlns:a16="http://schemas.microsoft.com/office/drawing/2014/main" id="{66DAB7BE-07FC-5B76-8ED0-627E5B43BFF6}"/>
                </a:ext>
              </a:extLst>
            </p:cNvPr>
            <p:cNvSpPr txBox="1"/>
            <p:nvPr/>
          </p:nvSpPr>
          <p:spPr>
            <a:xfrm>
              <a:off x="4965551" y="1783849"/>
              <a:ext cx="178058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Purpose</a:t>
              </a:r>
            </a:p>
          </p:txBody>
        </p:sp>
      </p:grpSp>
      <p:grpSp>
        <p:nvGrpSpPr>
          <p:cNvPr id="18" name="Group 127">
            <a:extLst>
              <a:ext uri="{FF2B5EF4-FFF2-40B4-BE49-F238E27FC236}">
                <a16:creationId xmlns:a16="http://schemas.microsoft.com/office/drawing/2014/main" id="{6D7283C3-F41D-A548-6EAE-D629F7C8EE1A}"/>
              </a:ext>
            </a:extLst>
          </p:cNvPr>
          <p:cNvGrpSpPr/>
          <p:nvPr/>
        </p:nvGrpSpPr>
        <p:grpSpPr>
          <a:xfrm flipH="1">
            <a:off x="1629322" y="4287126"/>
            <a:ext cx="5062489" cy="842012"/>
            <a:chOff x="4474401" y="1783849"/>
            <a:chExt cx="2271737" cy="842011"/>
          </a:xfrm>
        </p:grpSpPr>
        <p:sp>
          <p:nvSpPr>
            <p:cNvPr id="19" name="TextBox 18">
              <a:extLst>
                <a:ext uri="{FF2B5EF4-FFF2-40B4-BE49-F238E27FC236}">
                  <a16:creationId xmlns:a16="http://schemas.microsoft.com/office/drawing/2014/main" id="{9DC56B8A-6771-DF61-38A2-08A9D9482789}"/>
                </a:ext>
              </a:extLst>
            </p:cNvPr>
            <p:cNvSpPr txBox="1"/>
            <p:nvPr/>
          </p:nvSpPr>
          <p:spPr>
            <a:xfrm>
              <a:off x="4474401" y="1979530"/>
              <a:ext cx="2271737" cy="646330"/>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Hire a digital literacy teacher and engage volunteers</a:t>
              </a:r>
            </a:p>
            <a:p>
              <a:r>
                <a:rPr lang="en-US" altLang="ko-KR" sz="1200">
                  <a:solidFill>
                    <a:schemeClr val="tx1">
                      <a:lumMod val="75000"/>
                      <a:lumOff val="25000"/>
                    </a:schemeClr>
                  </a:solidFill>
                  <a:cs typeface="Arial" pitchFamily="34" charset="0"/>
                </a:rPr>
                <a:t>Utilize free online resources to deliver content through interactive teaching strategies</a:t>
              </a:r>
            </a:p>
          </p:txBody>
        </p:sp>
        <p:sp>
          <p:nvSpPr>
            <p:cNvPr id="20" name="TextBox 19">
              <a:extLst>
                <a:ext uri="{FF2B5EF4-FFF2-40B4-BE49-F238E27FC236}">
                  <a16:creationId xmlns:a16="http://schemas.microsoft.com/office/drawing/2014/main" id="{A793AC2E-72CC-432B-0D47-0E5CCA406C20}"/>
                </a:ext>
              </a:extLst>
            </p:cNvPr>
            <p:cNvSpPr txBox="1"/>
            <p:nvPr/>
          </p:nvSpPr>
          <p:spPr>
            <a:xfrm>
              <a:off x="4965551" y="1783849"/>
              <a:ext cx="178058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Method</a:t>
              </a:r>
            </a:p>
          </p:txBody>
        </p:sp>
      </p:grpSp>
      <p:sp>
        <p:nvSpPr>
          <p:cNvPr id="21" name="Oval 91">
            <a:extLst>
              <a:ext uri="{FF2B5EF4-FFF2-40B4-BE49-F238E27FC236}">
                <a16:creationId xmlns:a16="http://schemas.microsoft.com/office/drawing/2014/main" id="{F71A8C6E-4CB3-EAC4-C348-7C47AA1748E7}"/>
              </a:ext>
            </a:extLst>
          </p:cNvPr>
          <p:cNvSpPr/>
          <p:nvPr/>
        </p:nvSpPr>
        <p:spPr>
          <a:xfrm flipH="1">
            <a:off x="920089" y="2753282"/>
            <a:ext cx="563020" cy="56302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2" name="Group 124">
            <a:extLst>
              <a:ext uri="{FF2B5EF4-FFF2-40B4-BE49-F238E27FC236}">
                <a16:creationId xmlns:a16="http://schemas.microsoft.com/office/drawing/2014/main" id="{F8C189DA-DB8E-FC56-D97B-B7ED4A935F6A}"/>
              </a:ext>
            </a:extLst>
          </p:cNvPr>
          <p:cNvGrpSpPr/>
          <p:nvPr/>
        </p:nvGrpSpPr>
        <p:grpSpPr>
          <a:xfrm flipH="1">
            <a:off x="1661756" y="2701501"/>
            <a:ext cx="4751200" cy="472681"/>
            <a:chOff x="4965551" y="1783849"/>
            <a:chExt cx="1780587" cy="472680"/>
          </a:xfrm>
        </p:grpSpPr>
        <p:sp>
          <p:nvSpPr>
            <p:cNvPr id="23" name="TextBox 22">
              <a:extLst>
                <a:ext uri="{FF2B5EF4-FFF2-40B4-BE49-F238E27FC236}">
                  <a16:creationId xmlns:a16="http://schemas.microsoft.com/office/drawing/2014/main" id="{85E03992-4DE2-B5CA-F9FD-2BBDD56B84F5}"/>
                </a:ext>
              </a:extLst>
            </p:cNvPr>
            <p:cNvSpPr txBox="1"/>
            <p:nvPr/>
          </p:nvSpPr>
          <p:spPr>
            <a:xfrm>
              <a:off x="4965551" y="1979530"/>
              <a:ext cx="1780587" cy="276999"/>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Establish a computer lab with 10 PCs for Grade 1 and 2 students</a:t>
              </a:r>
            </a:p>
          </p:txBody>
        </p:sp>
        <p:sp>
          <p:nvSpPr>
            <p:cNvPr id="24" name="TextBox 23">
              <a:extLst>
                <a:ext uri="{FF2B5EF4-FFF2-40B4-BE49-F238E27FC236}">
                  <a16:creationId xmlns:a16="http://schemas.microsoft.com/office/drawing/2014/main" id="{FCE345CA-54FF-B11E-5742-95E33876A12B}"/>
                </a:ext>
              </a:extLst>
            </p:cNvPr>
            <p:cNvSpPr txBox="1"/>
            <p:nvPr/>
          </p:nvSpPr>
          <p:spPr>
            <a:xfrm>
              <a:off x="4965551" y="1783849"/>
              <a:ext cx="178058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Objective</a:t>
              </a:r>
            </a:p>
          </p:txBody>
        </p:sp>
      </p:grpSp>
      <p:sp>
        <p:nvSpPr>
          <p:cNvPr id="25" name="Oval 95">
            <a:extLst>
              <a:ext uri="{FF2B5EF4-FFF2-40B4-BE49-F238E27FC236}">
                <a16:creationId xmlns:a16="http://schemas.microsoft.com/office/drawing/2014/main" id="{C51976F7-24A8-6D54-5797-9510318DBF5C}"/>
              </a:ext>
            </a:extLst>
          </p:cNvPr>
          <p:cNvSpPr/>
          <p:nvPr/>
        </p:nvSpPr>
        <p:spPr>
          <a:xfrm>
            <a:off x="910352" y="5288841"/>
            <a:ext cx="563020" cy="56302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6" name="Group 127">
            <a:extLst>
              <a:ext uri="{FF2B5EF4-FFF2-40B4-BE49-F238E27FC236}">
                <a16:creationId xmlns:a16="http://schemas.microsoft.com/office/drawing/2014/main" id="{D6BC156C-3B17-880F-9C98-CE747E672600}"/>
              </a:ext>
            </a:extLst>
          </p:cNvPr>
          <p:cNvGrpSpPr/>
          <p:nvPr/>
        </p:nvGrpSpPr>
        <p:grpSpPr>
          <a:xfrm flipH="1">
            <a:off x="1594027" y="5324819"/>
            <a:ext cx="4630429" cy="657347"/>
            <a:chOff x="4965551" y="1783848"/>
            <a:chExt cx="1780587" cy="657346"/>
          </a:xfrm>
        </p:grpSpPr>
        <p:sp>
          <p:nvSpPr>
            <p:cNvPr id="27" name="TextBox 26">
              <a:extLst>
                <a:ext uri="{FF2B5EF4-FFF2-40B4-BE49-F238E27FC236}">
                  <a16:creationId xmlns:a16="http://schemas.microsoft.com/office/drawing/2014/main" id="{107AAB69-A0D2-7006-D8DC-136ED0D26165}"/>
                </a:ext>
              </a:extLst>
            </p:cNvPr>
            <p:cNvSpPr txBox="1"/>
            <p:nvPr/>
          </p:nvSpPr>
          <p:spPr>
            <a:xfrm>
              <a:off x="4965551" y="1979530"/>
              <a:ext cx="1780587" cy="461664"/>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Equip young learners with essential digital skills for their future</a:t>
              </a:r>
            </a:p>
          </p:txBody>
        </p:sp>
        <p:sp>
          <p:nvSpPr>
            <p:cNvPr id="28" name="TextBox 27">
              <a:extLst>
                <a:ext uri="{FF2B5EF4-FFF2-40B4-BE49-F238E27FC236}">
                  <a16:creationId xmlns:a16="http://schemas.microsoft.com/office/drawing/2014/main" id="{20DCB4F0-C443-E46A-2A35-87DEFA029093}"/>
                </a:ext>
              </a:extLst>
            </p:cNvPr>
            <p:cNvSpPr txBox="1"/>
            <p:nvPr/>
          </p:nvSpPr>
          <p:spPr>
            <a:xfrm>
              <a:off x="4965551" y="1783848"/>
              <a:ext cx="1780587"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Outcome</a:t>
              </a:r>
            </a:p>
          </p:txBody>
        </p:sp>
      </p:grpSp>
      <p:sp>
        <p:nvSpPr>
          <p:cNvPr id="29" name="Rectangle 28" descr="Computer">
            <a:extLst>
              <a:ext uri="{FF2B5EF4-FFF2-40B4-BE49-F238E27FC236}">
                <a16:creationId xmlns:a16="http://schemas.microsoft.com/office/drawing/2014/main" id="{7EB75CDA-BF90-D95A-E2C7-92402D747691}"/>
              </a:ext>
            </a:extLst>
          </p:cNvPr>
          <p:cNvSpPr/>
          <p:nvPr/>
        </p:nvSpPr>
        <p:spPr>
          <a:xfrm>
            <a:off x="1032433" y="2840517"/>
            <a:ext cx="360000" cy="360000"/>
          </a:xfrm>
          <a:prstGeom prst="rect">
            <a:avLst/>
          </a:prstGeom>
          <a: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H"/>
          </a:p>
        </p:txBody>
      </p:sp>
      <p:sp>
        <p:nvSpPr>
          <p:cNvPr id="30" name="Rectangle 29" descr="Classroom">
            <a:extLst>
              <a:ext uri="{FF2B5EF4-FFF2-40B4-BE49-F238E27FC236}">
                <a16:creationId xmlns:a16="http://schemas.microsoft.com/office/drawing/2014/main" id="{7766E500-F980-8A18-E3DC-2A04FF679CD6}"/>
              </a:ext>
            </a:extLst>
          </p:cNvPr>
          <p:cNvSpPr/>
          <p:nvPr/>
        </p:nvSpPr>
        <p:spPr>
          <a:xfrm>
            <a:off x="1011347" y="4437339"/>
            <a:ext cx="360000" cy="36000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a:lstStyle/>
          <a:p>
            <a:endParaRPr lang="en-CH"/>
          </a:p>
        </p:txBody>
      </p:sp>
      <p:pic>
        <p:nvPicPr>
          <p:cNvPr id="31" name="Graphic 30" descr="Presentation with checklist with solid fill">
            <a:extLst>
              <a:ext uri="{FF2B5EF4-FFF2-40B4-BE49-F238E27FC236}">
                <a16:creationId xmlns:a16="http://schemas.microsoft.com/office/drawing/2014/main" id="{131A0E5F-9D1E-A245-ACEC-F8087A2D0AC0}"/>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31007" y="5380177"/>
            <a:ext cx="360000" cy="360000"/>
          </a:xfrm>
          <a:prstGeom prst="rect">
            <a:avLst/>
          </a:prstGeom>
        </p:spPr>
      </p:pic>
      <p:pic>
        <p:nvPicPr>
          <p:cNvPr id="32" name="Graphic 31" descr="Bullseye with solid fill">
            <a:extLst>
              <a:ext uri="{FF2B5EF4-FFF2-40B4-BE49-F238E27FC236}">
                <a16:creationId xmlns:a16="http://schemas.microsoft.com/office/drawing/2014/main" id="{3EF7924A-6F90-3692-3871-600927461F1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021599" y="3624017"/>
            <a:ext cx="360000" cy="360000"/>
          </a:xfrm>
          <a:prstGeom prst="rect">
            <a:avLst/>
          </a:prstGeom>
        </p:spPr>
      </p:pic>
    </p:spTree>
    <p:extLst>
      <p:ext uri="{BB962C8B-B14F-4D97-AF65-F5344CB8AC3E}">
        <p14:creationId xmlns:p14="http://schemas.microsoft.com/office/powerpoint/2010/main" val="3412058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BA3FA5-FA57-4313-9DF4-64E137512FCB}"/>
              </a:ext>
            </a:extLst>
          </p:cNvPr>
          <p:cNvGrpSpPr/>
          <p:nvPr/>
        </p:nvGrpSpPr>
        <p:grpSpPr>
          <a:xfrm>
            <a:off x="0" y="4676325"/>
            <a:ext cx="12192000" cy="1318987"/>
            <a:chOff x="0" y="4685117"/>
            <a:chExt cx="12192000" cy="1318987"/>
          </a:xfrm>
        </p:grpSpPr>
        <p:sp>
          <p:nvSpPr>
            <p:cNvPr id="2" name="TextBox 1">
              <a:extLst>
                <a:ext uri="{FF2B5EF4-FFF2-40B4-BE49-F238E27FC236}">
                  <a16:creationId xmlns:a16="http://schemas.microsoft.com/office/drawing/2014/main" id="{29E2714A-BE29-4E83-A155-D5802C472B0A}"/>
                </a:ext>
              </a:extLst>
            </p:cNvPr>
            <p:cNvSpPr txBox="1"/>
            <p:nvPr/>
          </p:nvSpPr>
          <p:spPr>
            <a:xfrm>
              <a:off x="0" y="4685117"/>
              <a:ext cx="12192000" cy="1015663"/>
            </a:xfrm>
            <a:prstGeom prst="rect">
              <a:avLst/>
            </a:prstGeom>
            <a:noFill/>
          </p:spPr>
          <p:txBody>
            <a:bodyPr wrap="square" rtlCol="0" anchor="ctr">
              <a:spAutoFit/>
            </a:bodyPr>
            <a:lstStyle/>
            <a:p>
              <a:pPr algn="ctr"/>
              <a:r>
                <a:rPr lang="en-US" altLang="ko-KR" sz="6000">
                  <a:solidFill>
                    <a:schemeClr val="bg1"/>
                  </a:solidFill>
                  <a:cs typeface="Arial" pitchFamily="34" charset="0"/>
                </a:rPr>
                <a:t>Why?</a:t>
              </a:r>
              <a:endParaRPr lang="ko-KR" altLang="en-US" sz="6000">
                <a:solidFill>
                  <a:schemeClr val="bg1"/>
                </a:solidFill>
                <a:cs typeface="Arial" pitchFamily="34" charset="0"/>
              </a:endParaRPr>
            </a:p>
          </p:txBody>
        </p:sp>
        <p:sp>
          <p:nvSpPr>
            <p:cNvPr id="3" name="TextBox 2">
              <a:extLst>
                <a:ext uri="{FF2B5EF4-FFF2-40B4-BE49-F238E27FC236}">
                  <a16:creationId xmlns:a16="http://schemas.microsoft.com/office/drawing/2014/main" id="{279A9243-91CB-437D-9D82-6D402B13F59A}"/>
                </a:ext>
              </a:extLst>
            </p:cNvPr>
            <p:cNvSpPr txBox="1"/>
            <p:nvPr/>
          </p:nvSpPr>
          <p:spPr>
            <a:xfrm>
              <a:off x="148" y="5624448"/>
              <a:ext cx="12191852" cy="379656"/>
            </a:xfrm>
            <a:prstGeom prst="rect">
              <a:avLst/>
            </a:prstGeom>
            <a:noFill/>
          </p:spPr>
          <p:txBody>
            <a:bodyPr wrap="square" rtlCol="0" anchor="ctr">
              <a:spAutoFit/>
            </a:bodyPr>
            <a:lstStyle/>
            <a:p>
              <a:pPr algn="ctr"/>
              <a:r>
                <a:rPr lang="en-US" altLang="ko-KR" sz="1867">
                  <a:solidFill>
                    <a:schemeClr val="bg1"/>
                  </a:solidFill>
                  <a:cs typeface="Arial" pitchFamily="34" charset="0"/>
                </a:rPr>
                <a:t>Project Idea, Setup &amp; Concept</a:t>
              </a:r>
            </a:p>
          </p:txBody>
        </p:sp>
      </p:grpSp>
      <p:sp>
        <p:nvSpPr>
          <p:cNvPr id="4" name="Rectangle 3">
            <a:extLst>
              <a:ext uri="{FF2B5EF4-FFF2-40B4-BE49-F238E27FC236}">
                <a16:creationId xmlns:a16="http://schemas.microsoft.com/office/drawing/2014/main" id="{F0B50BDA-9DD3-47E4-8852-4E61CF2A00B0}"/>
              </a:ext>
            </a:extLst>
          </p:cNvPr>
          <p:cNvSpPr/>
          <p:nvPr/>
        </p:nvSpPr>
        <p:spPr>
          <a:xfrm>
            <a:off x="0"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4F188E-C654-4B5C-ABF1-DB0BEABF2171}"/>
              </a:ext>
            </a:extLst>
          </p:cNvPr>
          <p:cNvSpPr/>
          <p:nvPr/>
        </p:nvSpPr>
        <p:spPr>
          <a:xfrm>
            <a:off x="8296859"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365276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a:extLst>
              <a:ext uri="{FF2B5EF4-FFF2-40B4-BE49-F238E27FC236}">
                <a16:creationId xmlns:a16="http://schemas.microsoft.com/office/drawing/2014/main" id="{4ED5A225-F806-A791-13CD-80F661DA74DC}"/>
              </a:ext>
            </a:extLst>
          </p:cNvPr>
          <p:cNvSpPr/>
          <p:nvPr/>
        </p:nvSpPr>
        <p:spPr>
          <a:xfrm>
            <a:off x="374650" y="3139646"/>
            <a:ext cx="11493821" cy="3243497"/>
          </a:xfrm>
          <a:prstGeom prst="rect">
            <a:avLst/>
          </a:prstGeom>
          <a:solidFill>
            <a:schemeClr val="bg2"/>
          </a:solidFill>
          <a:ln>
            <a:noFill/>
          </a:ln>
          <a:effectLst>
            <a:outerShdw blurRad="50800" dist="38100" dir="2700000" algn="tl" rotWithShape="0">
              <a:prstClr val="black">
                <a:alpha val="40000"/>
              </a:prstClr>
            </a:outerShdw>
            <a:softEdge rad="12700"/>
          </a:effectLst>
        </p:spPr>
        <p:style>
          <a:lnRef idx="2">
            <a:schemeClr val="accent6"/>
          </a:lnRef>
          <a:fillRef idx="1">
            <a:schemeClr val="lt1"/>
          </a:fillRef>
          <a:effectRef idx="0">
            <a:schemeClr val="accent6"/>
          </a:effectRef>
          <a:fontRef idx="minor">
            <a:schemeClr val="dk1"/>
          </a:fontRef>
        </p:style>
        <p:txBody>
          <a:bodyPr tIns="180000" rtlCol="0" anchor="t"/>
          <a:lstStyle/>
          <a:p>
            <a:pPr algn="ctr">
              <a:spcBef>
                <a:spcPts val="600"/>
              </a:spcBef>
              <a:spcAft>
                <a:spcPts val="600"/>
              </a:spcAft>
            </a:pPr>
            <a:endParaRPr lang="en-CH" sz="1400">
              <a:solidFill>
                <a:schemeClr val="dk1"/>
              </a:solidFill>
            </a:endParaRPr>
          </a:p>
        </p:txBody>
      </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Key competences required in the future</a:t>
            </a:r>
          </a:p>
        </p:txBody>
      </p:sp>
      <p:grpSp>
        <p:nvGrpSpPr>
          <p:cNvPr id="3" name="Group 2">
            <a:extLst>
              <a:ext uri="{FF2B5EF4-FFF2-40B4-BE49-F238E27FC236}">
                <a16:creationId xmlns:a16="http://schemas.microsoft.com/office/drawing/2014/main" id="{C886F1D3-5120-40C2-B384-630EA3AC576A}"/>
              </a:ext>
            </a:extLst>
          </p:cNvPr>
          <p:cNvGrpSpPr/>
          <p:nvPr/>
        </p:nvGrpSpPr>
        <p:grpSpPr>
          <a:xfrm>
            <a:off x="2855642" y="1482436"/>
            <a:ext cx="6480725" cy="3754837"/>
            <a:chOff x="1525348" y="1579815"/>
            <a:chExt cx="6070988" cy="4052791"/>
          </a:xfrm>
        </p:grpSpPr>
        <p:grpSp>
          <p:nvGrpSpPr>
            <p:cNvPr id="4" name="Group 3">
              <a:extLst>
                <a:ext uri="{FF2B5EF4-FFF2-40B4-BE49-F238E27FC236}">
                  <a16:creationId xmlns:a16="http://schemas.microsoft.com/office/drawing/2014/main" id="{2CC8958B-741D-4153-BEFD-4B06F263BEFB}"/>
                </a:ext>
              </a:extLst>
            </p:cNvPr>
            <p:cNvGrpSpPr/>
            <p:nvPr/>
          </p:nvGrpSpPr>
          <p:grpSpPr>
            <a:xfrm rot="10800000">
              <a:off x="3333447" y="3946302"/>
              <a:ext cx="2494213" cy="1686304"/>
              <a:chOff x="2987824" y="3700232"/>
              <a:chExt cx="2780246" cy="1879687"/>
            </a:xfrm>
          </p:grpSpPr>
          <p:sp>
            <p:nvSpPr>
              <p:cNvPr id="13" name="Rectangle 39">
                <a:extLst>
                  <a:ext uri="{FF2B5EF4-FFF2-40B4-BE49-F238E27FC236}">
                    <a16:creationId xmlns:a16="http://schemas.microsoft.com/office/drawing/2014/main" id="{7D694C3D-0F11-41F8-BF9A-29C7CE8CC0F3}"/>
                  </a:ext>
                </a:extLst>
              </p:cNvPr>
              <p:cNvSpPr/>
              <p:nvPr/>
            </p:nvSpPr>
            <p:spPr>
              <a:xfrm rot="5400000" flipV="1">
                <a:off x="2787184" y="4631800"/>
                <a:ext cx="1687478" cy="208760"/>
              </a:xfrm>
              <a:custGeom>
                <a:avLst/>
                <a:gdLst/>
                <a:ahLst/>
                <a:cxnLst/>
                <a:rect l="l" t="t" r="r" b="b"/>
                <a:pathLst>
                  <a:path w="5393520" h="667240">
                    <a:moveTo>
                      <a:pt x="4942528" y="261481"/>
                    </a:moveTo>
                    <a:lnTo>
                      <a:pt x="4942528" y="389369"/>
                    </a:lnTo>
                    <a:lnTo>
                      <a:pt x="5081536" y="389369"/>
                    </a:lnTo>
                    <a:lnTo>
                      <a:pt x="5081536" y="261481"/>
                    </a:lnTo>
                    <a:close/>
                    <a:moveTo>
                      <a:pt x="4692028" y="261481"/>
                    </a:moveTo>
                    <a:lnTo>
                      <a:pt x="4692028" y="389369"/>
                    </a:lnTo>
                    <a:lnTo>
                      <a:pt x="4831036" y="389369"/>
                    </a:lnTo>
                    <a:lnTo>
                      <a:pt x="4831036" y="261481"/>
                    </a:lnTo>
                    <a:close/>
                    <a:moveTo>
                      <a:pt x="4441519" y="261481"/>
                    </a:moveTo>
                    <a:lnTo>
                      <a:pt x="4441519" y="389369"/>
                    </a:lnTo>
                    <a:lnTo>
                      <a:pt x="4580527" y="389369"/>
                    </a:lnTo>
                    <a:lnTo>
                      <a:pt x="4580527" y="261481"/>
                    </a:lnTo>
                    <a:close/>
                    <a:moveTo>
                      <a:pt x="4191008" y="261481"/>
                    </a:moveTo>
                    <a:lnTo>
                      <a:pt x="4191008" y="389369"/>
                    </a:lnTo>
                    <a:lnTo>
                      <a:pt x="4330016" y="389369"/>
                    </a:lnTo>
                    <a:lnTo>
                      <a:pt x="4330016" y="261481"/>
                    </a:lnTo>
                    <a:close/>
                    <a:moveTo>
                      <a:pt x="0" y="0"/>
                    </a:moveTo>
                    <a:lnTo>
                      <a:pt x="570675" y="0"/>
                    </a:lnTo>
                    <a:lnTo>
                      <a:pt x="570675" y="658575"/>
                    </a:lnTo>
                    <a:lnTo>
                      <a:pt x="654080" y="658575"/>
                    </a:lnTo>
                    <a:lnTo>
                      <a:pt x="654080" y="0"/>
                    </a:lnTo>
                    <a:lnTo>
                      <a:pt x="784765" y="0"/>
                    </a:lnTo>
                    <a:lnTo>
                      <a:pt x="784765" y="658575"/>
                    </a:lnTo>
                    <a:lnTo>
                      <a:pt x="868170" y="658575"/>
                    </a:lnTo>
                    <a:lnTo>
                      <a:pt x="868170" y="0"/>
                    </a:lnTo>
                    <a:lnTo>
                      <a:pt x="998854" y="0"/>
                    </a:lnTo>
                    <a:lnTo>
                      <a:pt x="998854" y="658575"/>
                    </a:lnTo>
                    <a:lnTo>
                      <a:pt x="1082259" y="658575"/>
                    </a:lnTo>
                    <a:lnTo>
                      <a:pt x="1082259" y="0"/>
                    </a:lnTo>
                    <a:lnTo>
                      <a:pt x="5393520" y="0"/>
                    </a:lnTo>
                    <a:lnTo>
                      <a:pt x="5393520" y="667240"/>
                    </a:lnTo>
                    <a:lnTo>
                      <a:pt x="0" y="667240"/>
                    </a:lnTo>
                    <a:close/>
                  </a:path>
                </a:pathLst>
              </a:cu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ectangle 26">
                <a:extLst>
                  <a:ext uri="{FF2B5EF4-FFF2-40B4-BE49-F238E27FC236}">
                    <a16:creationId xmlns:a16="http://schemas.microsoft.com/office/drawing/2014/main" id="{C58D5140-A1AE-4341-862B-C2F596C6C7E9}"/>
                  </a:ext>
                </a:extLst>
              </p:cNvPr>
              <p:cNvSpPr/>
              <p:nvPr/>
            </p:nvSpPr>
            <p:spPr>
              <a:xfrm rot="16200000" flipH="1" flipV="1">
                <a:off x="3035148" y="4605481"/>
                <a:ext cx="1734320" cy="214555"/>
              </a:xfrm>
              <a:custGeom>
                <a:avLst/>
                <a:gdLst/>
                <a:ahLst/>
                <a:cxnLst/>
                <a:rect l="l" t="t" r="r" b="b"/>
                <a:pathLst>
                  <a:path w="5393520" h="667240">
                    <a:moveTo>
                      <a:pt x="4933815" y="0"/>
                    </a:moveTo>
                    <a:lnTo>
                      <a:pt x="834953" y="0"/>
                    </a:lnTo>
                    <a:lnTo>
                      <a:pt x="834953" y="658575"/>
                    </a:lnTo>
                    <a:lnTo>
                      <a:pt x="751548" y="658575"/>
                    </a:lnTo>
                    <a:lnTo>
                      <a:pt x="751548" y="0"/>
                    </a:lnTo>
                    <a:lnTo>
                      <a:pt x="620863" y="0"/>
                    </a:lnTo>
                    <a:lnTo>
                      <a:pt x="620863" y="658575"/>
                    </a:lnTo>
                    <a:lnTo>
                      <a:pt x="537458" y="658575"/>
                    </a:lnTo>
                    <a:lnTo>
                      <a:pt x="537458" y="0"/>
                    </a:lnTo>
                    <a:lnTo>
                      <a:pt x="406774" y="0"/>
                    </a:lnTo>
                    <a:lnTo>
                      <a:pt x="406774" y="658575"/>
                    </a:lnTo>
                    <a:lnTo>
                      <a:pt x="323369" y="658575"/>
                    </a:lnTo>
                    <a:lnTo>
                      <a:pt x="323369" y="0"/>
                    </a:lnTo>
                    <a:lnTo>
                      <a:pt x="192684" y="0"/>
                    </a:lnTo>
                    <a:lnTo>
                      <a:pt x="192684" y="658575"/>
                    </a:lnTo>
                    <a:lnTo>
                      <a:pt x="109279" y="658575"/>
                    </a:lnTo>
                    <a:lnTo>
                      <a:pt x="109279" y="0"/>
                    </a:lnTo>
                    <a:lnTo>
                      <a:pt x="0" y="0"/>
                    </a:lnTo>
                    <a:lnTo>
                      <a:pt x="0" y="667240"/>
                    </a:lnTo>
                    <a:lnTo>
                      <a:pt x="4933815" y="667240"/>
                    </a:lnTo>
                    <a:close/>
                    <a:moveTo>
                      <a:pt x="5147905" y="0"/>
                    </a:moveTo>
                    <a:lnTo>
                      <a:pt x="5017220" y="0"/>
                    </a:lnTo>
                    <a:lnTo>
                      <a:pt x="5017220" y="667240"/>
                    </a:lnTo>
                    <a:lnTo>
                      <a:pt x="5147905" y="667240"/>
                    </a:lnTo>
                    <a:close/>
                    <a:moveTo>
                      <a:pt x="5393520" y="0"/>
                    </a:moveTo>
                    <a:lnTo>
                      <a:pt x="5231310" y="0"/>
                    </a:lnTo>
                    <a:lnTo>
                      <a:pt x="523131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ectangle 52">
                <a:extLst>
                  <a:ext uri="{FF2B5EF4-FFF2-40B4-BE49-F238E27FC236}">
                    <a16:creationId xmlns:a16="http://schemas.microsoft.com/office/drawing/2014/main" id="{9A8D107E-AB17-4E4E-B206-3E096E6A701A}"/>
                  </a:ext>
                </a:extLst>
              </p:cNvPr>
              <p:cNvSpPr/>
              <p:nvPr/>
            </p:nvSpPr>
            <p:spPr>
              <a:xfrm rot="16200000" flipH="1" flipV="1">
                <a:off x="4883414" y="4695262"/>
                <a:ext cx="1555516" cy="213797"/>
              </a:xfrm>
              <a:custGeom>
                <a:avLst/>
                <a:gdLst/>
                <a:ahLst/>
                <a:cxnLst/>
                <a:rect l="l" t="t" r="r" b="b"/>
                <a:pathLst>
                  <a:path w="5393520" h="667240">
                    <a:moveTo>
                      <a:pt x="5393520" y="0"/>
                    </a:moveTo>
                    <a:lnTo>
                      <a:pt x="1875109" y="0"/>
                    </a:lnTo>
                    <a:lnTo>
                      <a:pt x="1875109" y="658575"/>
                    </a:lnTo>
                    <a:lnTo>
                      <a:pt x="1782911" y="658575"/>
                    </a:lnTo>
                    <a:lnTo>
                      <a:pt x="1782911" y="0"/>
                    </a:lnTo>
                    <a:lnTo>
                      <a:pt x="1642284" y="0"/>
                    </a:lnTo>
                    <a:lnTo>
                      <a:pt x="1642284" y="658575"/>
                    </a:lnTo>
                    <a:lnTo>
                      <a:pt x="1550085" y="658575"/>
                    </a:lnTo>
                    <a:lnTo>
                      <a:pt x="1550085" y="0"/>
                    </a:lnTo>
                    <a:lnTo>
                      <a:pt x="1409458" y="0"/>
                    </a:lnTo>
                    <a:lnTo>
                      <a:pt x="1409458" y="658575"/>
                    </a:lnTo>
                    <a:lnTo>
                      <a:pt x="1317259" y="658575"/>
                    </a:lnTo>
                    <a:lnTo>
                      <a:pt x="1317259" y="0"/>
                    </a:lnTo>
                    <a:lnTo>
                      <a:pt x="1176632" y="0"/>
                    </a:lnTo>
                    <a:lnTo>
                      <a:pt x="1176632" y="658575"/>
                    </a:lnTo>
                    <a:lnTo>
                      <a:pt x="1084434" y="658575"/>
                    </a:lnTo>
                    <a:lnTo>
                      <a:pt x="1084434" y="0"/>
                    </a:lnTo>
                    <a:lnTo>
                      <a:pt x="943806" y="0"/>
                    </a:lnTo>
                    <a:lnTo>
                      <a:pt x="943806" y="658575"/>
                    </a:lnTo>
                    <a:lnTo>
                      <a:pt x="851608" y="658575"/>
                    </a:lnTo>
                    <a:lnTo>
                      <a:pt x="851608" y="0"/>
                    </a:lnTo>
                    <a:lnTo>
                      <a:pt x="710981" y="0"/>
                    </a:lnTo>
                    <a:lnTo>
                      <a:pt x="710981" y="658575"/>
                    </a:lnTo>
                    <a:lnTo>
                      <a:pt x="618782" y="658575"/>
                    </a:lnTo>
                    <a:lnTo>
                      <a:pt x="618782" y="0"/>
                    </a:lnTo>
                    <a:lnTo>
                      <a:pt x="478155" y="0"/>
                    </a:lnTo>
                    <a:lnTo>
                      <a:pt x="478155" y="658575"/>
                    </a:lnTo>
                    <a:lnTo>
                      <a:pt x="385957" y="658575"/>
                    </a:lnTo>
                    <a:lnTo>
                      <a:pt x="385957" y="0"/>
                    </a:lnTo>
                    <a:lnTo>
                      <a:pt x="245332" y="0"/>
                    </a:lnTo>
                    <a:lnTo>
                      <a:pt x="245332" y="658575"/>
                    </a:lnTo>
                    <a:lnTo>
                      <a:pt x="153133" y="658575"/>
                    </a:lnTo>
                    <a:lnTo>
                      <a:pt x="153133" y="0"/>
                    </a:lnTo>
                    <a:lnTo>
                      <a:pt x="0" y="0"/>
                    </a:lnTo>
                    <a:lnTo>
                      <a:pt x="0" y="667240"/>
                    </a:lnTo>
                    <a:lnTo>
                      <a:pt x="5393520" y="667240"/>
                    </a:lnTo>
                    <a:close/>
                  </a:path>
                </a:pathLst>
              </a:cu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6" name="Rectangle 98">
                <a:extLst>
                  <a:ext uri="{FF2B5EF4-FFF2-40B4-BE49-F238E27FC236}">
                    <a16:creationId xmlns:a16="http://schemas.microsoft.com/office/drawing/2014/main" id="{455E7962-327D-420C-BA7C-9C8CE8B65887}"/>
                  </a:ext>
                </a:extLst>
              </p:cNvPr>
              <p:cNvSpPr/>
              <p:nvPr/>
            </p:nvSpPr>
            <p:spPr>
              <a:xfrm rot="5400000" flipH="1">
                <a:off x="3572073" y="4627733"/>
                <a:ext cx="1694715" cy="209656"/>
              </a:xfrm>
              <a:custGeom>
                <a:avLst/>
                <a:gdLst/>
                <a:ahLst/>
                <a:cxnLst/>
                <a:rect l="l" t="t" r="r" b="b"/>
                <a:pathLst>
                  <a:path w="5393520" h="667240">
                    <a:moveTo>
                      <a:pt x="4577339" y="222921"/>
                    </a:moveTo>
                    <a:lnTo>
                      <a:pt x="4577339" y="451264"/>
                    </a:lnTo>
                    <a:lnTo>
                      <a:pt x="4329141" y="451264"/>
                    </a:lnTo>
                    <a:lnTo>
                      <a:pt x="4329141" y="222921"/>
                    </a:lnTo>
                    <a:close/>
                    <a:moveTo>
                      <a:pt x="5021455" y="222921"/>
                    </a:moveTo>
                    <a:lnTo>
                      <a:pt x="5021455" y="451264"/>
                    </a:lnTo>
                    <a:lnTo>
                      <a:pt x="4773257" y="451264"/>
                    </a:lnTo>
                    <a:lnTo>
                      <a:pt x="4773257" y="222921"/>
                    </a:lnTo>
                    <a:close/>
                    <a:moveTo>
                      <a:pt x="5393520" y="0"/>
                    </a:moveTo>
                    <a:lnTo>
                      <a:pt x="538365" y="0"/>
                    </a:lnTo>
                    <a:lnTo>
                      <a:pt x="538365" y="667239"/>
                    </a:lnTo>
                    <a:lnTo>
                      <a:pt x="300065" y="667239"/>
                    </a:lnTo>
                    <a:lnTo>
                      <a:pt x="300065" y="0"/>
                    </a:lnTo>
                    <a:lnTo>
                      <a:pt x="0" y="0"/>
                    </a:lnTo>
                    <a:lnTo>
                      <a:pt x="0" y="667240"/>
                    </a:lnTo>
                    <a:lnTo>
                      <a:pt x="5393520" y="667240"/>
                    </a:lnTo>
                    <a:close/>
                  </a:path>
                </a:pathLst>
              </a:cu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110">
                <a:extLst>
                  <a:ext uri="{FF2B5EF4-FFF2-40B4-BE49-F238E27FC236}">
                    <a16:creationId xmlns:a16="http://schemas.microsoft.com/office/drawing/2014/main" id="{677B75A1-2B43-4EEC-94B1-FDB6C5398776}"/>
                  </a:ext>
                </a:extLst>
              </p:cNvPr>
              <p:cNvSpPr/>
              <p:nvPr/>
            </p:nvSpPr>
            <p:spPr>
              <a:xfrm rot="5400000" flipH="1">
                <a:off x="3412106" y="4737149"/>
                <a:ext cx="1499976" cy="185564"/>
              </a:xfrm>
              <a:custGeom>
                <a:avLst/>
                <a:gdLst/>
                <a:ahLst/>
                <a:cxnLst/>
                <a:rect l="l" t="t" r="r" b="b"/>
                <a:pathLst>
                  <a:path w="5393520" h="667240">
                    <a:moveTo>
                      <a:pt x="160738" y="0"/>
                    </a:moveTo>
                    <a:lnTo>
                      <a:pt x="0" y="0"/>
                    </a:lnTo>
                    <a:lnTo>
                      <a:pt x="0" y="667240"/>
                    </a:lnTo>
                    <a:lnTo>
                      <a:pt x="160738" y="667240"/>
                    </a:lnTo>
                    <a:close/>
                    <a:moveTo>
                      <a:pt x="374828" y="0"/>
                    </a:moveTo>
                    <a:lnTo>
                      <a:pt x="244143" y="0"/>
                    </a:lnTo>
                    <a:lnTo>
                      <a:pt x="244143" y="667240"/>
                    </a:lnTo>
                    <a:lnTo>
                      <a:pt x="374828" y="667240"/>
                    </a:lnTo>
                    <a:close/>
                    <a:moveTo>
                      <a:pt x="588917" y="0"/>
                    </a:moveTo>
                    <a:lnTo>
                      <a:pt x="458233" y="0"/>
                    </a:lnTo>
                    <a:lnTo>
                      <a:pt x="458233" y="667240"/>
                    </a:lnTo>
                    <a:lnTo>
                      <a:pt x="588917" y="667240"/>
                    </a:lnTo>
                    <a:close/>
                    <a:moveTo>
                      <a:pt x="803007" y="0"/>
                    </a:moveTo>
                    <a:lnTo>
                      <a:pt x="672322" y="0"/>
                    </a:lnTo>
                    <a:lnTo>
                      <a:pt x="672322" y="667240"/>
                    </a:lnTo>
                    <a:lnTo>
                      <a:pt x="803007" y="667240"/>
                    </a:lnTo>
                    <a:close/>
                    <a:moveTo>
                      <a:pt x="5393520" y="0"/>
                    </a:moveTo>
                    <a:lnTo>
                      <a:pt x="886412" y="0"/>
                    </a:lnTo>
                    <a:lnTo>
                      <a:pt x="886412" y="667240"/>
                    </a:lnTo>
                    <a:lnTo>
                      <a:pt x="5393520" y="667240"/>
                    </a:lnTo>
                    <a:close/>
                  </a:path>
                </a:pathLst>
              </a:custGeom>
              <a:solidFill>
                <a:srgbClr val="FF6600"/>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Rectangle 112">
                <a:extLst>
                  <a:ext uri="{FF2B5EF4-FFF2-40B4-BE49-F238E27FC236}">
                    <a16:creationId xmlns:a16="http://schemas.microsoft.com/office/drawing/2014/main" id="{6C3B32F6-EB9A-4242-AB2B-04999A2A84F4}"/>
                  </a:ext>
                </a:extLst>
              </p:cNvPr>
              <p:cNvSpPr/>
              <p:nvPr/>
            </p:nvSpPr>
            <p:spPr>
              <a:xfrm rot="5400000" flipH="1">
                <a:off x="3801983" y="4577115"/>
                <a:ext cx="1784807" cy="220801"/>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chemeClr val="accent2"/>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Rectangle 112">
                <a:extLst>
                  <a:ext uri="{FF2B5EF4-FFF2-40B4-BE49-F238E27FC236}">
                    <a16:creationId xmlns:a16="http://schemas.microsoft.com/office/drawing/2014/main" id="{29576808-8CA0-48F6-9F01-7CBB689AC4FE}"/>
                  </a:ext>
                </a:extLst>
              </p:cNvPr>
              <p:cNvSpPr/>
              <p:nvPr/>
            </p:nvSpPr>
            <p:spPr>
              <a:xfrm rot="5400000" flipH="1">
                <a:off x="2410703" y="4523806"/>
                <a:ext cx="1879687" cy="232539"/>
              </a:xfrm>
              <a:custGeom>
                <a:avLst/>
                <a:gdLst/>
                <a:ahLst/>
                <a:cxnLst/>
                <a:rect l="l" t="t" r="r" b="b"/>
                <a:pathLst>
                  <a:path w="5393520" h="667240">
                    <a:moveTo>
                      <a:pt x="615033" y="0"/>
                    </a:moveTo>
                    <a:lnTo>
                      <a:pt x="0" y="0"/>
                    </a:lnTo>
                    <a:lnTo>
                      <a:pt x="0" y="667240"/>
                    </a:lnTo>
                    <a:lnTo>
                      <a:pt x="615033" y="667240"/>
                    </a:lnTo>
                    <a:close/>
                    <a:moveTo>
                      <a:pt x="829123" y="0"/>
                    </a:moveTo>
                    <a:lnTo>
                      <a:pt x="698438" y="0"/>
                    </a:lnTo>
                    <a:lnTo>
                      <a:pt x="698438" y="667240"/>
                    </a:lnTo>
                    <a:lnTo>
                      <a:pt x="829123" y="667240"/>
                    </a:lnTo>
                    <a:close/>
                    <a:moveTo>
                      <a:pt x="4597121" y="0"/>
                    </a:moveTo>
                    <a:lnTo>
                      <a:pt x="912528" y="0"/>
                    </a:lnTo>
                    <a:lnTo>
                      <a:pt x="912528" y="667240"/>
                    </a:lnTo>
                    <a:lnTo>
                      <a:pt x="4597121" y="667240"/>
                    </a:lnTo>
                    <a:close/>
                    <a:moveTo>
                      <a:pt x="4811211" y="0"/>
                    </a:moveTo>
                    <a:lnTo>
                      <a:pt x="4680526" y="0"/>
                    </a:lnTo>
                    <a:lnTo>
                      <a:pt x="4680526" y="667240"/>
                    </a:lnTo>
                    <a:lnTo>
                      <a:pt x="4811211" y="667240"/>
                    </a:lnTo>
                    <a:close/>
                    <a:moveTo>
                      <a:pt x="5393520" y="0"/>
                    </a:moveTo>
                    <a:lnTo>
                      <a:pt x="4894616" y="0"/>
                    </a:lnTo>
                    <a:lnTo>
                      <a:pt x="4894616" y="667240"/>
                    </a:lnTo>
                    <a:lnTo>
                      <a:pt x="5393520" y="667240"/>
                    </a:lnTo>
                    <a:close/>
                  </a:path>
                </a:pathLst>
              </a:custGeom>
              <a:solidFill>
                <a:schemeClr val="accent1"/>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0" name="Rectangle 97">
                <a:extLst>
                  <a:ext uri="{FF2B5EF4-FFF2-40B4-BE49-F238E27FC236}">
                    <a16:creationId xmlns:a16="http://schemas.microsoft.com/office/drawing/2014/main" id="{3E93B759-5022-4F2A-8534-EF3B242C9763}"/>
                  </a:ext>
                </a:extLst>
              </p:cNvPr>
              <p:cNvSpPr/>
              <p:nvPr/>
            </p:nvSpPr>
            <p:spPr>
              <a:xfrm rot="5400000" flipH="1">
                <a:off x="2326501" y="4731870"/>
                <a:ext cx="1509371" cy="186726"/>
              </a:xfrm>
              <a:custGeom>
                <a:avLst/>
                <a:gdLst/>
                <a:ahLst/>
                <a:cxnLst/>
                <a:rect l="l" t="t" r="r" b="b"/>
                <a:pathLst>
                  <a:path w="5393520" h="667240">
                    <a:moveTo>
                      <a:pt x="3749325" y="214783"/>
                    </a:moveTo>
                    <a:lnTo>
                      <a:pt x="3749325" y="452458"/>
                    </a:lnTo>
                    <a:lnTo>
                      <a:pt x="3604159" y="452458"/>
                    </a:lnTo>
                    <a:lnTo>
                      <a:pt x="3604159" y="214783"/>
                    </a:lnTo>
                    <a:close/>
                    <a:moveTo>
                      <a:pt x="4010934" y="214783"/>
                    </a:moveTo>
                    <a:lnTo>
                      <a:pt x="4010934" y="452458"/>
                    </a:lnTo>
                    <a:lnTo>
                      <a:pt x="3865768" y="452458"/>
                    </a:lnTo>
                    <a:lnTo>
                      <a:pt x="3865768" y="214783"/>
                    </a:lnTo>
                    <a:close/>
                    <a:moveTo>
                      <a:pt x="4272544" y="214783"/>
                    </a:moveTo>
                    <a:lnTo>
                      <a:pt x="4272544" y="452458"/>
                    </a:lnTo>
                    <a:lnTo>
                      <a:pt x="4127378" y="452458"/>
                    </a:lnTo>
                    <a:lnTo>
                      <a:pt x="4127378" y="214783"/>
                    </a:lnTo>
                    <a:close/>
                    <a:moveTo>
                      <a:pt x="4534153" y="214783"/>
                    </a:moveTo>
                    <a:lnTo>
                      <a:pt x="4534153" y="452458"/>
                    </a:lnTo>
                    <a:lnTo>
                      <a:pt x="4388987" y="452458"/>
                    </a:lnTo>
                    <a:lnTo>
                      <a:pt x="4388987" y="214783"/>
                    </a:lnTo>
                    <a:close/>
                    <a:moveTo>
                      <a:pt x="4795763" y="214783"/>
                    </a:moveTo>
                    <a:lnTo>
                      <a:pt x="4795763" y="452458"/>
                    </a:lnTo>
                    <a:lnTo>
                      <a:pt x="4650597" y="452458"/>
                    </a:lnTo>
                    <a:lnTo>
                      <a:pt x="4650597" y="214783"/>
                    </a:lnTo>
                    <a:close/>
                    <a:moveTo>
                      <a:pt x="5057372" y="214783"/>
                    </a:moveTo>
                    <a:lnTo>
                      <a:pt x="5057372" y="452458"/>
                    </a:lnTo>
                    <a:lnTo>
                      <a:pt x="4912206" y="452458"/>
                    </a:lnTo>
                    <a:lnTo>
                      <a:pt x="4912206" y="214783"/>
                    </a:lnTo>
                    <a:close/>
                    <a:moveTo>
                      <a:pt x="5393520" y="0"/>
                    </a:moveTo>
                    <a:lnTo>
                      <a:pt x="0" y="0"/>
                    </a:lnTo>
                    <a:lnTo>
                      <a:pt x="0" y="667240"/>
                    </a:lnTo>
                    <a:lnTo>
                      <a:pt x="5393520" y="667240"/>
                    </a:lnTo>
                    <a:close/>
                  </a:path>
                </a:pathLst>
              </a:cu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Rectangle 74">
                <a:extLst>
                  <a:ext uri="{FF2B5EF4-FFF2-40B4-BE49-F238E27FC236}">
                    <a16:creationId xmlns:a16="http://schemas.microsoft.com/office/drawing/2014/main" id="{4D106B54-2D79-4CB7-9F89-B2C6EAE67DFD}"/>
                  </a:ext>
                </a:extLst>
              </p:cNvPr>
              <p:cNvSpPr/>
              <p:nvPr/>
            </p:nvSpPr>
            <p:spPr>
              <a:xfrm rot="5400000" flipH="1">
                <a:off x="4624354" y="4709730"/>
                <a:ext cx="1530076" cy="210301"/>
              </a:xfrm>
              <a:custGeom>
                <a:avLst/>
                <a:gdLst/>
                <a:ahLst/>
                <a:cxnLst/>
                <a:rect l="l" t="t" r="r" b="b"/>
                <a:pathLst>
                  <a:path w="5393520" h="667240">
                    <a:moveTo>
                      <a:pt x="4294520" y="262881"/>
                    </a:moveTo>
                    <a:lnTo>
                      <a:pt x="4294520" y="390769"/>
                    </a:lnTo>
                    <a:lnTo>
                      <a:pt x="4155512" y="390769"/>
                    </a:lnTo>
                    <a:lnTo>
                      <a:pt x="4155512" y="262881"/>
                    </a:lnTo>
                    <a:close/>
                    <a:moveTo>
                      <a:pt x="4545033" y="262881"/>
                    </a:moveTo>
                    <a:lnTo>
                      <a:pt x="4545033" y="390769"/>
                    </a:lnTo>
                    <a:lnTo>
                      <a:pt x="4406025" y="390769"/>
                    </a:lnTo>
                    <a:lnTo>
                      <a:pt x="4406025" y="262881"/>
                    </a:lnTo>
                    <a:close/>
                    <a:moveTo>
                      <a:pt x="4795546" y="262881"/>
                    </a:moveTo>
                    <a:lnTo>
                      <a:pt x="4795546" y="390769"/>
                    </a:lnTo>
                    <a:lnTo>
                      <a:pt x="4656538" y="390769"/>
                    </a:lnTo>
                    <a:lnTo>
                      <a:pt x="4656538" y="262881"/>
                    </a:lnTo>
                    <a:close/>
                    <a:moveTo>
                      <a:pt x="5393520" y="0"/>
                    </a:moveTo>
                    <a:lnTo>
                      <a:pt x="1140534" y="0"/>
                    </a:lnTo>
                    <a:lnTo>
                      <a:pt x="1140534" y="658575"/>
                    </a:lnTo>
                    <a:lnTo>
                      <a:pt x="1057129" y="658575"/>
                    </a:lnTo>
                    <a:lnTo>
                      <a:pt x="1057129" y="0"/>
                    </a:lnTo>
                    <a:lnTo>
                      <a:pt x="926444" y="0"/>
                    </a:lnTo>
                    <a:lnTo>
                      <a:pt x="926444" y="658575"/>
                    </a:lnTo>
                    <a:lnTo>
                      <a:pt x="843039" y="658575"/>
                    </a:lnTo>
                    <a:lnTo>
                      <a:pt x="843039" y="0"/>
                    </a:lnTo>
                    <a:lnTo>
                      <a:pt x="712355" y="0"/>
                    </a:lnTo>
                    <a:lnTo>
                      <a:pt x="712355" y="658575"/>
                    </a:lnTo>
                    <a:lnTo>
                      <a:pt x="628950" y="658575"/>
                    </a:lnTo>
                    <a:lnTo>
                      <a:pt x="628950" y="0"/>
                    </a:lnTo>
                    <a:lnTo>
                      <a:pt x="498265" y="0"/>
                    </a:lnTo>
                    <a:lnTo>
                      <a:pt x="498265" y="658575"/>
                    </a:lnTo>
                    <a:lnTo>
                      <a:pt x="414860" y="658575"/>
                    </a:lnTo>
                    <a:lnTo>
                      <a:pt x="414860" y="0"/>
                    </a:lnTo>
                    <a:lnTo>
                      <a:pt x="0" y="0"/>
                    </a:lnTo>
                    <a:lnTo>
                      <a:pt x="0" y="667240"/>
                    </a:lnTo>
                    <a:lnTo>
                      <a:pt x="5393520" y="667240"/>
                    </a:lnTo>
                    <a:close/>
                  </a:path>
                </a:pathLst>
              </a:custGeom>
              <a:solidFill>
                <a:schemeClr val="accent3"/>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ectangle 131">
                <a:extLst>
                  <a:ext uri="{FF2B5EF4-FFF2-40B4-BE49-F238E27FC236}">
                    <a16:creationId xmlns:a16="http://schemas.microsoft.com/office/drawing/2014/main" id="{78BC1F8A-5B96-41A2-9FEC-0DB4205B37AC}"/>
                  </a:ext>
                </a:extLst>
              </p:cNvPr>
              <p:cNvSpPr/>
              <p:nvPr/>
            </p:nvSpPr>
            <p:spPr>
              <a:xfrm rot="5400000" flipH="1">
                <a:off x="4253712" y="4609117"/>
                <a:ext cx="1581603" cy="360000"/>
              </a:xfrm>
              <a:custGeom>
                <a:avLst/>
                <a:gdLst/>
                <a:ahLst/>
                <a:cxnLst/>
                <a:rect l="l" t="t" r="r" b="b"/>
                <a:pathLst>
                  <a:path w="1581603" h="360000">
                    <a:moveTo>
                      <a:pt x="1202902" y="360000"/>
                    </a:moveTo>
                    <a:lnTo>
                      <a:pt x="1202902" y="0"/>
                    </a:lnTo>
                    <a:lnTo>
                      <a:pt x="1152000" y="0"/>
                    </a:lnTo>
                    <a:lnTo>
                      <a:pt x="1019560" y="0"/>
                    </a:lnTo>
                    <a:lnTo>
                      <a:pt x="929520" y="0"/>
                    </a:lnTo>
                    <a:lnTo>
                      <a:pt x="863339" y="0"/>
                    </a:lnTo>
                    <a:lnTo>
                      <a:pt x="773299" y="0"/>
                    </a:lnTo>
                    <a:lnTo>
                      <a:pt x="429603" y="0"/>
                    </a:lnTo>
                    <a:lnTo>
                      <a:pt x="0" y="0"/>
                    </a:lnTo>
                    <a:lnTo>
                      <a:pt x="0" y="360000"/>
                    </a:lnTo>
                    <a:lnTo>
                      <a:pt x="429603" y="360000"/>
                    </a:lnTo>
                    <a:lnTo>
                      <a:pt x="773299" y="360000"/>
                    </a:lnTo>
                    <a:lnTo>
                      <a:pt x="863339" y="360000"/>
                    </a:lnTo>
                    <a:lnTo>
                      <a:pt x="929520" y="360000"/>
                    </a:lnTo>
                    <a:lnTo>
                      <a:pt x="1019560" y="360000"/>
                    </a:lnTo>
                    <a:lnTo>
                      <a:pt x="1152000" y="360000"/>
                    </a:lnTo>
                    <a:close/>
                    <a:moveTo>
                      <a:pt x="1359123" y="360000"/>
                    </a:moveTo>
                    <a:lnTo>
                      <a:pt x="1359123" y="0"/>
                    </a:lnTo>
                    <a:lnTo>
                      <a:pt x="1292942" y="0"/>
                    </a:lnTo>
                    <a:lnTo>
                      <a:pt x="1292942" y="360000"/>
                    </a:lnTo>
                    <a:close/>
                    <a:moveTo>
                      <a:pt x="1581603" y="360000"/>
                    </a:moveTo>
                    <a:lnTo>
                      <a:pt x="1581603" y="0"/>
                    </a:lnTo>
                    <a:lnTo>
                      <a:pt x="1449163" y="0"/>
                    </a:lnTo>
                    <a:lnTo>
                      <a:pt x="1449163" y="360000"/>
                    </a:lnTo>
                    <a:close/>
                  </a:path>
                </a:pathLst>
              </a:custGeom>
              <a:solidFill>
                <a:schemeClr val="accent4"/>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id="{B454E430-C479-4B25-9098-99063EEFEE71}"/>
                </a:ext>
              </a:extLst>
            </p:cNvPr>
            <p:cNvGrpSpPr/>
            <p:nvPr/>
          </p:nvGrpSpPr>
          <p:grpSpPr>
            <a:xfrm>
              <a:off x="1525348" y="1579815"/>
              <a:ext cx="6070988" cy="2761700"/>
              <a:chOff x="1525348" y="1579815"/>
              <a:chExt cx="6070988" cy="2761700"/>
            </a:xfrm>
          </p:grpSpPr>
          <p:sp>
            <p:nvSpPr>
              <p:cNvPr id="6" name="Rectangle 5">
                <a:extLst>
                  <a:ext uri="{FF2B5EF4-FFF2-40B4-BE49-F238E27FC236}">
                    <a16:creationId xmlns:a16="http://schemas.microsoft.com/office/drawing/2014/main" id="{4A7BA281-DA91-4289-BC36-9DDF002CE4BE}"/>
                  </a:ext>
                </a:extLst>
              </p:cNvPr>
              <p:cNvSpPr/>
              <p:nvPr/>
            </p:nvSpPr>
            <p:spPr>
              <a:xfrm>
                <a:off x="3268739" y="2309740"/>
                <a:ext cx="2598977" cy="2031775"/>
              </a:xfrm>
              <a:custGeom>
                <a:avLst/>
                <a:gdLst/>
                <a:ahLst/>
                <a:cxnLst/>
                <a:rect l="l" t="t" r="r" b="b"/>
                <a:pathLst>
                  <a:path w="2897024" h="2264776">
                    <a:moveTo>
                      <a:pt x="0" y="0"/>
                    </a:moveTo>
                    <a:lnTo>
                      <a:pt x="2897024" y="0"/>
                    </a:lnTo>
                    <a:lnTo>
                      <a:pt x="2897024" y="1891127"/>
                    </a:lnTo>
                    <a:cubicBezTo>
                      <a:pt x="2802822" y="1872712"/>
                      <a:pt x="2705549" y="1863893"/>
                      <a:pt x="2606215" y="1863893"/>
                    </a:cubicBezTo>
                    <a:cubicBezTo>
                      <a:pt x="2195568" y="1863893"/>
                      <a:pt x="1820122" y="2014603"/>
                      <a:pt x="1533076" y="2264776"/>
                    </a:cubicBezTo>
                    <a:cubicBezTo>
                      <a:pt x="1247202" y="2014157"/>
                      <a:pt x="872259" y="1863893"/>
                      <a:pt x="462219" y="1863893"/>
                    </a:cubicBezTo>
                    <a:cubicBezTo>
                      <a:pt x="301614" y="1863893"/>
                      <a:pt x="146393" y="1886946"/>
                      <a:pt x="0" y="1931001"/>
                    </a:cubicBez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7" name="Rectangle 5">
                <a:extLst>
                  <a:ext uri="{FF2B5EF4-FFF2-40B4-BE49-F238E27FC236}">
                    <a16:creationId xmlns:a16="http://schemas.microsoft.com/office/drawing/2014/main" id="{232C5E2D-C73D-4E49-8900-2B92CC4287F6}"/>
                  </a:ext>
                </a:extLst>
              </p:cNvPr>
              <p:cNvSpPr/>
              <p:nvPr/>
            </p:nvSpPr>
            <p:spPr>
              <a:xfrm>
                <a:off x="3268739" y="2704966"/>
                <a:ext cx="2598977" cy="977877"/>
              </a:xfrm>
              <a:custGeom>
                <a:avLst/>
                <a:gdLst/>
                <a:ahLst/>
                <a:cxnLst/>
                <a:rect l="l" t="t" r="r" b="b"/>
                <a:pathLst>
                  <a:path w="648072" h="243840">
                    <a:moveTo>
                      <a:pt x="0" y="0"/>
                    </a:moveTo>
                    <a:lnTo>
                      <a:pt x="648072" y="0"/>
                    </a:lnTo>
                    <a:lnTo>
                      <a:pt x="648072" y="146327"/>
                    </a:lnTo>
                    <a:lnTo>
                      <a:pt x="359596" y="243840"/>
                    </a:lnTo>
                    <a:lnTo>
                      <a:pt x="0" y="128585"/>
                    </a:lnTo>
                    <a:close/>
                  </a:path>
                </a:pathLst>
              </a:custGeom>
              <a:solidFill>
                <a:schemeClr val="tx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8" name="Freeform 22">
                <a:extLst>
                  <a:ext uri="{FF2B5EF4-FFF2-40B4-BE49-F238E27FC236}">
                    <a16:creationId xmlns:a16="http://schemas.microsoft.com/office/drawing/2014/main" id="{89F40135-D147-4070-A6A5-F1CD64E8E444}"/>
                  </a:ext>
                </a:extLst>
              </p:cNvPr>
              <p:cNvSpPr/>
              <p:nvPr/>
            </p:nvSpPr>
            <p:spPr>
              <a:xfrm>
                <a:off x="1525348" y="1579815"/>
                <a:ext cx="6070988" cy="1788714"/>
              </a:xfrm>
              <a:custGeom>
                <a:avLst/>
                <a:gdLst>
                  <a:gd name="connsiteX0" fmla="*/ 762000 w 1513840"/>
                  <a:gd name="connsiteY0" fmla="*/ 0 h 487680"/>
                  <a:gd name="connsiteX1" fmla="*/ 0 w 1513840"/>
                  <a:gd name="connsiteY1" fmla="*/ 233680 h 487680"/>
                  <a:gd name="connsiteX2" fmla="*/ 792480 w 1513840"/>
                  <a:gd name="connsiteY2" fmla="*/ 487680 h 487680"/>
                  <a:gd name="connsiteX3" fmla="*/ 1513840 w 1513840"/>
                  <a:gd name="connsiteY3" fmla="*/ 243840 h 487680"/>
                  <a:gd name="connsiteX4" fmla="*/ 762000 w 1513840"/>
                  <a:gd name="connsiteY4" fmla="*/ 0 h 48768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13840" h="487680">
                    <a:moveTo>
                      <a:pt x="762000" y="0"/>
                    </a:moveTo>
                    <a:lnTo>
                      <a:pt x="0" y="233680"/>
                    </a:lnTo>
                    <a:lnTo>
                      <a:pt x="792480" y="487680"/>
                    </a:lnTo>
                    <a:lnTo>
                      <a:pt x="1513840" y="243840"/>
                    </a:lnTo>
                    <a:lnTo>
                      <a:pt x="762000" y="0"/>
                    </a:lnTo>
                    <a:close/>
                  </a:path>
                </a:pathLst>
              </a:cu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cxnSp>
            <p:nvCxnSpPr>
              <p:cNvPr id="9" name="Straight Connector 8">
                <a:extLst>
                  <a:ext uri="{FF2B5EF4-FFF2-40B4-BE49-F238E27FC236}">
                    <a16:creationId xmlns:a16="http://schemas.microsoft.com/office/drawing/2014/main" id="{E79CD2A6-0E60-448E-8451-2888EEA17012}"/>
                  </a:ext>
                </a:extLst>
              </p:cNvPr>
              <p:cNvCxnSpPr/>
              <p:nvPr/>
            </p:nvCxnSpPr>
            <p:spPr>
              <a:xfrm>
                <a:off x="4662703" y="2187506"/>
                <a:ext cx="1586226" cy="614736"/>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222F049E-7CD1-4A45-8D3B-71C8E207D6AC}"/>
                  </a:ext>
                </a:extLst>
              </p:cNvPr>
              <p:cNvCxnSpPr/>
              <p:nvPr/>
            </p:nvCxnSpPr>
            <p:spPr>
              <a:xfrm>
                <a:off x="6248932" y="2802241"/>
                <a:ext cx="0" cy="1010602"/>
              </a:xfrm>
              <a:prstGeom prst="line">
                <a:avLst/>
              </a:prstGeom>
              <a:ln w="19050">
                <a:solidFill>
                  <a:schemeClr val="accent4"/>
                </a:solidFill>
              </a:ln>
            </p:spPr>
            <p:style>
              <a:lnRef idx="1">
                <a:schemeClr val="accent1"/>
              </a:lnRef>
              <a:fillRef idx="0">
                <a:schemeClr val="accent1"/>
              </a:fillRef>
              <a:effectRef idx="0">
                <a:schemeClr val="accent1"/>
              </a:effectRef>
              <a:fontRef idx="minor">
                <a:schemeClr val="tx1"/>
              </a:fontRef>
            </p:style>
          </p:cxnSp>
          <p:sp>
            <p:nvSpPr>
              <p:cNvPr id="11" name="Isosceles Triangle 10">
                <a:extLst>
                  <a:ext uri="{FF2B5EF4-FFF2-40B4-BE49-F238E27FC236}">
                    <a16:creationId xmlns:a16="http://schemas.microsoft.com/office/drawing/2014/main" id="{C411AC64-DEA6-4275-9A08-B1AA827D98CA}"/>
                  </a:ext>
                </a:extLst>
              </p:cNvPr>
              <p:cNvSpPr/>
              <p:nvPr/>
            </p:nvSpPr>
            <p:spPr>
              <a:xfrm>
                <a:off x="6018666" y="3406130"/>
                <a:ext cx="460523" cy="920944"/>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2" name="Oval 11">
                <a:extLst>
                  <a:ext uri="{FF2B5EF4-FFF2-40B4-BE49-F238E27FC236}">
                    <a16:creationId xmlns:a16="http://schemas.microsoft.com/office/drawing/2014/main" id="{2CC9B76E-D98F-430B-9336-F22804417F21}"/>
                  </a:ext>
                </a:extLst>
              </p:cNvPr>
              <p:cNvSpPr/>
              <p:nvPr/>
            </p:nvSpPr>
            <p:spPr>
              <a:xfrm>
                <a:off x="6122007" y="3356991"/>
                <a:ext cx="236068" cy="271997"/>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grpSp>
        <p:nvGrpSpPr>
          <p:cNvPr id="23" name="Group 22">
            <a:extLst>
              <a:ext uri="{FF2B5EF4-FFF2-40B4-BE49-F238E27FC236}">
                <a16:creationId xmlns:a16="http://schemas.microsoft.com/office/drawing/2014/main" id="{19C6672E-843E-488F-BBB7-D43E9A6C8B7C}"/>
              </a:ext>
            </a:extLst>
          </p:cNvPr>
          <p:cNvGrpSpPr/>
          <p:nvPr/>
        </p:nvGrpSpPr>
        <p:grpSpPr>
          <a:xfrm>
            <a:off x="5154233" y="5479819"/>
            <a:ext cx="2351445" cy="890327"/>
            <a:chOff x="2079598" y="4257726"/>
            <a:chExt cx="2262901" cy="890327"/>
          </a:xfrm>
        </p:grpSpPr>
        <p:sp>
          <p:nvSpPr>
            <p:cNvPr id="24" name="TextBox 23">
              <a:extLst>
                <a:ext uri="{FF2B5EF4-FFF2-40B4-BE49-F238E27FC236}">
                  <a16:creationId xmlns:a16="http://schemas.microsoft.com/office/drawing/2014/main" id="{B0A7A975-7141-49E2-A036-C13AD82671B2}"/>
                </a:ext>
              </a:extLst>
            </p:cNvPr>
            <p:cNvSpPr txBox="1"/>
            <p:nvPr/>
          </p:nvSpPr>
          <p:spPr>
            <a:xfrm>
              <a:off x="2079598" y="4501722"/>
              <a:ext cx="2262901" cy="646331"/>
            </a:xfrm>
            <a:prstGeom prst="rect">
              <a:avLst/>
            </a:prstGeom>
            <a:noFill/>
          </p:spPr>
          <p:txBody>
            <a:bodyPr wrap="square" rtlCol="0">
              <a:spAutoFit/>
            </a:bodyPr>
            <a:lstStyle/>
            <a:p>
              <a:pPr algn="ctr"/>
              <a:r>
                <a:rPr lang="en-US" altLang="ko-KR" sz="1200">
                  <a:solidFill>
                    <a:schemeClr val="tx1">
                      <a:lumMod val="75000"/>
                      <a:lumOff val="25000"/>
                    </a:schemeClr>
                  </a:solidFill>
                  <a:cs typeface="Arial" pitchFamily="34" charset="0"/>
                </a:rPr>
                <a:t>Proficiency in using digital tools and understanding digital environments</a:t>
              </a:r>
              <a:endParaRPr lang="ko-KR" altLang="en-US" sz="1200">
                <a:solidFill>
                  <a:schemeClr val="tx1">
                    <a:lumMod val="65000"/>
                    <a:lumOff val="35000"/>
                  </a:schemeClr>
                </a:solidFill>
                <a:cs typeface="Arial" pitchFamily="34" charset="0"/>
              </a:endParaRPr>
            </a:p>
          </p:txBody>
        </p:sp>
        <p:sp>
          <p:nvSpPr>
            <p:cNvPr id="25" name="TextBox 24">
              <a:extLst>
                <a:ext uri="{FF2B5EF4-FFF2-40B4-BE49-F238E27FC236}">
                  <a16:creationId xmlns:a16="http://schemas.microsoft.com/office/drawing/2014/main" id="{A59D2805-4B42-429D-A340-5A71116F1AC6}"/>
                </a:ext>
              </a:extLst>
            </p:cNvPr>
            <p:cNvSpPr txBox="1"/>
            <p:nvPr/>
          </p:nvSpPr>
          <p:spPr>
            <a:xfrm>
              <a:off x="2079598" y="4257726"/>
              <a:ext cx="2262901" cy="276999"/>
            </a:xfrm>
            <a:prstGeom prst="rect">
              <a:avLst/>
            </a:prstGeom>
            <a:noFill/>
          </p:spPr>
          <p:txBody>
            <a:bodyPr wrap="square" rtlCol="0">
              <a:spAutoFit/>
            </a:bodyPr>
            <a:lstStyle/>
            <a:p>
              <a:pPr algn="ctr"/>
              <a:r>
                <a:rPr lang="en-US" altLang="ko-KR" sz="1200" b="1">
                  <a:solidFill>
                    <a:srgbClr val="FF6600"/>
                  </a:solidFill>
                  <a:cs typeface="Arial" pitchFamily="34" charset="0"/>
                </a:rPr>
                <a:t>Digital Literacy</a:t>
              </a:r>
              <a:r>
                <a:rPr lang="en-US" altLang="ko-KR" sz="1200" b="1" baseline="30000">
                  <a:solidFill>
                    <a:srgbClr val="FF6600"/>
                  </a:solidFill>
                  <a:cs typeface="Arial" pitchFamily="34" charset="0"/>
                </a:rPr>
                <a:t>1,2</a:t>
              </a:r>
              <a:endParaRPr lang="ko-KR" altLang="en-US" sz="1200" b="1">
                <a:solidFill>
                  <a:srgbClr val="FF6600"/>
                </a:solidFill>
                <a:cs typeface="Arial" pitchFamily="34" charset="0"/>
              </a:endParaRPr>
            </a:p>
          </p:txBody>
        </p:sp>
      </p:grpSp>
      <p:grpSp>
        <p:nvGrpSpPr>
          <p:cNvPr id="26" name="Group 25">
            <a:extLst>
              <a:ext uri="{FF2B5EF4-FFF2-40B4-BE49-F238E27FC236}">
                <a16:creationId xmlns:a16="http://schemas.microsoft.com/office/drawing/2014/main" id="{A71335DE-D43F-4863-AC4A-3E21318F43FC}"/>
              </a:ext>
            </a:extLst>
          </p:cNvPr>
          <p:cNvGrpSpPr/>
          <p:nvPr/>
        </p:nvGrpSpPr>
        <p:grpSpPr>
          <a:xfrm>
            <a:off x="8304722" y="5171504"/>
            <a:ext cx="3356506" cy="705661"/>
            <a:chOff x="2079598" y="4257726"/>
            <a:chExt cx="2262901" cy="705661"/>
          </a:xfrm>
        </p:grpSpPr>
        <p:sp>
          <p:nvSpPr>
            <p:cNvPr id="27" name="TextBox 26">
              <a:extLst>
                <a:ext uri="{FF2B5EF4-FFF2-40B4-BE49-F238E27FC236}">
                  <a16:creationId xmlns:a16="http://schemas.microsoft.com/office/drawing/2014/main" id="{460805F1-E54C-4847-86CD-5974F7AD7DBF}"/>
                </a:ext>
              </a:extLst>
            </p:cNvPr>
            <p:cNvSpPr txBox="1"/>
            <p:nvPr/>
          </p:nvSpPr>
          <p:spPr>
            <a:xfrm>
              <a:off x="2079598" y="4501722"/>
              <a:ext cx="2262901" cy="461665"/>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Developing strategies and attitudes for independent and continuous learning</a:t>
              </a:r>
              <a:endParaRPr lang="ko-KR" altLang="en-US" sz="1200">
                <a:solidFill>
                  <a:schemeClr val="tx1">
                    <a:lumMod val="65000"/>
                    <a:lumOff val="35000"/>
                  </a:schemeClr>
                </a:solidFill>
                <a:cs typeface="Arial" pitchFamily="34" charset="0"/>
              </a:endParaRPr>
            </a:p>
          </p:txBody>
        </p:sp>
        <p:sp>
          <p:nvSpPr>
            <p:cNvPr id="28" name="TextBox 27">
              <a:extLst>
                <a:ext uri="{FF2B5EF4-FFF2-40B4-BE49-F238E27FC236}">
                  <a16:creationId xmlns:a16="http://schemas.microsoft.com/office/drawing/2014/main" id="{0C8EC79F-DEA0-401F-B786-CB1C7D633BD5}"/>
                </a:ext>
              </a:extLst>
            </p:cNvPr>
            <p:cNvSpPr txBox="1"/>
            <p:nvPr/>
          </p:nvSpPr>
          <p:spPr>
            <a:xfrm>
              <a:off x="2079598" y="4257726"/>
              <a:ext cx="2262901"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Learning to learn and Life-long Learning</a:t>
              </a:r>
              <a:endParaRPr lang="ko-KR" altLang="en-US" sz="1200" b="1">
                <a:solidFill>
                  <a:schemeClr val="tx1">
                    <a:lumMod val="75000"/>
                    <a:lumOff val="25000"/>
                  </a:schemeClr>
                </a:solidFill>
                <a:cs typeface="Arial" pitchFamily="34" charset="0"/>
              </a:endParaRPr>
            </a:p>
          </p:txBody>
        </p:sp>
      </p:grpSp>
      <p:grpSp>
        <p:nvGrpSpPr>
          <p:cNvPr id="29" name="Group 28">
            <a:extLst>
              <a:ext uri="{FF2B5EF4-FFF2-40B4-BE49-F238E27FC236}">
                <a16:creationId xmlns:a16="http://schemas.microsoft.com/office/drawing/2014/main" id="{3E520DD4-5B9C-4A09-A072-5D995DAC640B}"/>
              </a:ext>
            </a:extLst>
          </p:cNvPr>
          <p:cNvGrpSpPr/>
          <p:nvPr/>
        </p:nvGrpSpPr>
        <p:grpSpPr>
          <a:xfrm>
            <a:off x="323529" y="5171504"/>
            <a:ext cx="3569685" cy="705661"/>
            <a:chOff x="1112382" y="4257726"/>
            <a:chExt cx="3230118" cy="705661"/>
          </a:xfrm>
        </p:grpSpPr>
        <p:sp>
          <p:nvSpPr>
            <p:cNvPr id="30" name="TextBox 29">
              <a:extLst>
                <a:ext uri="{FF2B5EF4-FFF2-40B4-BE49-F238E27FC236}">
                  <a16:creationId xmlns:a16="http://schemas.microsoft.com/office/drawing/2014/main" id="{6CADFC19-A42F-47A8-ADF6-6E7AA589A078}"/>
                </a:ext>
              </a:extLst>
            </p:cNvPr>
            <p:cNvSpPr txBox="1"/>
            <p:nvPr/>
          </p:nvSpPr>
          <p:spPr>
            <a:xfrm>
              <a:off x="1299911" y="4501722"/>
              <a:ext cx="3042588" cy="461665"/>
            </a:xfrm>
            <a:prstGeom prst="rect">
              <a:avLst/>
            </a:prstGeom>
            <a:noFill/>
          </p:spPr>
          <p:txBody>
            <a:bodyPr wrap="square" rtlCol="0">
              <a:spAutoFit/>
            </a:bodyPr>
            <a:lstStyle/>
            <a:p>
              <a:pPr algn="r"/>
              <a:r>
                <a:rPr lang="en-US" sz="1200"/>
                <a:t>Mastery of language skills, working effectively in teams, and communicating ideas clearly</a:t>
              </a:r>
              <a:endParaRPr lang="ko-KR" altLang="en-US" sz="1200">
                <a:solidFill>
                  <a:schemeClr val="tx1">
                    <a:lumMod val="65000"/>
                    <a:lumOff val="35000"/>
                  </a:schemeClr>
                </a:solidFill>
                <a:cs typeface="Arial" pitchFamily="34" charset="0"/>
              </a:endParaRPr>
            </a:p>
          </p:txBody>
        </p:sp>
        <p:sp>
          <p:nvSpPr>
            <p:cNvPr id="31" name="TextBox 30">
              <a:extLst>
                <a:ext uri="{FF2B5EF4-FFF2-40B4-BE49-F238E27FC236}">
                  <a16:creationId xmlns:a16="http://schemas.microsoft.com/office/drawing/2014/main" id="{C88E84B0-1145-4F91-8B99-90B0882087F6}"/>
                </a:ext>
              </a:extLst>
            </p:cNvPr>
            <p:cNvSpPr txBox="1"/>
            <p:nvPr/>
          </p:nvSpPr>
          <p:spPr>
            <a:xfrm>
              <a:off x="1112382" y="4257726"/>
              <a:ext cx="3230118" cy="461665"/>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Reading, Writing, Collaboration, and Comms</a:t>
              </a:r>
              <a:endParaRPr lang="ko-KR" altLang="en-US" sz="1200" b="1">
                <a:solidFill>
                  <a:schemeClr val="tx1">
                    <a:lumMod val="75000"/>
                    <a:lumOff val="25000"/>
                  </a:schemeClr>
                </a:solidFill>
                <a:cs typeface="Arial" pitchFamily="34" charset="0"/>
              </a:endParaRPr>
            </a:p>
          </p:txBody>
        </p:sp>
      </p:grpSp>
      <p:grpSp>
        <p:nvGrpSpPr>
          <p:cNvPr id="32" name="Group 31">
            <a:extLst>
              <a:ext uri="{FF2B5EF4-FFF2-40B4-BE49-F238E27FC236}">
                <a16:creationId xmlns:a16="http://schemas.microsoft.com/office/drawing/2014/main" id="{15F7393D-0990-42C2-BF16-7D3C297B50B8}"/>
              </a:ext>
            </a:extLst>
          </p:cNvPr>
          <p:cNvGrpSpPr/>
          <p:nvPr/>
        </p:nvGrpSpPr>
        <p:grpSpPr>
          <a:xfrm>
            <a:off x="8974126" y="4278144"/>
            <a:ext cx="2687102" cy="705661"/>
            <a:chOff x="2079598" y="4257726"/>
            <a:chExt cx="2262901" cy="705661"/>
          </a:xfrm>
        </p:grpSpPr>
        <p:sp>
          <p:nvSpPr>
            <p:cNvPr id="33" name="TextBox 32">
              <a:extLst>
                <a:ext uri="{FF2B5EF4-FFF2-40B4-BE49-F238E27FC236}">
                  <a16:creationId xmlns:a16="http://schemas.microsoft.com/office/drawing/2014/main" id="{8B386F64-EA27-4FF0-9569-94D8479372CF}"/>
                </a:ext>
              </a:extLst>
            </p:cNvPr>
            <p:cNvSpPr txBox="1"/>
            <p:nvPr/>
          </p:nvSpPr>
          <p:spPr>
            <a:xfrm>
              <a:off x="2079598" y="4501722"/>
              <a:ext cx="2262901" cy="461665"/>
            </a:xfrm>
            <a:prstGeom prst="rect">
              <a:avLst/>
            </a:prstGeom>
            <a:noFill/>
          </p:spPr>
          <p:txBody>
            <a:bodyPr wrap="square" rtlCol="0">
              <a:spAutoFit/>
            </a:bodyPr>
            <a:lstStyle/>
            <a:p>
              <a:r>
                <a:rPr lang="en-US" sz="1200"/>
                <a:t>Understanding and appreciating cultural diversity and global issues</a:t>
              </a:r>
              <a:endParaRPr lang="ko-KR" altLang="en-US" sz="1200">
                <a:solidFill>
                  <a:schemeClr val="tx1">
                    <a:lumMod val="65000"/>
                    <a:lumOff val="35000"/>
                  </a:schemeClr>
                </a:solidFill>
                <a:cs typeface="Arial" pitchFamily="34" charset="0"/>
              </a:endParaRPr>
            </a:p>
          </p:txBody>
        </p:sp>
        <p:sp>
          <p:nvSpPr>
            <p:cNvPr id="34" name="TextBox 33">
              <a:extLst>
                <a:ext uri="{FF2B5EF4-FFF2-40B4-BE49-F238E27FC236}">
                  <a16:creationId xmlns:a16="http://schemas.microsoft.com/office/drawing/2014/main" id="{83297860-B4AF-4858-B7DA-D4ED235429FD}"/>
                </a:ext>
              </a:extLst>
            </p:cNvPr>
            <p:cNvSpPr txBox="1"/>
            <p:nvPr/>
          </p:nvSpPr>
          <p:spPr>
            <a:xfrm>
              <a:off x="2079598" y="4257726"/>
              <a:ext cx="2262901" cy="461665"/>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Global and Cultural Awareness</a:t>
              </a:r>
              <a:endParaRPr lang="ko-KR" altLang="en-US" sz="1200" b="1">
                <a:solidFill>
                  <a:schemeClr val="tx1">
                    <a:lumMod val="75000"/>
                    <a:lumOff val="25000"/>
                  </a:schemeClr>
                </a:solidFill>
                <a:cs typeface="Arial" pitchFamily="34" charset="0"/>
              </a:endParaRPr>
            </a:p>
          </p:txBody>
        </p:sp>
      </p:grpSp>
      <p:grpSp>
        <p:nvGrpSpPr>
          <p:cNvPr id="35" name="Group 34">
            <a:extLst>
              <a:ext uri="{FF2B5EF4-FFF2-40B4-BE49-F238E27FC236}">
                <a16:creationId xmlns:a16="http://schemas.microsoft.com/office/drawing/2014/main" id="{2968CE5D-7808-4698-A484-19EC72313661}"/>
              </a:ext>
            </a:extLst>
          </p:cNvPr>
          <p:cNvGrpSpPr/>
          <p:nvPr/>
        </p:nvGrpSpPr>
        <p:grpSpPr>
          <a:xfrm>
            <a:off x="530772" y="4278144"/>
            <a:ext cx="2687105" cy="705661"/>
            <a:chOff x="2079598" y="4257726"/>
            <a:chExt cx="2262901" cy="705661"/>
          </a:xfrm>
        </p:grpSpPr>
        <p:sp>
          <p:nvSpPr>
            <p:cNvPr id="36" name="TextBox 35">
              <a:extLst>
                <a:ext uri="{FF2B5EF4-FFF2-40B4-BE49-F238E27FC236}">
                  <a16:creationId xmlns:a16="http://schemas.microsoft.com/office/drawing/2014/main" id="{4712C0E5-A240-4322-8108-76F3C9D929F9}"/>
                </a:ext>
              </a:extLst>
            </p:cNvPr>
            <p:cNvSpPr txBox="1"/>
            <p:nvPr/>
          </p:nvSpPr>
          <p:spPr>
            <a:xfrm>
              <a:off x="2323650" y="4501722"/>
              <a:ext cx="2018849" cy="461665"/>
            </a:xfrm>
            <a:prstGeom prst="rect">
              <a:avLst/>
            </a:prstGeom>
            <a:noFill/>
          </p:spPr>
          <p:txBody>
            <a:bodyPr wrap="square" rtlCol="0">
              <a:spAutoFit/>
            </a:bodyPr>
            <a:lstStyle/>
            <a:p>
              <a:pPr algn="r"/>
              <a:r>
                <a:rPr lang="en-US" altLang="ko-KR" sz="1200">
                  <a:solidFill>
                    <a:schemeClr val="tx1">
                      <a:lumMod val="75000"/>
                      <a:lumOff val="25000"/>
                    </a:schemeClr>
                  </a:solidFill>
                  <a:cs typeface="Arial" pitchFamily="34" charset="0"/>
                </a:rPr>
                <a:t>Adapting to new situations and challenges with resilience</a:t>
              </a:r>
              <a:endParaRPr lang="ko-KR" altLang="en-US" sz="1200">
                <a:solidFill>
                  <a:schemeClr val="tx1">
                    <a:lumMod val="65000"/>
                    <a:lumOff val="35000"/>
                  </a:schemeClr>
                </a:solidFill>
                <a:cs typeface="Arial" pitchFamily="34" charset="0"/>
              </a:endParaRPr>
            </a:p>
          </p:txBody>
        </p:sp>
        <p:sp>
          <p:nvSpPr>
            <p:cNvPr id="37" name="TextBox 36">
              <a:extLst>
                <a:ext uri="{FF2B5EF4-FFF2-40B4-BE49-F238E27FC236}">
                  <a16:creationId xmlns:a16="http://schemas.microsoft.com/office/drawing/2014/main" id="{48E88829-003A-4B16-A9CA-1AB23AD34836}"/>
                </a:ext>
              </a:extLst>
            </p:cNvPr>
            <p:cNvSpPr txBox="1"/>
            <p:nvPr/>
          </p:nvSpPr>
          <p:spPr>
            <a:xfrm>
              <a:off x="2079598" y="4257726"/>
              <a:ext cx="2262901" cy="276999"/>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Adaptability and Flexibility</a:t>
              </a:r>
              <a:endParaRPr lang="ko-KR" altLang="en-US" sz="1200" b="1">
                <a:solidFill>
                  <a:schemeClr val="tx1">
                    <a:lumMod val="75000"/>
                    <a:lumOff val="25000"/>
                  </a:schemeClr>
                </a:solidFill>
                <a:cs typeface="Arial" pitchFamily="34" charset="0"/>
              </a:endParaRPr>
            </a:p>
          </p:txBody>
        </p:sp>
      </p:grpSp>
      <p:grpSp>
        <p:nvGrpSpPr>
          <p:cNvPr id="38" name="Group 37">
            <a:extLst>
              <a:ext uri="{FF2B5EF4-FFF2-40B4-BE49-F238E27FC236}">
                <a16:creationId xmlns:a16="http://schemas.microsoft.com/office/drawing/2014/main" id="{C80A3A6B-301C-4188-B87D-8FF76DB5DD07}"/>
              </a:ext>
            </a:extLst>
          </p:cNvPr>
          <p:cNvGrpSpPr/>
          <p:nvPr/>
        </p:nvGrpSpPr>
        <p:grpSpPr>
          <a:xfrm>
            <a:off x="323528" y="3351462"/>
            <a:ext cx="3734431" cy="705661"/>
            <a:chOff x="1519262" y="4257726"/>
            <a:chExt cx="2823238" cy="705661"/>
          </a:xfrm>
        </p:grpSpPr>
        <p:sp>
          <p:nvSpPr>
            <p:cNvPr id="39" name="TextBox 38">
              <a:extLst>
                <a:ext uri="{FF2B5EF4-FFF2-40B4-BE49-F238E27FC236}">
                  <a16:creationId xmlns:a16="http://schemas.microsoft.com/office/drawing/2014/main" id="{D9F9DF02-4F3A-45CA-80F9-2D1FCB7D7B9C}"/>
                </a:ext>
              </a:extLst>
            </p:cNvPr>
            <p:cNvSpPr txBox="1"/>
            <p:nvPr/>
          </p:nvSpPr>
          <p:spPr>
            <a:xfrm>
              <a:off x="1612373" y="4501722"/>
              <a:ext cx="2730126" cy="461665"/>
            </a:xfrm>
            <a:prstGeom prst="rect">
              <a:avLst/>
            </a:prstGeom>
            <a:noFill/>
          </p:spPr>
          <p:txBody>
            <a:bodyPr wrap="square" rtlCol="0">
              <a:spAutoFit/>
            </a:bodyPr>
            <a:lstStyle/>
            <a:p>
              <a:pPr algn="r"/>
              <a:r>
                <a:rPr lang="en-US" sz="1200"/>
                <a:t>Ability to analyze situations, identify problems, and develop solutions as well as innovative ideas </a:t>
              </a:r>
              <a:endParaRPr lang="ko-KR" altLang="en-US" sz="1200">
                <a:solidFill>
                  <a:schemeClr val="tx1">
                    <a:lumMod val="65000"/>
                    <a:lumOff val="35000"/>
                  </a:schemeClr>
                </a:solidFill>
                <a:cs typeface="Arial" pitchFamily="34" charset="0"/>
              </a:endParaRPr>
            </a:p>
          </p:txBody>
        </p:sp>
        <p:sp>
          <p:nvSpPr>
            <p:cNvPr id="40" name="TextBox 39">
              <a:extLst>
                <a:ext uri="{FF2B5EF4-FFF2-40B4-BE49-F238E27FC236}">
                  <a16:creationId xmlns:a16="http://schemas.microsoft.com/office/drawing/2014/main" id="{8AFCA621-ED60-40B6-912D-E6F2CE18C52C}"/>
                </a:ext>
              </a:extLst>
            </p:cNvPr>
            <p:cNvSpPr txBox="1"/>
            <p:nvPr/>
          </p:nvSpPr>
          <p:spPr>
            <a:xfrm>
              <a:off x="1519262" y="4257726"/>
              <a:ext cx="2823238" cy="276999"/>
            </a:xfrm>
            <a:prstGeom prst="rect">
              <a:avLst/>
            </a:prstGeom>
            <a:noFill/>
          </p:spPr>
          <p:txBody>
            <a:bodyPr wrap="square" rtlCol="0">
              <a:spAutoFit/>
            </a:bodyPr>
            <a:lstStyle/>
            <a:p>
              <a:pPr algn="r"/>
              <a:r>
                <a:rPr lang="en-US" altLang="ko-KR" sz="1200" b="1">
                  <a:solidFill>
                    <a:schemeClr val="tx1">
                      <a:lumMod val="75000"/>
                      <a:lumOff val="25000"/>
                    </a:schemeClr>
                  </a:solidFill>
                  <a:cs typeface="Arial" pitchFamily="34" charset="0"/>
                </a:rPr>
                <a:t>Critical Thinking, Problem-Solving and Creativity </a:t>
              </a:r>
              <a:endParaRPr lang="ko-KR" altLang="en-US" sz="1200" b="1">
                <a:solidFill>
                  <a:schemeClr val="tx1">
                    <a:lumMod val="75000"/>
                    <a:lumOff val="25000"/>
                  </a:schemeClr>
                </a:solidFill>
                <a:cs typeface="Arial" pitchFamily="34" charset="0"/>
              </a:endParaRPr>
            </a:p>
          </p:txBody>
        </p:sp>
      </p:grpSp>
      <p:grpSp>
        <p:nvGrpSpPr>
          <p:cNvPr id="41" name="Group 40">
            <a:extLst>
              <a:ext uri="{FF2B5EF4-FFF2-40B4-BE49-F238E27FC236}">
                <a16:creationId xmlns:a16="http://schemas.microsoft.com/office/drawing/2014/main" id="{F04C80A5-C67A-4108-BAA4-28C21159FB6A}"/>
              </a:ext>
            </a:extLst>
          </p:cNvPr>
          <p:cNvGrpSpPr/>
          <p:nvPr/>
        </p:nvGrpSpPr>
        <p:grpSpPr>
          <a:xfrm>
            <a:off x="8684328" y="3351462"/>
            <a:ext cx="2976900" cy="890327"/>
            <a:chOff x="2079598" y="4257726"/>
            <a:chExt cx="2262901" cy="890327"/>
          </a:xfrm>
        </p:grpSpPr>
        <p:sp>
          <p:nvSpPr>
            <p:cNvPr id="42" name="TextBox 41">
              <a:extLst>
                <a:ext uri="{FF2B5EF4-FFF2-40B4-BE49-F238E27FC236}">
                  <a16:creationId xmlns:a16="http://schemas.microsoft.com/office/drawing/2014/main" id="{9C2A0742-FA52-4763-9885-72C523376953}"/>
                </a:ext>
              </a:extLst>
            </p:cNvPr>
            <p:cNvSpPr txBox="1"/>
            <p:nvPr/>
          </p:nvSpPr>
          <p:spPr>
            <a:xfrm>
              <a:off x="2079598" y="4501722"/>
              <a:ext cx="2262901" cy="646331"/>
            </a:xfrm>
            <a:prstGeom prst="rect">
              <a:avLst/>
            </a:prstGeom>
            <a:noFill/>
          </p:spPr>
          <p:txBody>
            <a:bodyPr wrap="square" rtlCol="0">
              <a:spAutoFit/>
            </a:bodyPr>
            <a:lstStyle/>
            <a:p>
              <a:r>
                <a:rPr lang="en-US" altLang="ko-KR" sz="1200">
                  <a:solidFill>
                    <a:schemeClr val="tx1">
                      <a:lumMod val="75000"/>
                      <a:lumOff val="25000"/>
                    </a:schemeClr>
                  </a:solidFill>
                  <a:cs typeface="Arial" pitchFamily="34" charset="0"/>
                </a:rPr>
                <a:t>Understanding and managing one's own emotions and empathizing with others</a:t>
              </a:r>
              <a:endParaRPr lang="ko-KR" altLang="en-US" sz="1200">
                <a:solidFill>
                  <a:schemeClr val="tx1">
                    <a:lumMod val="65000"/>
                    <a:lumOff val="35000"/>
                  </a:schemeClr>
                </a:solidFill>
                <a:cs typeface="Arial" pitchFamily="34" charset="0"/>
              </a:endParaRPr>
            </a:p>
          </p:txBody>
        </p:sp>
        <p:sp>
          <p:nvSpPr>
            <p:cNvPr id="43" name="TextBox 42">
              <a:extLst>
                <a:ext uri="{FF2B5EF4-FFF2-40B4-BE49-F238E27FC236}">
                  <a16:creationId xmlns:a16="http://schemas.microsoft.com/office/drawing/2014/main" id="{86360A32-CBF0-48B7-8CA6-419DB56FA1C4}"/>
                </a:ext>
              </a:extLst>
            </p:cNvPr>
            <p:cNvSpPr txBox="1"/>
            <p:nvPr/>
          </p:nvSpPr>
          <p:spPr>
            <a:xfrm>
              <a:off x="2079598" y="4257726"/>
              <a:ext cx="2262901"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Emotional Intelligence and Empathy</a:t>
              </a:r>
              <a:endParaRPr lang="ko-KR" altLang="en-US" sz="1200" b="1">
                <a:solidFill>
                  <a:schemeClr val="tx1">
                    <a:lumMod val="75000"/>
                    <a:lumOff val="25000"/>
                  </a:schemeClr>
                </a:solidFill>
                <a:cs typeface="Arial" pitchFamily="34" charset="0"/>
              </a:endParaRPr>
            </a:p>
          </p:txBody>
        </p:sp>
      </p:grpSp>
      <p:cxnSp>
        <p:nvCxnSpPr>
          <p:cNvPr id="44" name="Elbow Connector 61">
            <a:extLst>
              <a:ext uri="{FF2B5EF4-FFF2-40B4-BE49-F238E27FC236}">
                <a16:creationId xmlns:a16="http://schemas.microsoft.com/office/drawing/2014/main" id="{11302D85-0A97-4C66-B2AF-BCF959AF2901}"/>
              </a:ext>
            </a:extLst>
          </p:cNvPr>
          <p:cNvCxnSpPr>
            <a:cxnSpLocks/>
            <a:stCxn id="39" idx="3"/>
          </p:cNvCxnSpPr>
          <p:nvPr/>
        </p:nvCxnSpPr>
        <p:spPr>
          <a:xfrm>
            <a:off x="4057957" y="3826291"/>
            <a:ext cx="658740" cy="728850"/>
          </a:xfrm>
          <a:prstGeom prst="bentConnector2">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5" name="Elbow Connector 66">
            <a:extLst>
              <a:ext uri="{FF2B5EF4-FFF2-40B4-BE49-F238E27FC236}">
                <a16:creationId xmlns:a16="http://schemas.microsoft.com/office/drawing/2014/main" id="{802339B3-2DB0-4D52-94F4-7CFAC4848187}"/>
              </a:ext>
            </a:extLst>
          </p:cNvPr>
          <p:cNvCxnSpPr>
            <a:cxnSpLocks/>
            <a:stCxn id="36" idx="3"/>
          </p:cNvCxnSpPr>
          <p:nvPr/>
        </p:nvCxnSpPr>
        <p:spPr>
          <a:xfrm>
            <a:off x="3217877" y="4752973"/>
            <a:ext cx="1924605" cy="102034"/>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6" name="Elbow Connector 71">
            <a:extLst>
              <a:ext uri="{FF2B5EF4-FFF2-40B4-BE49-F238E27FC236}">
                <a16:creationId xmlns:a16="http://schemas.microsoft.com/office/drawing/2014/main" id="{96C8CD6C-955A-4847-8410-ABA1095F5CB6}"/>
              </a:ext>
            </a:extLst>
          </p:cNvPr>
          <p:cNvCxnSpPr>
            <a:cxnSpLocks/>
            <a:stCxn id="30" idx="3"/>
          </p:cNvCxnSpPr>
          <p:nvPr/>
        </p:nvCxnSpPr>
        <p:spPr>
          <a:xfrm flipV="1">
            <a:off x="3893213" y="5099003"/>
            <a:ext cx="1926721" cy="547330"/>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7" name="Elbow Connector 78">
            <a:extLst>
              <a:ext uri="{FF2B5EF4-FFF2-40B4-BE49-F238E27FC236}">
                <a16:creationId xmlns:a16="http://schemas.microsoft.com/office/drawing/2014/main" id="{0CAC7BA1-034B-4CD5-B6C5-04EA4057D170}"/>
              </a:ext>
            </a:extLst>
          </p:cNvPr>
          <p:cNvCxnSpPr>
            <a:cxnSpLocks/>
            <a:stCxn id="33" idx="1"/>
          </p:cNvCxnSpPr>
          <p:nvPr/>
        </p:nvCxnSpPr>
        <p:spPr>
          <a:xfrm rot="10800000" flipV="1">
            <a:off x="7148590" y="4752973"/>
            <a:ext cx="1825537" cy="570928"/>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8" name="Elbow Connector 87">
            <a:extLst>
              <a:ext uri="{FF2B5EF4-FFF2-40B4-BE49-F238E27FC236}">
                <a16:creationId xmlns:a16="http://schemas.microsoft.com/office/drawing/2014/main" id="{4BA3B7E6-D376-43E1-A00F-3A6B644398F0}"/>
              </a:ext>
            </a:extLst>
          </p:cNvPr>
          <p:cNvCxnSpPr>
            <a:cxnSpLocks/>
            <a:stCxn id="42" idx="1"/>
          </p:cNvCxnSpPr>
          <p:nvPr/>
        </p:nvCxnSpPr>
        <p:spPr>
          <a:xfrm rot="10800000" flipV="1">
            <a:off x="7574258" y="3918623"/>
            <a:ext cx="1110071" cy="620405"/>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49" name="Elbow Connector 91">
            <a:extLst>
              <a:ext uri="{FF2B5EF4-FFF2-40B4-BE49-F238E27FC236}">
                <a16:creationId xmlns:a16="http://schemas.microsoft.com/office/drawing/2014/main" id="{6BBF9604-1F29-47B9-949F-615FF0254C10}"/>
              </a:ext>
            </a:extLst>
          </p:cNvPr>
          <p:cNvCxnSpPr>
            <a:cxnSpLocks/>
            <a:stCxn id="27" idx="1"/>
          </p:cNvCxnSpPr>
          <p:nvPr/>
        </p:nvCxnSpPr>
        <p:spPr>
          <a:xfrm rot="10800000">
            <a:off x="6845910" y="5160325"/>
            <a:ext cx="1458812" cy="486009"/>
          </a:xfrm>
          <a:prstGeom prst="bentConnector3">
            <a:avLst>
              <a:gd name="adj1" fmla="val 50000"/>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0F84E897-628D-473D-8940-FC1346182C8C}"/>
              </a:ext>
            </a:extLst>
          </p:cNvPr>
          <p:cNvCxnSpPr>
            <a:cxnSpLocks/>
          </p:cNvCxnSpPr>
          <p:nvPr/>
        </p:nvCxnSpPr>
        <p:spPr>
          <a:xfrm flipH="1" flipV="1">
            <a:off x="6317250" y="4744312"/>
            <a:ext cx="6512" cy="685445"/>
          </a:xfrm>
          <a:prstGeom prst="line">
            <a:avLst/>
          </a:prstGeom>
          <a:ln w="25400">
            <a:solidFill>
              <a:schemeClr val="tx1">
                <a:lumMod val="75000"/>
                <a:lumOff val="25000"/>
              </a:schemeClr>
            </a:solidFill>
            <a:prstDash val="sysDot"/>
            <a:headEnd type="none"/>
            <a:tailEnd type="oval"/>
          </a:ln>
        </p:spPr>
        <p:style>
          <a:lnRef idx="1">
            <a:schemeClr val="accent1"/>
          </a:lnRef>
          <a:fillRef idx="0">
            <a:schemeClr val="accent1"/>
          </a:fillRef>
          <a:effectRef idx="0">
            <a:schemeClr val="accent1"/>
          </a:effectRef>
          <a:fontRef idx="minor">
            <a:schemeClr val="tx1"/>
          </a:fontRef>
        </p:style>
      </p:cxnSp>
      <p:sp>
        <p:nvSpPr>
          <p:cNvPr id="60" name="Rectangle 59">
            <a:extLst>
              <a:ext uri="{FF2B5EF4-FFF2-40B4-BE49-F238E27FC236}">
                <a16:creationId xmlns:a16="http://schemas.microsoft.com/office/drawing/2014/main" id="{7DCB3AD4-A2F0-2A3E-C472-03192D13D3FF}"/>
              </a:ext>
            </a:extLst>
          </p:cNvPr>
          <p:cNvSpPr/>
          <p:nvPr/>
        </p:nvSpPr>
        <p:spPr>
          <a:xfrm>
            <a:off x="0" y="6468293"/>
            <a:ext cx="12192000" cy="3898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a:solidFill>
                  <a:schemeClr val="bg1">
                    <a:lumMod val="75000"/>
                  </a:schemeClr>
                </a:solidFill>
              </a:rPr>
              <a:t>References: 1) </a:t>
            </a:r>
            <a:r>
              <a:rPr lang="en-US" sz="800">
                <a:solidFill>
                  <a:schemeClr val="bg1">
                    <a:lumMod val="75000"/>
                  </a:schemeClr>
                </a:solidFill>
                <a:hlinkClick r:id="rId2">
                  <a:extLst>
                    <a:ext uri="{A12FA001-AC4F-418D-AE19-62706E023703}">
                      <ahyp:hlinkClr xmlns:ahyp="http://schemas.microsoft.com/office/drawing/2018/hyperlinkcolor" val="tx"/>
                    </a:ext>
                  </a:extLst>
                </a:hlinkClick>
              </a:rPr>
              <a:t>https://unesdoc.unesco.org/ark:/48223/pf0000386933_eng</a:t>
            </a:r>
            <a:r>
              <a:rPr lang="en-US" sz="800">
                <a:solidFill>
                  <a:schemeClr val="bg1">
                    <a:lumMod val="75000"/>
                  </a:schemeClr>
                </a:solidFill>
              </a:rPr>
              <a:t> 2) Bates, T. (2024). Teaching the Skills Needed for the Future. In: Ehlers, UD., </a:t>
            </a:r>
            <a:r>
              <a:rPr lang="en-US" sz="800" err="1">
                <a:solidFill>
                  <a:schemeClr val="bg1">
                    <a:lumMod val="75000"/>
                  </a:schemeClr>
                </a:solidFill>
              </a:rPr>
              <a:t>Eigbrecht</a:t>
            </a:r>
            <a:r>
              <a:rPr lang="en-US" sz="800">
                <a:solidFill>
                  <a:schemeClr val="bg1">
                    <a:lumMod val="75000"/>
                  </a:schemeClr>
                </a:solidFill>
              </a:rPr>
              <a:t>, L. (eds) Creating the University of the Future. Zukunft der </a:t>
            </a:r>
            <a:r>
              <a:rPr lang="en-US" sz="800" err="1">
                <a:solidFill>
                  <a:schemeClr val="bg1">
                    <a:lumMod val="75000"/>
                  </a:schemeClr>
                </a:solidFill>
              </a:rPr>
              <a:t>Hochschulbildung</a:t>
            </a:r>
            <a:r>
              <a:rPr lang="en-US" sz="800">
                <a:solidFill>
                  <a:schemeClr val="bg1">
                    <a:lumMod val="75000"/>
                  </a:schemeClr>
                </a:solidFill>
              </a:rPr>
              <a:t> - Future Higher Education. Springer VS, Wiesbaden. </a:t>
            </a:r>
            <a:r>
              <a:rPr lang="en-US" sz="800">
                <a:solidFill>
                  <a:schemeClr val="bg1">
                    <a:lumMod val="75000"/>
                  </a:schemeClr>
                </a:solidFill>
                <a:hlinkClick r:id="rId3">
                  <a:extLst>
                    <a:ext uri="{A12FA001-AC4F-418D-AE19-62706E023703}">
                      <ahyp:hlinkClr xmlns:ahyp="http://schemas.microsoft.com/office/drawing/2018/hyperlinkcolor" val="tx"/>
                    </a:ext>
                  </a:extLst>
                </a:hlinkClick>
              </a:rPr>
              <a:t>https://doi.org/10.1007/978-3-658-42948-5_6</a:t>
            </a:r>
            <a:endParaRPr lang="en-CH" sz="800">
              <a:solidFill>
                <a:schemeClr val="bg1">
                  <a:lumMod val="75000"/>
                </a:schemeClr>
              </a:solidFill>
            </a:endParaRPr>
          </a:p>
        </p:txBody>
      </p:sp>
    </p:spTree>
    <p:extLst>
      <p:ext uri="{BB962C8B-B14F-4D97-AF65-F5344CB8AC3E}">
        <p14:creationId xmlns:p14="http://schemas.microsoft.com/office/powerpoint/2010/main" val="18881386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0FC6A888-7F88-2C91-4001-EAAAE0916571}"/>
              </a:ext>
            </a:extLst>
          </p:cNvPr>
          <p:cNvSpPr>
            <a:spLocks noGrp="1"/>
          </p:cNvSpPr>
          <p:nvPr>
            <p:ph type="body" sz="quarter" idx="10"/>
          </p:nvPr>
        </p:nvSpPr>
        <p:spPr/>
        <p:txBody>
          <a:bodyPr/>
          <a:lstStyle/>
          <a:p>
            <a:r>
              <a:rPr lang="en-US" altLang="ko-KR" sz="4800">
                <a:latin typeface="+mj-lt"/>
                <a:cs typeface="Arial" pitchFamily="34" charset="0"/>
              </a:rPr>
              <a:t>Definition Digital Literacy</a:t>
            </a:r>
          </a:p>
        </p:txBody>
      </p:sp>
      <p:sp>
        <p:nvSpPr>
          <p:cNvPr id="10" name="TextBox 9">
            <a:extLst>
              <a:ext uri="{FF2B5EF4-FFF2-40B4-BE49-F238E27FC236}">
                <a16:creationId xmlns:a16="http://schemas.microsoft.com/office/drawing/2014/main" id="{DBD6D125-E703-36B8-3C7D-AC4424D24D7C}"/>
              </a:ext>
            </a:extLst>
          </p:cNvPr>
          <p:cNvSpPr txBox="1"/>
          <p:nvPr/>
        </p:nvSpPr>
        <p:spPr>
          <a:xfrm>
            <a:off x="511428" y="1463054"/>
            <a:ext cx="4974972" cy="830997"/>
          </a:xfrm>
          <a:prstGeom prst="rect">
            <a:avLst/>
          </a:prstGeom>
          <a:noFill/>
          <a:ln>
            <a:noFill/>
          </a:ln>
        </p:spPr>
        <p:txBody>
          <a:bodyPr wrap="square">
            <a:spAutoFit/>
          </a:bodyPr>
          <a:lstStyle/>
          <a:p>
            <a:r>
              <a:rPr lang="en-US" altLang="ko-KR" sz="1600" b="1">
                <a:solidFill>
                  <a:schemeClr val="bg1"/>
                </a:solidFill>
                <a:cs typeface="Arial" pitchFamily="34" charset="0"/>
              </a:rPr>
              <a:t>Digital literacy is the ability to use technology to find, evaluate, organize, create, and communicate information safely and responsibly.</a:t>
            </a:r>
            <a:endParaRPr lang="ko-KR" altLang="en-US" sz="1600" b="1">
              <a:solidFill>
                <a:schemeClr val="bg1"/>
              </a:solidFill>
              <a:cs typeface="Arial" pitchFamily="34" charset="0"/>
            </a:endParaRPr>
          </a:p>
        </p:txBody>
      </p:sp>
      <p:grpSp>
        <p:nvGrpSpPr>
          <p:cNvPr id="66" name="Group 65">
            <a:extLst>
              <a:ext uri="{FF2B5EF4-FFF2-40B4-BE49-F238E27FC236}">
                <a16:creationId xmlns:a16="http://schemas.microsoft.com/office/drawing/2014/main" id="{17864EA3-EDDC-AA58-1144-7310CED6E00A}"/>
              </a:ext>
            </a:extLst>
          </p:cNvPr>
          <p:cNvGrpSpPr/>
          <p:nvPr/>
        </p:nvGrpSpPr>
        <p:grpSpPr>
          <a:xfrm>
            <a:off x="509479" y="2552365"/>
            <a:ext cx="5024435" cy="3508653"/>
            <a:chOff x="6830863" y="2931366"/>
            <a:chExt cx="5047564" cy="3251722"/>
          </a:xfrm>
        </p:grpSpPr>
        <p:sp>
          <p:nvSpPr>
            <p:cNvPr id="13" name="TextBox 12">
              <a:extLst>
                <a:ext uri="{FF2B5EF4-FFF2-40B4-BE49-F238E27FC236}">
                  <a16:creationId xmlns:a16="http://schemas.microsoft.com/office/drawing/2014/main" id="{AB2D3978-C53B-4B2C-B33D-E052C598B4D9}"/>
                </a:ext>
              </a:extLst>
            </p:cNvPr>
            <p:cNvSpPr txBox="1"/>
            <p:nvPr/>
          </p:nvSpPr>
          <p:spPr>
            <a:xfrm>
              <a:off x="6832821" y="2931366"/>
              <a:ext cx="5045606" cy="3251722"/>
            </a:xfrm>
            <a:prstGeom prst="rect">
              <a:avLst/>
            </a:prstGeom>
            <a:noFill/>
          </p:spPr>
          <p:txBody>
            <a:bodyPr wrap="square" rtlCol="0">
              <a:spAutoFit/>
            </a:bodyPr>
            <a:lstStyle/>
            <a:p>
              <a:r>
                <a:rPr lang="en-US" altLang="ko-KR" sz="1400" dirty="0">
                  <a:solidFill>
                    <a:schemeClr val="bg1"/>
                  </a:solidFill>
                  <a:cs typeface="Arial" pitchFamily="34" charset="0"/>
                </a:rPr>
                <a:t>Digital Literacy Frameworks for Education provide educational institutions with a structure and shared language and typically address the following key components</a:t>
              </a:r>
              <a:r>
                <a:rPr lang="en-US" altLang="ko-KR" sz="1400" baseline="30000" dirty="0">
                  <a:solidFill>
                    <a:schemeClr val="bg1"/>
                  </a:solidFill>
                  <a:cs typeface="Arial" pitchFamily="34" charset="0"/>
                </a:rPr>
                <a:t>1</a:t>
              </a:r>
              <a:endParaRPr lang="en-US" altLang="ko-KR" sz="1200" baseline="30000" dirty="0">
                <a:solidFill>
                  <a:schemeClr val="tx1">
                    <a:lumMod val="75000"/>
                    <a:lumOff val="25000"/>
                  </a:schemeClr>
                </a:solidFill>
                <a:cs typeface="Arial" pitchFamily="34" charset="0"/>
              </a:endParaRPr>
            </a:p>
            <a:p>
              <a:endParaRPr lang="en-US" altLang="ko-KR" sz="1200" dirty="0">
                <a:solidFill>
                  <a:schemeClr val="tx1">
                    <a:lumMod val="75000"/>
                    <a:lumOff val="25000"/>
                  </a:schemeClr>
                </a:solidFill>
                <a:cs typeface="Arial" pitchFamily="34" charset="0"/>
              </a:endParaRPr>
            </a:p>
            <a:p>
              <a:endParaRPr lang="en-US" altLang="ko-KR" sz="1200" dirty="0">
                <a:solidFill>
                  <a:schemeClr val="tx1">
                    <a:lumMod val="75000"/>
                    <a:lumOff val="25000"/>
                  </a:schemeClr>
                </a:solidFill>
                <a:cs typeface="Arial" pitchFamily="34" charset="0"/>
              </a:endParaRPr>
            </a:p>
            <a:p>
              <a:endParaRPr lang="en-US" altLang="ko-KR" sz="1200" dirty="0">
                <a:solidFill>
                  <a:schemeClr val="tx1">
                    <a:lumMod val="75000"/>
                    <a:lumOff val="25000"/>
                  </a:schemeClr>
                </a:solidFill>
                <a:cs typeface="Arial" pitchFamily="34" charset="0"/>
              </a:endParaRPr>
            </a:p>
            <a:p>
              <a:pPr marL="228600" indent="-228600">
                <a:buFont typeface="Courier New" panose="02070309020205020404" pitchFamily="49" charset="0"/>
                <a:buChar char="o"/>
              </a:pPr>
              <a:r>
                <a:rPr lang="en-US" altLang="ko-KR" sz="1200" b="1" dirty="0">
                  <a:solidFill>
                    <a:schemeClr val="tx1">
                      <a:lumMod val="75000"/>
                      <a:lumOff val="25000"/>
                    </a:schemeClr>
                  </a:solidFill>
                  <a:cs typeface="Arial" pitchFamily="34" charset="0"/>
                </a:rPr>
                <a:t>Basic computer skills</a:t>
              </a:r>
              <a:r>
                <a:rPr lang="en-US" altLang="ko-KR" sz="1200" dirty="0">
                  <a:solidFill>
                    <a:schemeClr val="tx1">
                      <a:lumMod val="75000"/>
                      <a:lumOff val="25000"/>
                    </a:schemeClr>
                  </a:solidFill>
                  <a:cs typeface="Arial" pitchFamily="34" charset="0"/>
                </a:rPr>
                <a:t>: Fundamental skills required to use desktop and mobile applications, online services and devices</a:t>
              </a:r>
            </a:p>
            <a:p>
              <a:pPr marL="228600" indent="-228600">
                <a:buFont typeface="Courier New" panose="02070309020205020404" pitchFamily="49" charset="0"/>
                <a:buChar char="o"/>
              </a:pPr>
              <a:endParaRPr lang="en-US" altLang="ko-KR" sz="1200" dirty="0">
                <a:solidFill>
                  <a:schemeClr val="tx1">
                    <a:lumMod val="75000"/>
                    <a:lumOff val="25000"/>
                  </a:schemeClr>
                </a:solidFill>
                <a:cs typeface="Arial" pitchFamily="34" charset="0"/>
              </a:endParaRPr>
            </a:p>
            <a:p>
              <a:pPr marL="228600" indent="-228600">
                <a:buFont typeface="Courier New" panose="02070309020205020404" pitchFamily="49" charset="0"/>
                <a:buChar char="o"/>
              </a:pPr>
              <a:r>
                <a:rPr lang="en-US" altLang="ko-KR" sz="1200" b="1" dirty="0">
                  <a:solidFill>
                    <a:schemeClr val="tx1">
                      <a:lumMod val="75000"/>
                      <a:lumOff val="25000"/>
                    </a:schemeClr>
                  </a:solidFill>
                  <a:cs typeface="Arial" pitchFamily="34" charset="0"/>
                </a:rPr>
                <a:t>Digital problem solving</a:t>
              </a:r>
              <a:r>
                <a:rPr lang="en-US" altLang="ko-KR" sz="1200" dirty="0">
                  <a:solidFill>
                    <a:schemeClr val="tx1">
                      <a:lumMod val="75000"/>
                      <a:lumOff val="25000"/>
                    </a:schemeClr>
                  </a:solidFill>
                  <a:cs typeface="Arial" pitchFamily="34" charset="0"/>
                </a:rPr>
                <a:t>: Ability to use technology for work and educational pursuits as well as social and professional networking, which includes selecting the right technology to carry out a specific task or solve a particular problem</a:t>
              </a:r>
            </a:p>
            <a:p>
              <a:pPr marL="228600" indent="-228600">
                <a:buFont typeface="Courier New" panose="02070309020205020404" pitchFamily="49" charset="0"/>
                <a:buChar char="o"/>
              </a:pPr>
              <a:endParaRPr lang="en-US" altLang="ko-KR" sz="1200" dirty="0">
                <a:solidFill>
                  <a:schemeClr val="tx1">
                    <a:lumMod val="75000"/>
                    <a:lumOff val="25000"/>
                  </a:schemeClr>
                </a:solidFill>
                <a:cs typeface="Arial" pitchFamily="34" charset="0"/>
              </a:endParaRPr>
            </a:p>
            <a:p>
              <a:pPr marL="228600" indent="-228600">
                <a:buFont typeface="Courier New" panose="02070309020205020404" pitchFamily="49" charset="0"/>
                <a:buChar char="o"/>
              </a:pPr>
              <a:r>
                <a:rPr lang="en-US" altLang="ko-KR" sz="1200" b="1" dirty="0">
                  <a:solidFill>
                    <a:schemeClr val="tx1">
                      <a:lumMod val="75000"/>
                      <a:lumOff val="25000"/>
                    </a:schemeClr>
                  </a:solidFill>
                  <a:cs typeface="Arial" pitchFamily="34" charset="0"/>
                </a:rPr>
                <a:t>Digital ethics</a:t>
              </a:r>
              <a:r>
                <a:rPr lang="en-US" altLang="ko-KR" sz="1200" dirty="0">
                  <a:solidFill>
                    <a:schemeClr val="tx1">
                      <a:lumMod val="75000"/>
                      <a:lumOff val="25000"/>
                    </a:schemeClr>
                  </a:solidFill>
                  <a:cs typeface="Arial" pitchFamily="34" charset="0"/>
                </a:rPr>
                <a:t>: Capability to evaluate the source of digital information and recognize digital disinformation. It includes security and privacy considerations, as well as the ethical use of social media and emerging technologies such as generative AI</a:t>
              </a:r>
              <a:endParaRPr lang="ko-KR" altLang="en-US" sz="1200" dirty="0">
                <a:solidFill>
                  <a:schemeClr val="tx1">
                    <a:lumMod val="75000"/>
                    <a:lumOff val="25000"/>
                  </a:schemeClr>
                </a:solidFill>
                <a:highlight>
                  <a:srgbClr val="FFFF00"/>
                </a:highlight>
                <a:cs typeface="Arial" pitchFamily="34" charset="0"/>
              </a:endParaRPr>
            </a:p>
          </p:txBody>
        </p:sp>
        <p:sp>
          <p:nvSpPr>
            <p:cNvPr id="63" name="Oval 62">
              <a:extLst>
                <a:ext uri="{FF2B5EF4-FFF2-40B4-BE49-F238E27FC236}">
                  <a16:creationId xmlns:a16="http://schemas.microsoft.com/office/drawing/2014/main" id="{288EE003-E5D3-3752-3D74-A605AB87A086}"/>
                </a:ext>
              </a:extLst>
            </p:cNvPr>
            <p:cNvSpPr/>
            <p:nvPr/>
          </p:nvSpPr>
          <p:spPr>
            <a:xfrm>
              <a:off x="6830863" y="4081295"/>
              <a:ext cx="252000" cy="2335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1</a:t>
              </a:r>
              <a:endParaRPr lang="en-CH" sz="1200" b="1"/>
            </a:p>
          </p:txBody>
        </p:sp>
        <p:sp>
          <p:nvSpPr>
            <p:cNvPr id="64" name="Oval 63">
              <a:extLst>
                <a:ext uri="{FF2B5EF4-FFF2-40B4-BE49-F238E27FC236}">
                  <a16:creationId xmlns:a16="http://schemas.microsoft.com/office/drawing/2014/main" id="{A23F1A57-9A51-5DC2-AD85-B1DCDD985DBE}"/>
                </a:ext>
              </a:extLst>
            </p:cNvPr>
            <p:cNvSpPr/>
            <p:nvPr/>
          </p:nvSpPr>
          <p:spPr>
            <a:xfrm>
              <a:off x="6830863" y="4599168"/>
              <a:ext cx="252000" cy="2335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2</a:t>
              </a:r>
              <a:endParaRPr lang="en-CH" sz="1200" b="1"/>
            </a:p>
          </p:txBody>
        </p:sp>
        <p:sp>
          <p:nvSpPr>
            <p:cNvPr id="65" name="Oval 64">
              <a:extLst>
                <a:ext uri="{FF2B5EF4-FFF2-40B4-BE49-F238E27FC236}">
                  <a16:creationId xmlns:a16="http://schemas.microsoft.com/office/drawing/2014/main" id="{CCF02889-F33A-C641-5999-71C72852DD41}"/>
                </a:ext>
              </a:extLst>
            </p:cNvPr>
            <p:cNvSpPr/>
            <p:nvPr/>
          </p:nvSpPr>
          <p:spPr>
            <a:xfrm>
              <a:off x="6830863" y="5423432"/>
              <a:ext cx="252000" cy="233547"/>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b="1"/>
                <a:t>3</a:t>
              </a:r>
              <a:endParaRPr lang="en-CH" sz="1200" b="1"/>
            </a:p>
          </p:txBody>
        </p:sp>
      </p:grpSp>
      <p:sp>
        <p:nvSpPr>
          <p:cNvPr id="14" name="Rectangle 13">
            <a:extLst>
              <a:ext uri="{FF2B5EF4-FFF2-40B4-BE49-F238E27FC236}">
                <a16:creationId xmlns:a16="http://schemas.microsoft.com/office/drawing/2014/main" id="{A04543BC-8F0E-8014-4B14-6CB99C608F94}"/>
              </a:ext>
            </a:extLst>
          </p:cNvPr>
          <p:cNvSpPr/>
          <p:nvPr/>
        </p:nvSpPr>
        <p:spPr>
          <a:xfrm>
            <a:off x="0" y="6468293"/>
            <a:ext cx="12192000" cy="3898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a:solidFill>
                  <a:schemeClr val="bg1">
                    <a:lumMod val="75000"/>
                  </a:schemeClr>
                </a:solidFill>
              </a:rPr>
              <a:t>References: 1) </a:t>
            </a:r>
            <a:r>
              <a:rPr lang="en-US" sz="800">
                <a:solidFill>
                  <a:schemeClr val="bg1">
                    <a:lumMod val="75000"/>
                  </a:schemeClr>
                </a:solidFill>
                <a:hlinkClick r:id="rId3">
                  <a:extLst>
                    <a:ext uri="{A12FA001-AC4F-418D-AE19-62706E023703}">
                      <ahyp:hlinkClr xmlns:ahyp="http://schemas.microsoft.com/office/drawing/2018/hyperlinkcolor" val="tx"/>
                    </a:ext>
                  </a:extLst>
                </a:hlinkClick>
              </a:rPr>
              <a:t>https://www.techopedia.com/definition/digital-literacy-digital-fluency</a:t>
            </a:r>
            <a:r>
              <a:rPr lang="en-US" sz="800">
                <a:solidFill>
                  <a:schemeClr val="bg1">
                    <a:lumMod val="75000"/>
                  </a:schemeClr>
                </a:solidFill>
              </a:rPr>
              <a:t> 	Additional resources: </a:t>
            </a:r>
            <a:r>
              <a:rPr lang="en-US" sz="800">
                <a:solidFill>
                  <a:schemeClr val="bg1">
                    <a:lumMod val="75000"/>
                  </a:schemeClr>
                </a:solidFill>
                <a:hlinkClick r:id="rId4">
                  <a:extLst>
                    <a:ext uri="{A12FA001-AC4F-418D-AE19-62706E023703}">
                      <ahyp:hlinkClr xmlns:ahyp="http://schemas.microsoft.com/office/drawing/2018/hyperlinkcolor" val="tx"/>
                    </a:ext>
                  </a:extLst>
                </a:hlinkClick>
              </a:rPr>
              <a:t>Digital Literacy – DQ institute</a:t>
            </a:r>
            <a:r>
              <a:rPr lang="en-US" sz="800">
                <a:solidFill>
                  <a:schemeClr val="bg1">
                    <a:lumMod val="75000"/>
                  </a:schemeClr>
                </a:solidFill>
              </a:rPr>
              <a:t> </a:t>
            </a:r>
            <a:endParaRPr lang="en-CH" sz="800">
              <a:solidFill>
                <a:schemeClr val="bg1">
                  <a:lumMod val="75000"/>
                </a:schemeClr>
              </a:solidFill>
            </a:endParaRPr>
          </a:p>
        </p:txBody>
      </p:sp>
      <p:grpSp>
        <p:nvGrpSpPr>
          <p:cNvPr id="36" name="Group 35">
            <a:extLst>
              <a:ext uri="{FF2B5EF4-FFF2-40B4-BE49-F238E27FC236}">
                <a16:creationId xmlns:a16="http://schemas.microsoft.com/office/drawing/2014/main" id="{645E5E57-AB80-CACA-92AF-E728C47797C9}"/>
              </a:ext>
            </a:extLst>
          </p:cNvPr>
          <p:cNvGrpSpPr/>
          <p:nvPr/>
        </p:nvGrpSpPr>
        <p:grpSpPr>
          <a:xfrm>
            <a:off x="5641673" y="1696357"/>
            <a:ext cx="6313766" cy="4771936"/>
            <a:chOff x="6037458" y="1854052"/>
            <a:chExt cx="5497318" cy="3944784"/>
          </a:xfrm>
        </p:grpSpPr>
        <p:grpSp>
          <p:nvGrpSpPr>
            <p:cNvPr id="15" name="Graphic 14">
              <a:extLst>
                <a:ext uri="{FF2B5EF4-FFF2-40B4-BE49-F238E27FC236}">
                  <a16:creationId xmlns:a16="http://schemas.microsoft.com/office/drawing/2014/main" id="{F6250DBA-E8DC-4EEE-1FD0-C533B431FFA6}"/>
                </a:ext>
              </a:extLst>
            </p:cNvPr>
            <p:cNvGrpSpPr/>
            <p:nvPr/>
          </p:nvGrpSpPr>
          <p:grpSpPr>
            <a:xfrm>
              <a:off x="6037458" y="1854052"/>
              <a:ext cx="5497318" cy="3944784"/>
              <a:chOff x="2444748" y="555045"/>
              <a:chExt cx="7282048" cy="5727454"/>
            </a:xfrm>
          </p:grpSpPr>
          <p:sp>
            <p:nvSpPr>
              <p:cNvPr id="16" name="Freeform: Shape 15">
                <a:extLst>
                  <a:ext uri="{FF2B5EF4-FFF2-40B4-BE49-F238E27FC236}">
                    <a16:creationId xmlns:a16="http://schemas.microsoft.com/office/drawing/2014/main" id="{25DC151E-F81E-33D7-9C43-170EE7101553}"/>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7E1257C-B55A-1CC9-D154-E03590CEBE92}"/>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407E21B9-5E8D-D225-9F83-F65FA7FA5A6B}"/>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ED02FA25-4748-02FA-B7F8-F82B23E0727B}"/>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5B49CDD8-31ED-EAE4-9187-59D8F24F1337}"/>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D3EABFB4-730C-2091-1C14-E889496B655A}"/>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A7F2E46-479E-7782-CB44-B3B570442292}"/>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56C95FB3-7426-E15B-B393-66E6B6987BA5}"/>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pic>
          <p:nvPicPr>
            <p:cNvPr id="61" name="Online Media 8">
              <a:hlinkClick r:id="" action="ppaction://media"/>
              <a:extLst>
                <a:ext uri="{FF2B5EF4-FFF2-40B4-BE49-F238E27FC236}">
                  <a16:creationId xmlns:a16="http://schemas.microsoft.com/office/drawing/2014/main" id="{CAF7491A-9B42-21CA-C992-CE490661E6B6}"/>
                </a:ext>
              </a:extLst>
            </p:cNvPr>
            <p:cNvPicPr>
              <a:picLocks noRot="1" noChangeAspect="1"/>
            </p:cNvPicPr>
            <p:nvPr>
              <a:videoFile r:link="rId1"/>
            </p:nvPr>
          </p:nvPicPr>
          <p:blipFill>
            <a:blip r:embed="rId5">
              <a:extLst>
                <a:ext uri="{28A0092B-C50C-407E-A947-70E740481C1C}">
                  <a14:useLocalDpi xmlns:a14="http://schemas.microsoft.com/office/drawing/2010/main" val="0"/>
                </a:ext>
              </a:extLst>
            </a:blip>
            <a:srcRect/>
            <a:stretch/>
          </p:blipFill>
          <p:spPr>
            <a:xfrm>
              <a:off x="6891338" y="2121361"/>
              <a:ext cx="3855178" cy="2570119"/>
            </a:xfrm>
            <a:prstGeom prst="rect">
              <a:avLst/>
            </a:prstGeom>
          </p:spPr>
        </p:pic>
      </p:grpSp>
      <p:grpSp>
        <p:nvGrpSpPr>
          <p:cNvPr id="3" name="Group 2">
            <a:extLst>
              <a:ext uri="{FF2B5EF4-FFF2-40B4-BE49-F238E27FC236}">
                <a16:creationId xmlns:a16="http://schemas.microsoft.com/office/drawing/2014/main" id="{EC8EEC5F-700A-5B1D-EA1E-BF888D90FE27}"/>
              </a:ext>
            </a:extLst>
          </p:cNvPr>
          <p:cNvGrpSpPr/>
          <p:nvPr/>
        </p:nvGrpSpPr>
        <p:grpSpPr>
          <a:xfrm>
            <a:off x="8476238" y="3200821"/>
            <a:ext cx="720000" cy="720000"/>
            <a:chOff x="1535354" y="839966"/>
            <a:chExt cx="720000" cy="720000"/>
          </a:xfrm>
        </p:grpSpPr>
        <p:sp>
          <p:nvSpPr>
            <p:cNvPr id="4" name="Flowchart: Connector 3">
              <a:extLst>
                <a:ext uri="{FF2B5EF4-FFF2-40B4-BE49-F238E27FC236}">
                  <a16:creationId xmlns:a16="http://schemas.microsoft.com/office/drawing/2014/main" id="{14E8928D-0E15-E0C2-DB8B-D5EC08303F0B}"/>
                </a:ext>
              </a:extLst>
            </p:cNvPr>
            <p:cNvSpPr/>
            <p:nvPr/>
          </p:nvSpPr>
          <p:spPr>
            <a:xfrm>
              <a:off x="1535354" y="839966"/>
              <a:ext cx="720000" cy="720000"/>
            </a:xfrm>
            <a:prstGeom prst="flowChartConnector">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Isosceles Triangle 4">
              <a:hlinkClick r:id="rId6"/>
              <a:extLst>
                <a:ext uri="{FF2B5EF4-FFF2-40B4-BE49-F238E27FC236}">
                  <a16:creationId xmlns:a16="http://schemas.microsoft.com/office/drawing/2014/main" id="{2597D2D6-C5D1-B13A-B2CF-5BB5A8863165}"/>
                </a:ext>
              </a:extLst>
            </p:cNvPr>
            <p:cNvSpPr/>
            <p:nvPr/>
          </p:nvSpPr>
          <p:spPr>
            <a:xfrm rot="5400000">
              <a:off x="1739779" y="1039015"/>
              <a:ext cx="400050" cy="321902"/>
            </a:xfrm>
            <a:prstGeom prst="triangl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808610012"/>
      </p:ext>
    </p:extLst>
  </p:cSld>
  <p:clrMapOvr>
    <a:masterClrMapping/>
  </p:clrMapOvr>
  <p:timing>
    <p:tnLst>
      <p:par>
        <p:cTn id="1" dur="indefinite" restart="never" nodeType="tmRoot">
          <p:childTnLst>
            <p:video>
              <p:cMediaNode vol="80000">
                <p:cTn id="2" fill="hold" display="0">
                  <p:stCondLst>
                    <p:cond delay="indefinite"/>
                  </p:stCondLst>
                </p:cTn>
                <p:tgtEl>
                  <p:spTgt spid="61"/>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Importance of Digital Literacy</a:t>
            </a:r>
          </a:p>
        </p:txBody>
      </p:sp>
      <p:grpSp>
        <p:nvGrpSpPr>
          <p:cNvPr id="3" name="Graphic 299">
            <a:extLst>
              <a:ext uri="{FF2B5EF4-FFF2-40B4-BE49-F238E27FC236}">
                <a16:creationId xmlns:a16="http://schemas.microsoft.com/office/drawing/2014/main" id="{82CEB01D-E691-4BEE-9215-29AF87913197}"/>
              </a:ext>
            </a:extLst>
          </p:cNvPr>
          <p:cNvGrpSpPr/>
          <p:nvPr/>
        </p:nvGrpSpPr>
        <p:grpSpPr>
          <a:xfrm>
            <a:off x="5734953" y="1359440"/>
            <a:ext cx="5563769" cy="5328515"/>
            <a:chOff x="5671581" y="2568773"/>
            <a:chExt cx="3185568" cy="3050872"/>
          </a:xfrm>
        </p:grpSpPr>
        <p:sp>
          <p:nvSpPr>
            <p:cNvPr id="4" name="Freeform: Shape 3">
              <a:extLst>
                <a:ext uri="{FF2B5EF4-FFF2-40B4-BE49-F238E27FC236}">
                  <a16:creationId xmlns:a16="http://schemas.microsoft.com/office/drawing/2014/main" id="{394912D8-5586-4B38-A549-12FBCA77F61F}"/>
                </a:ext>
              </a:extLst>
            </p:cNvPr>
            <p:cNvSpPr/>
            <p:nvPr/>
          </p:nvSpPr>
          <p:spPr>
            <a:xfrm>
              <a:off x="7086229" y="2833114"/>
              <a:ext cx="803463" cy="419242"/>
            </a:xfrm>
            <a:custGeom>
              <a:avLst/>
              <a:gdLst>
                <a:gd name="connsiteX0" fmla="*/ 803464 w 803463"/>
                <a:gd name="connsiteY0" fmla="*/ 419242 h 419242"/>
                <a:gd name="connsiteX1" fmla="*/ 39735 w 803463"/>
                <a:gd name="connsiteY1" fmla="*/ 419242 h 419242"/>
                <a:gd name="connsiteX2" fmla="*/ 0 w 803463"/>
                <a:gd name="connsiteY2" fmla="*/ 379507 h 419242"/>
                <a:gd name="connsiteX3" fmla="*/ 0 w 803463"/>
                <a:gd name="connsiteY3" fmla="*/ 0 h 419242"/>
                <a:gd name="connsiteX4" fmla="*/ 803464 w 803463"/>
                <a:gd name="connsiteY4" fmla="*/ 0 h 419242"/>
                <a:gd name="connsiteX5" fmla="*/ 803464 w 803463"/>
                <a:gd name="connsiteY5" fmla="*/ 419242 h 4192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03463" h="419242">
                  <a:moveTo>
                    <a:pt x="803464" y="419242"/>
                  </a:moveTo>
                  <a:lnTo>
                    <a:pt x="39735" y="419242"/>
                  </a:lnTo>
                  <a:cubicBezTo>
                    <a:pt x="17847" y="419242"/>
                    <a:pt x="0" y="401395"/>
                    <a:pt x="0" y="379507"/>
                  </a:cubicBezTo>
                  <a:lnTo>
                    <a:pt x="0" y="0"/>
                  </a:lnTo>
                  <a:lnTo>
                    <a:pt x="803464" y="0"/>
                  </a:lnTo>
                  <a:lnTo>
                    <a:pt x="803464" y="419242"/>
                  </a:lnTo>
                  <a:close/>
                </a:path>
              </a:pathLst>
            </a:custGeom>
            <a:solidFill>
              <a:srgbClr val="31363E"/>
            </a:solidFill>
            <a:ln w="3363"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25063A2-6E5A-402B-9551-C2642275B6B8}"/>
                </a:ext>
              </a:extLst>
            </p:cNvPr>
            <p:cNvSpPr/>
            <p:nvPr/>
          </p:nvSpPr>
          <p:spPr>
            <a:xfrm>
              <a:off x="6727936" y="2568773"/>
              <a:ext cx="1562813" cy="484906"/>
            </a:xfrm>
            <a:custGeom>
              <a:avLst/>
              <a:gdLst>
                <a:gd name="connsiteX0" fmla="*/ 810198 w 1562813"/>
                <a:gd name="connsiteY0" fmla="*/ 0 h 484906"/>
                <a:gd name="connsiteX1" fmla="*/ 0 w 1562813"/>
                <a:gd name="connsiteY1" fmla="*/ 142441 h 484906"/>
                <a:gd name="connsiteX2" fmla="*/ 851954 w 1562813"/>
                <a:gd name="connsiteY2" fmla="*/ 484907 h 484906"/>
                <a:gd name="connsiteX3" fmla="*/ 1562814 w 1562813"/>
                <a:gd name="connsiteY3" fmla="*/ 125604 h 484906"/>
              </a:gdLst>
              <a:ahLst/>
              <a:cxnLst>
                <a:cxn ang="0">
                  <a:pos x="connsiteX0" y="connsiteY0"/>
                </a:cxn>
                <a:cxn ang="0">
                  <a:pos x="connsiteX1" y="connsiteY1"/>
                </a:cxn>
                <a:cxn ang="0">
                  <a:pos x="connsiteX2" y="connsiteY2"/>
                </a:cxn>
                <a:cxn ang="0">
                  <a:pos x="connsiteX3" y="connsiteY3"/>
                </a:cxn>
              </a:cxnLst>
              <a:rect l="l" t="t" r="r" b="b"/>
              <a:pathLst>
                <a:path w="1562813" h="484906">
                  <a:moveTo>
                    <a:pt x="810198" y="0"/>
                  </a:moveTo>
                  <a:lnTo>
                    <a:pt x="0" y="142441"/>
                  </a:lnTo>
                  <a:lnTo>
                    <a:pt x="851954" y="484907"/>
                  </a:lnTo>
                  <a:lnTo>
                    <a:pt x="1562814" y="125604"/>
                  </a:lnTo>
                  <a:close/>
                </a:path>
              </a:pathLst>
            </a:custGeom>
            <a:solidFill>
              <a:srgbClr val="1D222D"/>
            </a:solidFill>
            <a:ln w="3363"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A2D977C0-4AD2-433B-8924-13AE3E876B4C}"/>
                </a:ext>
              </a:extLst>
            </p:cNvPr>
            <p:cNvSpPr/>
            <p:nvPr/>
          </p:nvSpPr>
          <p:spPr>
            <a:xfrm>
              <a:off x="6727936" y="2568773"/>
              <a:ext cx="1562813" cy="403415"/>
            </a:xfrm>
            <a:custGeom>
              <a:avLst/>
              <a:gdLst>
                <a:gd name="connsiteX0" fmla="*/ 810198 w 1562813"/>
                <a:gd name="connsiteY0" fmla="*/ 0 h 403415"/>
                <a:gd name="connsiteX1" fmla="*/ 0 w 1562813"/>
                <a:gd name="connsiteY1" fmla="*/ 142441 h 403415"/>
                <a:gd name="connsiteX2" fmla="*/ 873506 w 1562813"/>
                <a:gd name="connsiteY2" fmla="*/ 403416 h 403415"/>
                <a:gd name="connsiteX3" fmla="*/ 1562814 w 1562813"/>
                <a:gd name="connsiteY3" fmla="*/ 125604 h 403415"/>
              </a:gdLst>
              <a:ahLst/>
              <a:cxnLst>
                <a:cxn ang="0">
                  <a:pos x="connsiteX0" y="connsiteY0"/>
                </a:cxn>
                <a:cxn ang="0">
                  <a:pos x="connsiteX1" y="connsiteY1"/>
                </a:cxn>
                <a:cxn ang="0">
                  <a:pos x="connsiteX2" y="connsiteY2"/>
                </a:cxn>
                <a:cxn ang="0">
                  <a:pos x="connsiteX3" y="connsiteY3"/>
                </a:cxn>
              </a:cxnLst>
              <a:rect l="l" t="t" r="r" b="b"/>
              <a:pathLst>
                <a:path w="1562813" h="403415">
                  <a:moveTo>
                    <a:pt x="810198" y="0"/>
                  </a:moveTo>
                  <a:lnTo>
                    <a:pt x="0" y="142441"/>
                  </a:lnTo>
                  <a:lnTo>
                    <a:pt x="873506" y="403416"/>
                  </a:lnTo>
                  <a:lnTo>
                    <a:pt x="1562814" y="125604"/>
                  </a:lnTo>
                  <a:close/>
                </a:path>
              </a:pathLst>
            </a:custGeom>
            <a:solidFill>
              <a:srgbClr val="333333"/>
            </a:solidFill>
            <a:ln w="3363"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0A19089D-B94E-4FE7-B31A-C5A43AF6A742}"/>
                </a:ext>
              </a:extLst>
            </p:cNvPr>
            <p:cNvSpPr/>
            <p:nvPr/>
          </p:nvSpPr>
          <p:spPr>
            <a:xfrm>
              <a:off x="7095867" y="3238994"/>
              <a:ext cx="802153" cy="970922"/>
            </a:xfrm>
            <a:custGeom>
              <a:avLst/>
              <a:gdLst>
                <a:gd name="connsiteX0" fmla="*/ 801907 w 802153"/>
                <a:gd name="connsiteY0" fmla="*/ 249755 h 970922"/>
                <a:gd name="connsiteX1" fmla="*/ 768233 w 802153"/>
                <a:gd name="connsiteY1" fmla="*/ 215744 h 970922"/>
                <a:gd name="connsiteX2" fmla="*/ 755437 w 802153"/>
                <a:gd name="connsiteY2" fmla="*/ 230897 h 970922"/>
                <a:gd name="connsiteX3" fmla="*/ 744661 w 802153"/>
                <a:gd name="connsiteY3" fmla="*/ 262551 h 970922"/>
                <a:gd name="connsiteX4" fmla="*/ 728834 w 802153"/>
                <a:gd name="connsiteY4" fmla="*/ 271643 h 970922"/>
                <a:gd name="connsiteX5" fmla="*/ 721763 w 802153"/>
                <a:gd name="connsiteY5" fmla="*/ 250091 h 970922"/>
                <a:gd name="connsiteX6" fmla="*/ 727824 w 802153"/>
                <a:gd name="connsiteY6" fmla="*/ 106303 h 970922"/>
                <a:gd name="connsiteX7" fmla="*/ 695497 w 802153"/>
                <a:gd name="connsiteY7" fmla="*/ 11679 h 970922"/>
                <a:gd name="connsiteX8" fmla="*/ 683037 w 802153"/>
                <a:gd name="connsiteY8" fmla="*/ 7301 h 970922"/>
                <a:gd name="connsiteX9" fmla="*/ 131793 w 802153"/>
                <a:gd name="connsiteY9" fmla="*/ 903 h 970922"/>
                <a:gd name="connsiteX10" fmla="*/ 103506 w 802153"/>
                <a:gd name="connsiteY10" fmla="*/ 7638 h 970922"/>
                <a:gd name="connsiteX11" fmla="*/ 77241 w 802153"/>
                <a:gd name="connsiteY11" fmla="*/ 55792 h 970922"/>
                <a:gd name="connsiteX12" fmla="*/ 70843 w 802153"/>
                <a:gd name="connsiteY12" fmla="*/ 130548 h 970922"/>
                <a:gd name="connsiteX13" fmla="*/ 74884 w 802153"/>
                <a:gd name="connsiteY13" fmla="*/ 242683 h 970922"/>
                <a:gd name="connsiteX14" fmla="*/ 66128 w 802153"/>
                <a:gd name="connsiteY14" fmla="*/ 271643 h 970922"/>
                <a:gd name="connsiteX15" fmla="*/ 53332 w 802153"/>
                <a:gd name="connsiteY15" fmla="*/ 263224 h 970922"/>
                <a:gd name="connsiteX16" fmla="*/ 43567 w 802153"/>
                <a:gd name="connsiteY16" fmla="*/ 236285 h 970922"/>
                <a:gd name="connsiteX17" fmla="*/ 31781 w 802153"/>
                <a:gd name="connsiteY17" fmla="*/ 221805 h 970922"/>
                <a:gd name="connsiteX18" fmla="*/ 1474 w 802153"/>
                <a:gd name="connsiteY18" fmla="*/ 240326 h 970922"/>
                <a:gd name="connsiteX19" fmla="*/ 36158 w 802153"/>
                <a:gd name="connsiteY19" fmla="*/ 425197 h 970922"/>
                <a:gd name="connsiteX20" fmla="*/ 59730 w 802153"/>
                <a:gd name="connsiteY20" fmla="*/ 455167 h 970922"/>
                <a:gd name="connsiteX21" fmla="*/ 102833 w 802153"/>
                <a:gd name="connsiteY21" fmla="*/ 527903 h 970922"/>
                <a:gd name="connsiteX22" fmla="*/ 162099 w 802153"/>
                <a:gd name="connsiteY22" fmla="*/ 654180 h 970922"/>
                <a:gd name="connsiteX23" fmla="*/ 170518 w 802153"/>
                <a:gd name="connsiteY23" fmla="*/ 673038 h 970922"/>
                <a:gd name="connsiteX24" fmla="*/ 170518 w 802153"/>
                <a:gd name="connsiteY24" fmla="*/ 777428 h 970922"/>
                <a:gd name="connsiteX25" fmla="*/ 385359 w 802153"/>
                <a:gd name="connsiteY25" fmla="*/ 967349 h 970922"/>
                <a:gd name="connsiteX26" fmla="*/ 405563 w 802153"/>
                <a:gd name="connsiteY26" fmla="*/ 964319 h 970922"/>
                <a:gd name="connsiteX27" fmla="*/ 620067 w 802153"/>
                <a:gd name="connsiteY27" fmla="*/ 778101 h 970922"/>
                <a:gd name="connsiteX28" fmla="*/ 619730 w 802153"/>
                <a:gd name="connsiteY28" fmla="*/ 722539 h 970922"/>
                <a:gd name="connsiteX29" fmla="*/ 650373 w 802153"/>
                <a:gd name="connsiteY29" fmla="*/ 645425 h 970922"/>
                <a:gd name="connsiteX30" fmla="*/ 694487 w 802153"/>
                <a:gd name="connsiteY30" fmla="*/ 560230 h 970922"/>
                <a:gd name="connsiteX31" fmla="*/ 750386 w 802153"/>
                <a:gd name="connsiteY31" fmla="*/ 446075 h 970922"/>
                <a:gd name="connsiteX32" fmla="*/ 775304 w 802153"/>
                <a:gd name="connsiteY32" fmla="*/ 413074 h 970922"/>
                <a:gd name="connsiteX33" fmla="*/ 801907 w 802153"/>
                <a:gd name="connsiteY33" fmla="*/ 249755 h 970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02153" h="970922">
                  <a:moveTo>
                    <a:pt x="801907" y="249755"/>
                  </a:moveTo>
                  <a:cubicBezTo>
                    <a:pt x="801233" y="225173"/>
                    <a:pt x="793152" y="217428"/>
                    <a:pt x="768233" y="215744"/>
                  </a:cubicBezTo>
                  <a:cubicBezTo>
                    <a:pt x="758804" y="216417"/>
                    <a:pt x="757457" y="224499"/>
                    <a:pt x="755437" y="230897"/>
                  </a:cubicBezTo>
                  <a:cubicBezTo>
                    <a:pt x="752069" y="241336"/>
                    <a:pt x="748702" y="252112"/>
                    <a:pt x="744661" y="262551"/>
                  </a:cubicBezTo>
                  <a:cubicBezTo>
                    <a:pt x="741630" y="269622"/>
                    <a:pt x="736579" y="273327"/>
                    <a:pt x="728834" y="271643"/>
                  </a:cubicBezTo>
                  <a:cubicBezTo>
                    <a:pt x="721426" y="269959"/>
                    <a:pt x="721763" y="252785"/>
                    <a:pt x="721763" y="250091"/>
                  </a:cubicBezTo>
                  <a:cubicBezTo>
                    <a:pt x="725130" y="202274"/>
                    <a:pt x="729508" y="154457"/>
                    <a:pt x="727824" y="106303"/>
                  </a:cubicBezTo>
                  <a:cubicBezTo>
                    <a:pt x="726477" y="71956"/>
                    <a:pt x="720416" y="38281"/>
                    <a:pt x="695497" y="11679"/>
                  </a:cubicBezTo>
                  <a:cubicBezTo>
                    <a:pt x="691793" y="8985"/>
                    <a:pt x="687415" y="7301"/>
                    <a:pt x="683037" y="7301"/>
                  </a:cubicBezTo>
                  <a:cubicBezTo>
                    <a:pt x="654414" y="6291"/>
                    <a:pt x="147283" y="3934"/>
                    <a:pt x="131793" y="903"/>
                  </a:cubicBezTo>
                  <a:cubicBezTo>
                    <a:pt x="122027" y="-1117"/>
                    <a:pt x="111588" y="-107"/>
                    <a:pt x="103506" y="7638"/>
                  </a:cubicBezTo>
                  <a:cubicBezTo>
                    <a:pt x="90710" y="21781"/>
                    <a:pt x="82965" y="38281"/>
                    <a:pt x="77241" y="55792"/>
                  </a:cubicBezTo>
                  <a:cubicBezTo>
                    <a:pt x="69159" y="80374"/>
                    <a:pt x="70169" y="105966"/>
                    <a:pt x="70843" y="130548"/>
                  </a:cubicBezTo>
                  <a:cubicBezTo>
                    <a:pt x="71853" y="167927"/>
                    <a:pt x="69159" y="205642"/>
                    <a:pt x="74884" y="242683"/>
                  </a:cubicBezTo>
                  <a:cubicBezTo>
                    <a:pt x="75894" y="248071"/>
                    <a:pt x="73536" y="270969"/>
                    <a:pt x="66128" y="271643"/>
                  </a:cubicBezTo>
                  <a:cubicBezTo>
                    <a:pt x="59393" y="272316"/>
                    <a:pt x="55689" y="268949"/>
                    <a:pt x="53332" y="263224"/>
                  </a:cubicBezTo>
                  <a:cubicBezTo>
                    <a:pt x="49291" y="254469"/>
                    <a:pt x="47271" y="245377"/>
                    <a:pt x="43567" y="236285"/>
                  </a:cubicBezTo>
                  <a:cubicBezTo>
                    <a:pt x="41209" y="230561"/>
                    <a:pt x="40536" y="222816"/>
                    <a:pt x="31781" y="221805"/>
                  </a:cubicBezTo>
                  <a:cubicBezTo>
                    <a:pt x="9219" y="220122"/>
                    <a:pt x="2821" y="223489"/>
                    <a:pt x="1474" y="240326"/>
                  </a:cubicBezTo>
                  <a:cubicBezTo>
                    <a:pt x="-3577" y="304980"/>
                    <a:pt x="3494" y="367614"/>
                    <a:pt x="36158" y="425197"/>
                  </a:cubicBezTo>
                  <a:cubicBezTo>
                    <a:pt x="42220" y="435972"/>
                    <a:pt x="47607" y="448095"/>
                    <a:pt x="59730" y="455167"/>
                  </a:cubicBezTo>
                  <a:cubicBezTo>
                    <a:pt x="87343" y="471330"/>
                    <a:pt x="100812" y="495239"/>
                    <a:pt x="102833" y="527903"/>
                  </a:cubicBezTo>
                  <a:cubicBezTo>
                    <a:pt x="105527" y="577404"/>
                    <a:pt x="122027" y="621853"/>
                    <a:pt x="162099" y="654180"/>
                  </a:cubicBezTo>
                  <a:cubicBezTo>
                    <a:pt x="168161" y="659232"/>
                    <a:pt x="170518" y="664956"/>
                    <a:pt x="170518" y="673038"/>
                  </a:cubicBezTo>
                  <a:cubicBezTo>
                    <a:pt x="170181" y="707722"/>
                    <a:pt x="170518" y="742407"/>
                    <a:pt x="170518" y="777428"/>
                  </a:cubicBezTo>
                  <a:cubicBezTo>
                    <a:pt x="180620" y="796285"/>
                    <a:pt x="367174" y="950512"/>
                    <a:pt x="385359" y="967349"/>
                  </a:cubicBezTo>
                  <a:cubicBezTo>
                    <a:pt x="393104" y="974421"/>
                    <a:pt x="399502" y="969707"/>
                    <a:pt x="405563" y="964319"/>
                  </a:cubicBezTo>
                  <a:cubicBezTo>
                    <a:pt x="428798" y="943441"/>
                    <a:pt x="615353" y="786520"/>
                    <a:pt x="620067" y="778101"/>
                  </a:cubicBezTo>
                  <a:cubicBezTo>
                    <a:pt x="620067" y="759580"/>
                    <a:pt x="621750" y="741060"/>
                    <a:pt x="619730" y="722539"/>
                  </a:cubicBezTo>
                  <a:cubicBezTo>
                    <a:pt x="616363" y="690885"/>
                    <a:pt x="624108" y="666640"/>
                    <a:pt x="650373" y="645425"/>
                  </a:cubicBezTo>
                  <a:cubicBezTo>
                    <a:pt x="676303" y="624547"/>
                    <a:pt x="695497" y="595251"/>
                    <a:pt x="694487" y="560230"/>
                  </a:cubicBezTo>
                  <a:cubicBezTo>
                    <a:pt x="693476" y="511739"/>
                    <a:pt x="714018" y="475371"/>
                    <a:pt x="750386" y="446075"/>
                  </a:cubicBezTo>
                  <a:cubicBezTo>
                    <a:pt x="761498" y="436983"/>
                    <a:pt x="769916" y="426207"/>
                    <a:pt x="775304" y="413074"/>
                  </a:cubicBezTo>
                  <a:cubicBezTo>
                    <a:pt x="796856" y="361216"/>
                    <a:pt x="803591" y="305990"/>
                    <a:pt x="801907" y="249755"/>
                  </a:cubicBezTo>
                  <a:close/>
                </a:path>
              </a:pathLst>
            </a:custGeom>
            <a:solidFill>
              <a:srgbClr val="FDC69A"/>
            </a:solidFill>
            <a:ln w="3363"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26AC88A2-A1F2-4A7E-B58B-5507BA86ADD0}"/>
                </a:ext>
              </a:extLst>
            </p:cNvPr>
            <p:cNvSpPr/>
            <p:nvPr/>
          </p:nvSpPr>
          <p:spPr>
            <a:xfrm>
              <a:off x="6364930" y="4179741"/>
              <a:ext cx="2491221" cy="1440441"/>
            </a:xfrm>
            <a:custGeom>
              <a:avLst/>
              <a:gdLst>
                <a:gd name="connsiteX0" fmla="*/ 2431942 w 2491221"/>
                <a:gd name="connsiteY0" fmla="*/ 1045244 h 1440441"/>
                <a:gd name="connsiteX1" fmla="*/ 2260541 w 2491221"/>
                <a:gd name="connsiteY1" fmla="*/ 674829 h 1440441"/>
                <a:gd name="connsiteX2" fmla="*/ 1929188 w 2491221"/>
                <a:gd name="connsiteY2" fmla="*/ 130656 h 1440441"/>
                <a:gd name="connsiteX3" fmla="*/ 1903596 w 2491221"/>
                <a:gd name="connsiteY3" fmla="*/ 110788 h 1440441"/>
                <a:gd name="connsiteX4" fmla="*/ 1650030 w 2491221"/>
                <a:gd name="connsiteY4" fmla="*/ 31317 h 1440441"/>
                <a:gd name="connsiteX5" fmla="*/ 1526446 w 2491221"/>
                <a:gd name="connsiteY5" fmla="*/ 0 h 1440441"/>
                <a:gd name="connsiteX6" fmla="*/ 1534528 w 2491221"/>
                <a:gd name="connsiteY6" fmla="*/ 26603 h 1440441"/>
                <a:gd name="connsiteX7" fmla="*/ 1526109 w 2491221"/>
                <a:gd name="connsiteY7" fmla="*/ 44113 h 1440441"/>
                <a:gd name="connsiteX8" fmla="*/ 1442261 w 2491221"/>
                <a:gd name="connsiteY8" fmla="*/ 69032 h 1440441"/>
                <a:gd name="connsiteX9" fmla="*/ 1431149 w 2491221"/>
                <a:gd name="connsiteY9" fmla="*/ 72736 h 1440441"/>
                <a:gd name="connsiteX10" fmla="*/ 1421720 w 2491221"/>
                <a:gd name="connsiteY10" fmla="*/ 81491 h 1440441"/>
                <a:gd name="connsiteX11" fmla="*/ 1430475 w 2491221"/>
                <a:gd name="connsiteY11" fmla="*/ 90247 h 1440441"/>
                <a:gd name="connsiteX12" fmla="*/ 1443271 w 2491221"/>
                <a:gd name="connsiteY12" fmla="*/ 94287 h 1440441"/>
                <a:gd name="connsiteX13" fmla="*/ 1504895 w 2491221"/>
                <a:gd name="connsiteY13" fmla="*/ 111124 h 1440441"/>
                <a:gd name="connsiteX14" fmla="*/ 1509946 w 2491221"/>
                <a:gd name="connsiteY14" fmla="*/ 127625 h 1440441"/>
                <a:gd name="connsiteX15" fmla="*/ 1457414 w 2491221"/>
                <a:gd name="connsiteY15" fmla="*/ 188912 h 1440441"/>
                <a:gd name="connsiteX16" fmla="*/ 1154348 w 2491221"/>
                <a:gd name="connsiteY16" fmla="*/ 540469 h 1440441"/>
                <a:gd name="connsiteX17" fmla="*/ 1121347 w 2491221"/>
                <a:gd name="connsiteY17" fmla="*/ 541142 h 1440441"/>
                <a:gd name="connsiteX18" fmla="*/ 732411 w 2491221"/>
                <a:gd name="connsiteY18" fmla="*/ 127625 h 1440441"/>
                <a:gd name="connsiteX19" fmla="*/ 737462 w 2491221"/>
                <a:gd name="connsiteY19" fmla="*/ 109441 h 1440441"/>
                <a:gd name="connsiteX20" fmla="*/ 778208 w 2491221"/>
                <a:gd name="connsiteY20" fmla="*/ 94287 h 1440441"/>
                <a:gd name="connsiteX21" fmla="*/ 815923 w 2491221"/>
                <a:gd name="connsiteY21" fmla="*/ 78797 h 1440441"/>
                <a:gd name="connsiteX22" fmla="*/ 795382 w 2491221"/>
                <a:gd name="connsiteY22" fmla="*/ 69032 h 1440441"/>
                <a:gd name="connsiteX23" fmla="*/ 726687 w 2491221"/>
                <a:gd name="connsiteY23" fmla="*/ 46470 h 1440441"/>
                <a:gd name="connsiteX24" fmla="*/ 714901 w 2491221"/>
                <a:gd name="connsiteY24" fmla="*/ 18521 h 1440441"/>
                <a:gd name="connsiteX25" fmla="*/ 714564 w 2491221"/>
                <a:gd name="connsiteY25" fmla="*/ 7408 h 1440441"/>
                <a:gd name="connsiteX26" fmla="*/ 324618 w 2491221"/>
                <a:gd name="connsiteY26" fmla="*/ 119880 h 1440441"/>
                <a:gd name="connsiteX27" fmla="*/ 311148 w 2491221"/>
                <a:gd name="connsiteY27" fmla="*/ 131329 h 1440441"/>
                <a:gd name="connsiteX28" fmla="*/ 232688 w 2491221"/>
                <a:gd name="connsiteY28" fmla="*/ 320241 h 1440441"/>
                <a:gd name="connsiteX29" fmla="*/ 0 w 2491221"/>
                <a:gd name="connsiteY29" fmla="*/ 956344 h 1440441"/>
                <a:gd name="connsiteX30" fmla="*/ 1636897 w 2491221"/>
                <a:gd name="connsiteY30" fmla="*/ 966783 h 1440441"/>
                <a:gd name="connsiteX31" fmla="*/ 1636897 w 2491221"/>
                <a:gd name="connsiteY31" fmla="*/ 968467 h 1440441"/>
                <a:gd name="connsiteX32" fmla="*/ 1643295 w 2491221"/>
                <a:gd name="connsiteY32" fmla="*/ 1258064 h 1440441"/>
                <a:gd name="connsiteX33" fmla="*/ 1674275 w 2491221"/>
                <a:gd name="connsiteY33" fmla="*/ 1256717 h 1440441"/>
                <a:gd name="connsiteX34" fmla="*/ 1687072 w 2491221"/>
                <a:gd name="connsiteY34" fmla="*/ 1268503 h 1440441"/>
                <a:gd name="connsiteX35" fmla="*/ 1702898 w 2491221"/>
                <a:gd name="connsiteY35" fmla="*/ 1294769 h 1440441"/>
                <a:gd name="connsiteX36" fmla="*/ 1954781 w 2491221"/>
                <a:gd name="connsiteY36" fmla="*/ 1376597 h 1440441"/>
                <a:gd name="connsiteX37" fmla="*/ 2491209 w 2491221"/>
                <a:gd name="connsiteY37" fmla="*/ 1437884 h 1440441"/>
                <a:gd name="connsiteX38" fmla="*/ 2431942 w 2491221"/>
                <a:gd name="connsiteY38" fmla="*/ 1045244 h 1440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2491221" h="1440441">
                  <a:moveTo>
                    <a:pt x="2431942" y="1045244"/>
                  </a:moveTo>
                  <a:cubicBezTo>
                    <a:pt x="2387156" y="916272"/>
                    <a:pt x="2325869" y="794709"/>
                    <a:pt x="2260541" y="674829"/>
                  </a:cubicBezTo>
                  <a:cubicBezTo>
                    <a:pt x="2158845" y="487937"/>
                    <a:pt x="2046711" y="307781"/>
                    <a:pt x="1929188" y="130656"/>
                  </a:cubicBezTo>
                  <a:cubicBezTo>
                    <a:pt x="1922453" y="120553"/>
                    <a:pt x="1914708" y="114829"/>
                    <a:pt x="1903596" y="110788"/>
                  </a:cubicBezTo>
                  <a:cubicBezTo>
                    <a:pt x="1819747" y="82165"/>
                    <a:pt x="1735562" y="54889"/>
                    <a:pt x="1650030" y="31317"/>
                  </a:cubicBezTo>
                  <a:cubicBezTo>
                    <a:pt x="1608948" y="19868"/>
                    <a:pt x="1568539" y="7072"/>
                    <a:pt x="1526446" y="0"/>
                  </a:cubicBezTo>
                  <a:cubicBezTo>
                    <a:pt x="1523415" y="10439"/>
                    <a:pt x="1530487" y="18184"/>
                    <a:pt x="1534528" y="26603"/>
                  </a:cubicBezTo>
                  <a:cubicBezTo>
                    <a:pt x="1539579" y="37041"/>
                    <a:pt x="1537559" y="41756"/>
                    <a:pt x="1526109" y="44113"/>
                  </a:cubicBezTo>
                  <a:cubicBezTo>
                    <a:pt x="1497486" y="50174"/>
                    <a:pt x="1470547" y="61624"/>
                    <a:pt x="1442261" y="69032"/>
                  </a:cubicBezTo>
                  <a:cubicBezTo>
                    <a:pt x="1438557" y="70042"/>
                    <a:pt x="1434516" y="71052"/>
                    <a:pt x="1431149" y="72736"/>
                  </a:cubicBezTo>
                  <a:cubicBezTo>
                    <a:pt x="1427108" y="74420"/>
                    <a:pt x="1422057" y="76777"/>
                    <a:pt x="1421720" y="81491"/>
                  </a:cubicBezTo>
                  <a:cubicBezTo>
                    <a:pt x="1421383" y="86879"/>
                    <a:pt x="1426434" y="88563"/>
                    <a:pt x="1430475" y="90247"/>
                  </a:cubicBezTo>
                  <a:cubicBezTo>
                    <a:pt x="1434516" y="91930"/>
                    <a:pt x="1438894" y="92940"/>
                    <a:pt x="1443271" y="94287"/>
                  </a:cubicBezTo>
                  <a:cubicBezTo>
                    <a:pt x="1463812" y="99339"/>
                    <a:pt x="1484017" y="107084"/>
                    <a:pt x="1504895" y="111124"/>
                  </a:cubicBezTo>
                  <a:cubicBezTo>
                    <a:pt x="1517691" y="113482"/>
                    <a:pt x="1517691" y="118533"/>
                    <a:pt x="1509946" y="127625"/>
                  </a:cubicBezTo>
                  <a:cubicBezTo>
                    <a:pt x="1492435" y="148166"/>
                    <a:pt x="1474925" y="168707"/>
                    <a:pt x="1457414" y="188912"/>
                  </a:cubicBezTo>
                  <a:cubicBezTo>
                    <a:pt x="1356729" y="306434"/>
                    <a:pt x="1254360" y="422610"/>
                    <a:pt x="1154348" y="540469"/>
                  </a:cubicBezTo>
                  <a:cubicBezTo>
                    <a:pt x="1138857" y="558653"/>
                    <a:pt x="1137847" y="558990"/>
                    <a:pt x="1121347" y="541142"/>
                  </a:cubicBezTo>
                  <a:cubicBezTo>
                    <a:pt x="1091040" y="507805"/>
                    <a:pt x="782922" y="181167"/>
                    <a:pt x="732411" y="127625"/>
                  </a:cubicBezTo>
                  <a:cubicBezTo>
                    <a:pt x="721972" y="116512"/>
                    <a:pt x="727023" y="113145"/>
                    <a:pt x="737462" y="109441"/>
                  </a:cubicBezTo>
                  <a:cubicBezTo>
                    <a:pt x="750932" y="104390"/>
                    <a:pt x="765075" y="100012"/>
                    <a:pt x="778208" y="94287"/>
                  </a:cubicBezTo>
                  <a:cubicBezTo>
                    <a:pt x="790331" y="88900"/>
                    <a:pt x="804811" y="88226"/>
                    <a:pt x="815923" y="78797"/>
                  </a:cubicBezTo>
                  <a:cubicBezTo>
                    <a:pt x="809188" y="73073"/>
                    <a:pt x="802117" y="71389"/>
                    <a:pt x="795382" y="69032"/>
                  </a:cubicBezTo>
                  <a:cubicBezTo>
                    <a:pt x="772483" y="61624"/>
                    <a:pt x="749585" y="54215"/>
                    <a:pt x="726687" y="46470"/>
                  </a:cubicBezTo>
                  <a:cubicBezTo>
                    <a:pt x="712207" y="41756"/>
                    <a:pt x="702105" y="35021"/>
                    <a:pt x="714901" y="18521"/>
                  </a:cubicBezTo>
                  <a:cubicBezTo>
                    <a:pt x="717595" y="15153"/>
                    <a:pt x="716921" y="11113"/>
                    <a:pt x="714564" y="7408"/>
                  </a:cubicBezTo>
                  <a:cubicBezTo>
                    <a:pt x="582898" y="39399"/>
                    <a:pt x="453253" y="78461"/>
                    <a:pt x="324618" y="119880"/>
                  </a:cubicBezTo>
                  <a:cubicBezTo>
                    <a:pt x="318557" y="121900"/>
                    <a:pt x="313842" y="124594"/>
                    <a:pt x="311148" y="131329"/>
                  </a:cubicBezTo>
                  <a:cubicBezTo>
                    <a:pt x="285220" y="194299"/>
                    <a:pt x="258954" y="257270"/>
                    <a:pt x="232688" y="320241"/>
                  </a:cubicBezTo>
                  <a:cubicBezTo>
                    <a:pt x="238413" y="325628"/>
                    <a:pt x="0" y="956344"/>
                    <a:pt x="0" y="956344"/>
                  </a:cubicBezTo>
                  <a:cubicBezTo>
                    <a:pt x="0" y="956344"/>
                    <a:pt x="1640938" y="943211"/>
                    <a:pt x="1636897" y="966783"/>
                  </a:cubicBezTo>
                  <a:cubicBezTo>
                    <a:pt x="1636897" y="967457"/>
                    <a:pt x="1636897" y="967793"/>
                    <a:pt x="1636897" y="968467"/>
                  </a:cubicBezTo>
                  <a:cubicBezTo>
                    <a:pt x="1636560" y="1046254"/>
                    <a:pt x="1634540" y="1252003"/>
                    <a:pt x="1643295" y="1258064"/>
                  </a:cubicBezTo>
                  <a:cubicBezTo>
                    <a:pt x="1651377" y="1263788"/>
                    <a:pt x="1663836" y="1258401"/>
                    <a:pt x="1674275" y="1256717"/>
                  </a:cubicBezTo>
                  <a:cubicBezTo>
                    <a:pt x="1684041" y="1255370"/>
                    <a:pt x="1688418" y="1259074"/>
                    <a:pt x="1687072" y="1268503"/>
                  </a:cubicBezTo>
                  <a:cubicBezTo>
                    <a:pt x="1685051" y="1281972"/>
                    <a:pt x="1692459" y="1289381"/>
                    <a:pt x="1702898" y="1294769"/>
                  </a:cubicBezTo>
                  <a:cubicBezTo>
                    <a:pt x="1713000" y="1299820"/>
                    <a:pt x="1879014" y="1359760"/>
                    <a:pt x="1954781" y="1376597"/>
                  </a:cubicBezTo>
                  <a:cubicBezTo>
                    <a:pt x="1997210" y="1386025"/>
                    <a:pt x="2489862" y="1454384"/>
                    <a:pt x="2491209" y="1437884"/>
                  </a:cubicBezTo>
                  <a:cubicBezTo>
                    <a:pt x="2492219" y="1430812"/>
                    <a:pt x="2433963" y="1050968"/>
                    <a:pt x="2431942" y="1045244"/>
                  </a:cubicBezTo>
                  <a:close/>
                </a:path>
              </a:pathLst>
            </a:custGeom>
            <a:solidFill>
              <a:srgbClr val="31363E"/>
            </a:solidFill>
            <a:ln w="3363"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4867EBBE-923B-4A3A-9E95-35861A1C692B}"/>
                </a:ext>
              </a:extLst>
            </p:cNvPr>
            <p:cNvSpPr/>
            <p:nvPr/>
          </p:nvSpPr>
          <p:spPr>
            <a:xfrm>
              <a:off x="7069518" y="4128591"/>
              <a:ext cx="842152" cy="613967"/>
            </a:xfrm>
            <a:custGeom>
              <a:avLst/>
              <a:gdLst>
                <a:gd name="connsiteX0" fmla="*/ 839705 w 842152"/>
                <a:gd name="connsiteY0" fmla="*/ 84823 h 613967"/>
                <a:gd name="connsiteX1" fmla="*/ 795592 w 842152"/>
                <a:gd name="connsiteY1" fmla="*/ 23537 h 613967"/>
                <a:gd name="connsiteX2" fmla="*/ 687162 w 842152"/>
                <a:gd name="connsiteY2" fmla="*/ 5353 h 613967"/>
                <a:gd name="connsiteX3" fmla="*/ 668641 w 842152"/>
                <a:gd name="connsiteY3" fmla="*/ 5016 h 613967"/>
                <a:gd name="connsiteX4" fmla="*/ 658875 w 842152"/>
                <a:gd name="connsiteY4" fmla="*/ 20506 h 613967"/>
                <a:gd name="connsiteX5" fmla="*/ 540006 w 842152"/>
                <a:gd name="connsiteY5" fmla="*/ 257908 h 613967"/>
                <a:gd name="connsiteX6" fmla="*/ 488148 w 842152"/>
                <a:gd name="connsiteY6" fmla="*/ 187866 h 613967"/>
                <a:gd name="connsiteX7" fmla="*/ 427198 w 842152"/>
                <a:gd name="connsiteY7" fmla="*/ 101997 h 613967"/>
                <a:gd name="connsiteX8" fmla="*/ 415075 w 842152"/>
                <a:gd name="connsiteY8" fmla="*/ 101997 h 613967"/>
                <a:gd name="connsiteX9" fmla="*/ 355135 w 842152"/>
                <a:gd name="connsiteY9" fmla="*/ 187530 h 613967"/>
                <a:gd name="connsiteX10" fmla="*/ 353788 w 842152"/>
                <a:gd name="connsiteY10" fmla="*/ 186519 h 613967"/>
                <a:gd name="connsiteX11" fmla="*/ 332910 w 842152"/>
                <a:gd name="connsiteY11" fmla="*/ 207397 h 613967"/>
                <a:gd name="connsiteX12" fmla="*/ 304287 w 842152"/>
                <a:gd name="connsiteY12" fmla="*/ 245449 h 613967"/>
                <a:gd name="connsiteX13" fmla="*/ 297889 w 842152"/>
                <a:gd name="connsiteY13" fmla="*/ 239051 h 613967"/>
                <a:gd name="connsiteX14" fmla="*/ 201918 w 842152"/>
                <a:gd name="connsiteY14" fmla="*/ 64282 h 613967"/>
                <a:gd name="connsiteX15" fmla="*/ 173969 w 842152"/>
                <a:gd name="connsiteY15" fmla="*/ 12761 h 613967"/>
                <a:gd name="connsiteX16" fmla="*/ 148040 w 842152"/>
                <a:gd name="connsiteY16" fmla="*/ 4006 h 613967"/>
                <a:gd name="connsiteX17" fmla="*/ 49374 w 842152"/>
                <a:gd name="connsiteY17" fmla="*/ 23200 h 613967"/>
                <a:gd name="connsiteX18" fmla="*/ 10313 w 842152"/>
                <a:gd name="connsiteY18" fmla="*/ 57884 h 613967"/>
                <a:gd name="connsiteX19" fmla="*/ 26476 w 842152"/>
                <a:gd name="connsiteY19" fmla="*/ 104355 h 613967"/>
                <a:gd name="connsiteX20" fmla="*/ 101906 w 842152"/>
                <a:gd name="connsiteY20" fmla="*/ 129273 h 613967"/>
                <a:gd name="connsiteX21" fmla="*/ 35905 w 842152"/>
                <a:gd name="connsiteY21" fmla="*/ 153182 h 613967"/>
                <a:gd name="connsiteX22" fmla="*/ 27823 w 842152"/>
                <a:gd name="connsiteY22" fmla="*/ 185846 h 613967"/>
                <a:gd name="connsiteX23" fmla="*/ 424504 w 842152"/>
                <a:gd name="connsiteY23" fmla="*/ 608119 h 613967"/>
                <a:gd name="connsiteX24" fmla="*/ 444708 w 842152"/>
                <a:gd name="connsiteY24" fmla="*/ 607109 h 613967"/>
                <a:gd name="connsiteX25" fmla="*/ 812766 w 842152"/>
                <a:gd name="connsiteY25" fmla="*/ 178438 h 613967"/>
                <a:gd name="connsiteX26" fmla="*/ 806705 w 842152"/>
                <a:gd name="connsiteY26" fmla="*/ 157560 h 613967"/>
                <a:gd name="connsiteX27" fmla="*/ 717468 w 842152"/>
                <a:gd name="connsiteY27" fmla="*/ 132977 h 613967"/>
                <a:gd name="connsiteX28" fmla="*/ 832970 w 842152"/>
                <a:gd name="connsiteY28" fmla="*/ 97956 h 613967"/>
                <a:gd name="connsiteX29" fmla="*/ 839705 w 842152"/>
                <a:gd name="connsiteY29" fmla="*/ 84823 h 6139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842152" h="613967">
                  <a:moveTo>
                    <a:pt x="839705" y="84823"/>
                  </a:moveTo>
                  <a:cubicBezTo>
                    <a:pt x="833307" y="73711"/>
                    <a:pt x="811082" y="26231"/>
                    <a:pt x="795592" y="23537"/>
                  </a:cubicBezTo>
                  <a:cubicBezTo>
                    <a:pt x="759561" y="17475"/>
                    <a:pt x="723193" y="11414"/>
                    <a:pt x="687162" y="5353"/>
                  </a:cubicBezTo>
                  <a:cubicBezTo>
                    <a:pt x="681100" y="-2392"/>
                    <a:pt x="675039" y="-1045"/>
                    <a:pt x="668641" y="5016"/>
                  </a:cubicBezTo>
                  <a:cubicBezTo>
                    <a:pt x="664263" y="9394"/>
                    <a:pt x="661569" y="15118"/>
                    <a:pt x="658875" y="20506"/>
                  </a:cubicBezTo>
                  <a:cubicBezTo>
                    <a:pt x="618466" y="99303"/>
                    <a:pt x="578731" y="178438"/>
                    <a:pt x="540006" y="257908"/>
                  </a:cubicBezTo>
                  <a:cubicBezTo>
                    <a:pt x="522832" y="234673"/>
                    <a:pt x="505658" y="211438"/>
                    <a:pt x="488148" y="187866"/>
                  </a:cubicBezTo>
                  <a:cubicBezTo>
                    <a:pt x="467943" y="159243"/>
                    <a:pt x="447402" y="130620"/>
                    <a:pt x="427198" y="101997"/>
                  </a:cubicBezTo>
                  <a:cubicBezTo>
                    <a:pt x="422820" y="95599"/>
                    <a:pt x="419789" y="95262"/>
                    <a:pt x="415075" y="101997"/>
                  </a:cubicBezTo>
                  <a:cubicBezTo>
                    <a:pt x="395207" y="130620"/>
                    <a:pt x="375003" y="158906"/>
                    <a:pt x="355135" y="187530"/>
                  </a:cubicBezTo>
                  <a:cubicBezTo>
                    <a:pt x="354798" y="187193"/>
                    <a:pt x="354125" y="186856"/>
                    <a:pt x="353788" y="186519"/>
                  </a:cubicBezTo>
                  <a:cubicBezTo>
                    <a:pt x="343012" y="189550"/>
                    <a:pt x="338972" y="199652"/>
                    <a:pt x="332910" y="207397"/>
                  </a:cubicBezTo>
                  <a:cubicBezTo>
                    <a:pt x="323145" y="219857"/>
                    <a:pt x="315063" y="234000"/>
                    <a:pt x="304287" y="245449"/>
                  </a:cubicBezTo>
                  <a:cubicBezTo>
                    <a:pt x="300246" y="244102"/>
                    <a:pt x="299236" y="241408"/>
                    <a:pt x="297889" y="239051"/>
                  </a:cubicBezTo>
                  <a:cubicBezTo>
                    <a:pt x="265562" y="181131"/>
                    <a:pt x="234582" y="122202"/>
                    <a:pt x="201918" y="64282"/>
                  </a:cubicBezTo>
                  <a:cubicBezTo>
                    <a:pt x="192489" y="47109"/>
                    <a:pt x="183734" y="29598"/>
                    <a:pt x="173969" y="12761"/>
                  </a:cubicBezTo>
                  <a:cubicBezTo>
                    <a:pt x="166224" y="-1045"/>
                    <a:pt x="159825" y="-2729"/>
                    <a:pt x="148040" y="4006"/>
                  </a:cubicBezTo>
                  <a:cubicBezTo>
                    <a:pt x="115039" y="10404"/>
                    <a:pt x="82375" y="17475"/>
                    <a:pt x="49374" y="23200"/>
                  </a:cubicBezTo>
                  <a:cubicBezTo>
                    <a:pt x="39609" y="24884"/>
                    <a:pt x="17384" y="45762"/>
                    <a:pt x="10313" y="57884"/>
                  </a:cubicBezTo>
                  <a:cubicBezTo>
                    <a:pt x="-6524" y="86170"/>
                    <a:pt x="-3831" y="93579"/>
                    <a:pt x="26476" y="104355"/>
                  </a:cubicBezTo>
                  <a:cubicBezTo>
                    <a:pt x="30180" y="105701"/>
                    <a:pt x="78671" y="121192"/>
                    <a:pt x="101906" y="129273"/>
                  </a:cubicBezTo>
                  <a:cubicBezTo>
                    <a:pt x="77324" y="136345"/>
                    <a:pt x="56783" y="145437"/>
                    <a:pt x="35905" y="153182"/>
                  </a:cubicBezTo>
                  <a:cubicBezTo>
                    <a:pt x="14690" y="160927"/>
                    <a:pt x="13006" y="169009"/>
                    <a:pt x="27823" y="185846"/>
                  </a:cubicBezTo>
                  <a:cubicBezTo>
                    <a:pt x="72610" y="236357"/>
                    <a:pt x="387799" y="567373"/>
                    <a:pt x="424504" y="608119"/>
                  </a:cubicBezTo>
                  <a:cubicBezTo>
                    <a:pt x="432585" y="616874"/>
                    <a:pt x="438310" y="615190"/>
                    <a:pt x="444708" y="607109"/>
                  </a:cubicBezTo>
                  <a:cubicBezTo>
                    <a:pt x="454137" y="595323"/>
                    <a:pt x="747101" y="255214"/>
                    <a:pt x="812766" y="178438"/>
                  </a:cubicBezTo>
                  <a:cubicBezTo>
                    <a:pt x="826236" y="162611"/>
                    <a:pt x="826572" y="162947"/>
                    <a:pt x="806705" y="157560"/>
                  </a:cubicBezTo>
                  <a:cubicBezTo>
                    <a:pt x="777745" y="149815"/>
                    <a:pt x="749122" y="141733"/>
                    <a:pt x="717468" y="132977"/>
                  </a:cubicBezTo>
                  <a:cubicBezTo>
                    <a:pt x="722519" y="130284"/>
                    <a:pt x="797276" y="107385"/>
                    <a:pt x="832970" y="97956"/>
                  </a:cubicBezTo>
                  <a:cubicBezTo>
                    <a:pt x="842399" y="95599"/>
                    <a:pt x="844420" y="93242"/>
                    <a:pt x="839705" y="84823"/>
                  </a:cubicBezTo>
                  <a:close/>
                </a:path>
              </a:pathLst>
            </a:custGeom>
            <a:solidFill>
              <a:srgbClr val="000000"/>
            </a:solidFill>
            <a:ln w="3363"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3125FCD4-B220-40C9-83DF-7C217BAF7399}"/>
                </a:ext>
              </a:extLst>
            </p:cNvPr>
            <p:cNvSpPr/>
            <p:nvPr/>
          </p:nvSpPr>
          <p:spPr>
            <a:xfrm>
              <a:off x="5671917" y="4495014"/>
              <a:ext cx="1754756" cy="1067384"/>
            </a:xfrm>
            <a:custGeom>
              <a:avLst/>
              <a:gdLst>
                <a:gd name="connsiteX0" fmla="*/ 1677643 w 1754756"/>
                <a:gd name="connsiteY0" fmla="*/ 88142 h 1067384"/>
                <a:gd name="connsiteX1" fmla="*/ 1677306 w 1754756"/>
                <a:gd name="connsiteY1" fmla="*/ 496609 h 1067384"/>
                <a:gd name="connsiteX2" fmla="*/ 1676969 w 1754756"/>
                <a:gd name="connsiteY2" fmla="*/ 567324 h 1067384"/>
                <a:gd name="connsiteX3" fmla="*/ 1692796 w 1754756"/>
                <a:gd name="connsiteY3" fmla="*/ 583825 h 1067384"/>
                <a:gd name="connsiteX4" fmla="*/ 1754756 w 1754756"/>
                <a:gd name="connsiteY4" fmla="*/ 585845 h 1067384"/>
                <a:gd name="connsiteX5" fmla="*/ 1735562 w 1754756"/>
                <a:gd name="connsiteY5" fmla="*/ 593253 h 1067384"/>
                <a:gd name="connsiteX6" fmla="*/ 1698521 w 1754756"/>
                <a:gd name="connsiteY6" fmla="*/ 593590 h 1067384"/>
                <a:gd name="connsiteX7" fmla="*/ 1684378 w 1754756"/>
                <a:gd name="connsiteY7" fmla="*/ 608070 h 1067384"/>
                <a:gd name="connsiteX8" fmla="*/ 1684378 w 1754756"/>
                <a:gd name="connsiteY8" fmla="*/ 650162 h 1067384"/>
                <a:gd name="connsiteX9" fmla="*/ 1678316 w 1754756"/>
                <a:gd name="connsiteY9" fmla="*/ 670367 h 1067384"/>
                <a:gd name="connsiteX10" fmla="*/ 1677643 w 1754756"/>
                <a:gd name="connsiteY10" fmla="*/ 863993 h 1067384"/>
                <a:gd name="connsiteX11" fmla="*/ 1677643 w 1754756"/>
                <a:gd name="connsiteY11" fmla="*/ 1042465 h 1067384"/>
                <a:gd name="connsiteX12" fmla="*/ 1652387 w 1754756"/>
                <a:gd name="connsiteY12" fmla="*/ 1067384 h 1067384"/>
                <a:gd name="connsiteX13" fmla="*/ 1559783 w 1754756"/>
                <a:gd name="connsiteY13" fmla="*/ 1067384 h 1067384"/>
                <a:gd name="connsiteX14" fmla="*/ 460325 w 1754756"/>
                <a:gd name="connsiteY14" fmla="*/ 1067384 h 1067384"/>
                <a:gd name="connsiteX15" fmla="*/ 16164 w 1754756"/>
                <a:gd name="connsiteY15" fmla="*/ 1067384 h 1067384"/>
                <a:gd name="connsiteX16" fmla="*/ 0 w 1754756"/>
                <a:gd name="connsiteY16" fmla="*/ 1050211 h 1067384"/>
                <a:gd name="connsiteX17" fmla="*/ 0 w 1754756"/>
                <a:gd name="connsiteY17" fmla="*/ 960974 h 1067384"/>
                <a:gd name="connsiteX18" fmla="*/ 0 w 1754756"/>
                <a:gd name="connsiteY18" fmla="*/ 46723 h 1067384"/>
                <a:gd name="connsiteX19" fmla="*/ 39399 w 1754756"/>
                <a:gd name="connsiteY19" fmla="*/ 7324 h 1067384"/>
                <a:gd name="connsiteX20" fmla="*/ 901455 w 1754756"/>
                <a:gd name="connsiteY20" fmla="*/ 7324 h 1067384"/>
                <a:gd name="connsiteX21" fmla="*/ 926374 w 1754756"/>
                <a:gd name="connsiteY21" fmla="*/ 4293 h 1067384"/>
                <a:gd name="connsiteX22" fmla="*/ 949272 w 1754756"/>
                <a:gd name="connsiteY22" fmla="*/ 252 h 1067384"/>
                <a:gd name="connsiteX23" fmla="*/ 1579988 w 1754756"/>
                <a:gd name="connsiteY23" fmla="*/ 252 h 1067384"/>
                <a:gd name="connsiteX24" fmla="*/ 1603560 w 1754756"/>
                <a:gd name="connsiteY24" fmla="*/ 926 h 1067384"/>
                <a:gd name="connsiteX25" fmla="*/ 1660806 w 1754756"/>
                <a:gd name="connsiteY25" fmla="*/ 589 h 1067384"/>
                <a:gd name="connsiteX26" fmla="*/ 1684714 w 1754756"/>
                <a:gd name="connsiteY26" fmla="*/ 24161 h 1067384"/>
                <a:gd name="connsiteX27" fmla="*/ 1684714 w 1754756"/>
                <a:gd name="connsiteY27" fmla="*/ 71305 h 1067384"/>
                <a:gd name="connsiteX28" fmla="*/ 1677643 w 1754756"/>
                <a:gd name="connsiteY28" fmla="*/ 88142 h 10673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54756" h="1067384">
                  <a:moveTo>
                    <a:pt x="1677643" y="88142"/>
                  </a:moveTo>
                  <a:cubicBezTo>
                    <a:pt x="1677643" y="224185"/>
                    <a:pt x="1677306" y="360565"/>
                    <a:pt x="1677306" y="496609"/>
                  </a:cubicBezTo>
                  <a:cubicBezTo>
                    <a:pt x="1677306" y="520180"/>
                    <a:pt x="1677979" y="543752"/>
                    <a:pt x="1676969" y="567324"/>
                  </a:cubicBezTo>
                  <a:cubicBezTo>
                    <a:pt x="1676633" y="579447"/>
                    <a:pt x="1680000" y="583825"/>
                    <a:pt x="1692796" y="583825"/>
                  </a:cubicBezTo>
                  <a:cubicBezTo>
                    <a:pt x="1713337" y="583825"/>
                    <a:pt x="1734215" y="581467"/>
                    <a:pt x="1754756" y="585845"/>
                  </a:cubicBezTo>
                  <a:cubicBezTo>
                    <a:pt x="1750042" y="593253"/>
                    <a:pt x="1742634" y="593253"/>
                    <a:pt x="1735562" y="593253"/>
                  </a:cubicBezTo>
                  <a:cubicBezTo>
                    <a:pt x="1723103" y="593590"/>
                    <a:pt x="1710980" y="593253"/>
                    <a:pt x="1698521" y="593590"/>
                  </a:cubicBezTo>
                  <a:cubicBezTo>
                    <a:pt x="1688755" y="593590"/>
                    <a:pt x="1684378" y="598304"/>
                    <a:pt x="1684378" y="608070"/>
                  </a:cubicBezTo>
                  <a:cubicBezTo>
                    <a:pt x="1684378" y="622213"/>
                    <a:pt x="1684378" y="636019"/>
                    <a:pt x="1684378" y="650162"/>
                  </a:cubicBezTo>
                  <a:cubicBezTo>
                    <a:pt x="1684378" y="657571"/>
                    <a:pt x="1684041" y="664642"/>
                    <a:pt x="1678316" y="670367"/>
                  </a:cubicBezTo>
                  <a:cubicBezTo>
                    <a:pt x="1677979" y="735021"/>
                    <a:pt x="1677643" y="799339"/>
                    <a:pt x="1677643" y="863993"/>
                  </a:cubicBezTo>
                  <a:cubicBezTo>
                    <a:pt x="1677643" y="923596"/>
                    <a:pt x="1677643" y="982862"/>
                    <a:pt x="1677643" y="1042465"/>
                  </a:cubicBezTo>
                  <a:cubicBezTo>
                    <a:pt x="1677643" y="1064690"/>
                    <a:pt x="1675286" y="1067384"/>
                    <a:pt x="1652387" y="1067384"/>
                  </a:cubicBezTo>
                  <a:cubicBezTo>
                    <a:pt x="1621407" y="1067384"/>
                    <a:pt x="1590764" y="1067384"/>
                    <a:pt x="1559783" y="1067384"/>
                  </a:cubicBezTo>
                  <a:cubicBezTo>
                    <a:pt x="1193409" y="1067384"/>
                    <a:pt x="826699" y="1067384"/>
                    <a:pt x="460325" y="1067384"/>
                  </a:cubicBezTo>
                  <a:cubicBezTo>
                    <a:pt x="312159" y="1067384"/>
                    <a:pt x="164330" y="1067048"/>
                    <a:pt x="16164" y="1067384"/>
                  </a:cubicBezTo>
                  <a:cubicBezTo>
                    <a:pt x="3031" y="1067384"/>
                    <a:pt x="0" y="1061997"/>
                    <a:pt x="0" y="1050211"/>
                  </a:cubicBezTo>
                  <a:cubicBezTo>
                    <a:pt x="337" y="1020577"/>
                    <a:pt x="0" y="990607"/>
                    <a:pt x="0" y="960974"/>
                  </a:cubicBezTo>
                  <a:cubicBezTo>
                    <a:pt x="0" y="656224"/>
                    <a:pt x="0" y="351473"/>
                    <a:pt x="0" y="46723"/>
                  </a:cubicBezTo>
                  <a:cubicBezTo>
                    <a:pt x="0" y="7324"/>
                    <a:pt x="0" y="7324"/>
                    <a:pt x="39399" y="7324"/>
                  </a:cubicBezTo>
                  <a:cubicBezTo>
                    <a:pt x="326639" y="7324"/>
                    <a:pt x="614215" y="7324"/>
                    <a:pt x="901455" y="7324"/>
                  </a:cubicBezTo>
                  <a:cubicBezTo>
                    <a:pt x="909874" y="7324"/>
                    <a:pt x="918292" y="8334"/>
                    <a:pt x="926374" y="4293"/>
                  </a:cubicBezTo>
                  <a:cubicBezTo>
                    <a:pt x="933445" y="252"/>
                    <a:pt x="941527" y="252"/>
                    <a:pt x="949272" y="252"/>
                  </a:cubicBezTo>
                  <a:cubicBezTo>
                    <a:pt x="1159399" y="252"/>
                    <a:pt x="1369525" y="252"/>
                    <a:pt x="1579988" y="252"/>
                  </a:cubicBezTo>
                  <a:cubicBezTo>
                    <a:pt x="1587733" y="252"/>
                    <a:pt x="1595478" y="1936"/>
                    <a:pt x="1603560" y="926"/>
                  </a:cubicBezTo>
                  <a:cubicBezTo>
                    <a:pt x="1622754" y="-421"/>
                    <a:pt x="1641611" y="-84"/>
                    <a:pt x="1660806" y="589"/>
                  </a:cubicBezTo>
                  <a:cubicBezTo>
                    <a:pt x="1677979" y="1263"/>
                    <a:pt x="1683704" y="7324"/>
                    <a:pt x="1684714" y="24161"/>
                  </a:cubicBezTo>
                  <a:cubicBezTo>
                    <a:pt x="1685388" y="39988"/>
                    <a:pt x="1685051" y="55478"/>
                    <a:pt x="1684714" y="71305"/>
                  </a:cubicBezTo>
                  <a:cubicBezTo>
                    <a:pt x="1683704" y="77703"/>
                    <a:pt x="1683031" y="83764"/>
                    <a:pt x="1677643" y="88142"/>
                  </a:cubicBezTo>
                  <a:close/>
                </a:path>
              </a:pathLst>
            </a:custGeom>
            <a:solidFill>
              <a:srgbClr val="6F7173"/>
            </a:solidFill>
            <a:ln w="3363"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5CB2C319-685F-43F7-B4A4-E5A176633093}"/>
                </a:ext>
              </a:extLst>
            </p:cNvPr>
            <p:cNvSpPr/>
            <p:nvPr/>
          </p:nvSpPr>
          <p:spPr>
            <a:xfrm>
              <a:off x="7095530" y="3239693"/>
              <a:ext cx="414221" cy="800660"/>
            </a:xfrm>
            <a:custGeom>
              <a:avLst/>
              <a:gdLst>
                <a:gd name="connsiteX0" fmla="*/ 162099 w 414221"/>
                <a:gd name="connsiteY0" fmla="*/ 654491 h 800660"/>
                <a:gd name="connsiteX1" fmla="*/ 102833 w 414221"/>
                <a:gd name="connsiteY1" fmla="*/ 528213 h 800660"/>
                <a:gd name="connsiteX2" fmla="*/ 59730 w 414221"/>
                <a:gd name="connsiteY2" fmla="*/ 455477 h 800660"/>
                <a:gd name="connsiteX3" fmla="*/ 36158 w 414221"/>
                <a:gd name="connsiteY3" fmla="*/ 425507 h 800660"/>
                <a:gd name="connsiteX4" fmla="*/ 1474 w 414221"/>
                <a:gd name="connsiteY4" fmla="*/ 240637 h 800660"/>
                <a:gd name="connsiteX5" fmla="*/ 31781 w 414221"/>
                <a:gd name="connsiteY5" fmla="*/ 222116 h 800660"/>
                <a:gd name="connsiteX6" fmla="*/ 43567 w 414221"/>
                <a:gd name="connsiteY6" fmla="*/ 236596 h 800660"/>
                <a:gd name="connsiteX7" fmla="*/ 53332 w 414221"/>
                <a:gd name="connsiteY7" fmla="*/ 263535 h 800660"/>
                <a:gd name="connsiteX8" fmla="*/ 66128 w 414221"/>
                <a:gd name="connsiteY8" fmla="*/ 271954 h 800660"/>
                <a:gd name="connsiteX9" fmla="*/ 74884 w 414221"/>
                <a:gd name="connsiteY9" fmla="*/ 259831 h 800660"/>
                <a:gd name="connsiteX10" fmla="*/ 74884 w 414221"/>
                <a:gd name="connsiteY10" fmla="*/ 242994 h 800660"/>
                <a:gd name="connsiteX11" fmla="*/ 70843 w 414221"/>
                <a:gd name="connsiteY11" fmla="*/ 130859 h 800660"/>
                <a:gd name="connsiteX12" fmla="*/ 77241 w 414221"/>
                <a:gd name="connsiteY12" fmla="*/ 56103 h 800660"/>
                <a:gd name="connsiteX13" fmla="*/ 91721 w 414221"/>
                <a:gd name="connsiteY13" fmla="*/ 6939 h 800660"/>
                <a:gd name="connsiteX14" fmla="*/ 131793 w 414221"/>
                <a:gd name="connsiteY14" fmla="*/ 1214 h 800660"/>
                <a:gd name="connsiteX15" fmla="*/ 178600 w 414221"/>
                <a:gd name="connsiteY15" fmla="*/ 3571 h 800660"/>
                <a:gd name="connsiteX16" fmla="*/ 410614 w 414221"/>
                <a:gd name="connsiteY16" fmla="*/ 6939 h 800660"/>
                <a:gd name="connsiteX17" fmla="*/ 403543 w 414221"/>
                <a:gd name="connsiteY17" fmla="*/ 800300 h 800660"/>
                <a:gd name="connsiteX18" fmla="*/ 279622 w 414221"/>
                <a:gd name="connsiteY18" fmla="*/ 765279 h 800660"/>
                <a:gd name="connsiteX19" fmla="*/ 162099 w 414221"/>
                <a:gd name="connsiteY19" fmla="*/ 654491 h 80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14221" h="800660">
                  <a:moveTo>
                    <a:pt x="162099" y="654491"/>
                  </a:moveTo>
                  <a:cubicBezTo>
                    <a:pt x="122027" y="621827"/>
                    <a:pt x="105527" y="577714"/>
                    <a:pt x="102833" y="528213"/>
                  </a:cubicBezTo>
                  <a:cubicBezTo>
                    <a:pt x="100812" y="495550"/>
                    <a:pt x="87343" y="471641"/>
                    <a:pt x="59730" y="455477"/>
                  </a:cubicBezTo>
                  <a:cubicBezTo>
                    <a:pt x="47607" y="448406"/>
                    <a:pt x="42556" y="436283"/>
                    <a:pt x="36158" y="425507"/>
                  </a:cubicBezTo>
                  <a:cubicBezTo>
                    <a:pt x="3494" y="367925"/>
                    <a:pt x="-3577" y="305291"/>
                    <a:pt x="1474" y="240637"/>
                  </a:cubicBezTo>
                  <a:cubicBezTo>
                    <a:pt x="2821" y="223463"/>
                    <a:pt x="8882" y="220432"/>
                    <a:pt x="31781" y="222116"/>
                  </a:cubicBezTo>
                  <a:cubicBezTo>
                    <a:pt x="40536" y="222789"/>
                    <a:pt x="41209" y="230535"/>
                    <a:pt x="43567" y="236596"/>
                  </a:cubicBezTo>
                  <a:cubicBezTo>
                    <a:pt x="47271" y="245351"/>
                    <a:pt x="49291" y="254780"/>
                    <a:pt x="53332" y="263535"/>
                  </a:cubicBezTo>
                  <a:cubicBezTo>
                    <a:pt x="56026" y="269260"/>
                    <a:pt x="59730" y="272627"/>
                    <a:pt x="66128" y="271954"/>
                  </a:cubicBezTo>
                  <a:cubicBezTo>
                    <a:pt x="73537" y="271280"/>
                    <a:pt x="74547" y="265556"/>
                    <a:pt x="74884" y="259831"/>
                  </a:cubicBezTo>
                  <a:cubicBezTo>
                    <a:pt x="75220" y="254106"/>
                    <a:pt x="75557" y="248382"/>
                    <a:pt x="74884" y="242994"/>
                  </a:cubicBezTo>
                  <a:cubicBezTo>
                    <a:pt x="69159" y="205616"/>
                    <a:pt x="72190" y="168237"/>
                    <a:pt x="70843" y="130859"/>
                  </a:cubicBezTo>
                  <a:cubicBezTo>
                    <a:pt x="70169" y="105940"/>
                    <a:pt x="69159" y="80348"/>
                    <a:pt x="77241" y="56103"/>
                  </a:cubicBezTo>
                  <a:cubicBezTo>
                    <a:pt x="82965" y="38592"/>
                    <a:pt x="79261" y="20745"/>
                    <a:pt x="91721" y="6939"/>
                  </a:cubicBezTo>
                  <a:cubicBezTo>
                    <a:pt x="99802" y="-1143"/>
                    <a:pt x="121690" y="-806"/>
                    <a:pt x="131793" y="1214"/>
                  </a:cubicBezTo>
                  <a:cubicBezTo>
                    <a:pt x="147283" y="4245"/>
                    <a:pt x="163110" y="3571"/>
                    <a:pt x="178600" y="3571"/>
                  </a:cubicBezTo>
                  <a:cubicBezTo>
                    <a:pt x="304541" y="3571"/>
                    <a:pt x="416002" y="11316"/>
                    <a:pt x="410614" y="6939"/>
                  </a:cubicBezTo>
                  <a:cubicBezTo>
                    <a:pt x="419369" y="17378"/>
                    <a:pt x="410277" y="799290"/>
                    <a:pt x="403543" y="800300"/>
                  </a:cubicBezTo>
                  <a:cubicBezTo>
                    <a:pt x="346633" y="801984"/>
                    <a:pt x="312959" y="798953"/>
                    <a:pt x="279622" y="765279"/>
                  </a:cubicBezTo>
                  <a:cubicBezTo>
                    <a:pt x="256050" y="740023"/>
                    <a:pt x="168161" y="659542"/>
                    <a:pt x="162099" y="654491"/>
                  </a:cubicBezTo>
                  <a:close/>
                </a:path>
              </a:pathLst>
            </a:custGeom>
            <a:solidFill>
              <a:srgbClr val="EEC8AF"/>
            </a:solidFill>
            <a:ln w="3363"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E954B3F4-467F-4AA7-858C-31548821F017}"/>
                </a:ext>
              </a:extLst>
            </p:cNvPr>
            <p:cNvSpPr/>
            <p:nvPr/>
          </p:nvSpPr>
          <p:spPr>
            <a:xfrm>
              <a:off x="7499073" y="3245568"/>
              <a:ext cx="398610" cy="793450"/>
            </a:xfrm>
            <a:custGeom>
              <a:avLst/>
              <a:gdLst>
                <a:gd name="connsiteX0" fmla="*/ 0 w 398610"/>
                <a:gd name="connsiteY0" fmla="*/ 793415 h 793450"/>
                <a:gd name="connsiteX1" fmla="*/ 7071 w 398610"/>
                <a:gd name="connsiteY1" fmla="*/ 54 h 793450"/>
                <a:gd name="connsiteX2" fmla="*/ 279495 w 398610"/>
                <a:gd name="connsiteY2" fmla="*/ 727 h 793450"/>
                <a:gd name="connsiteX3" fmla="*/ 291954 w 398610"/>
                <a:gd name="connsiteY3" fmla="*/ 5105 h 793450"/>
                <a:gd name="connsiteX4" fmla="*/ 324281 w 398610"/>
                <a:gd name="connsiteY4" fmla="*/ 99729 h 793450"/>
                <a:gd name="connsiteX5" fmla="*/ 318220 w 398610"/>
                <a:gd name="connsiteY5" fmla="*/ 243517 h 793450"/>
                <a:gd name="connsiteX6" fmla="*/ 317883 w 398610"/>
                <a:gd name="connsiteY6" fmla="*/ 251936 h 793450"/>
                <a:gd name="connsiteX7" fmla="*/ 325292 w 398610"/>
                <a:gd name="connsiteY7" fmla="*/ 265406 h 793450"/>
                <a:gd name="connsiteX8" fmla="*/ 341118 w 398610"/>
                <a:gd name="connsiteY8" fmla="*/ 256314 h 793450"/>
                <a:gd name="connsiteX9" fmla="*/ 351894 w 398610"/>
                <a:gd name="connsiteY9" fmla="*/ 224660 h 793450"/>
                <a:gd name="connsiteX10" fmla="*/ 364690 w 398610"/>
                <a:gd name="connsiteY10" fmla="*/ 209507 h 793450"/>
                <a:gd name="connsiteX11" fmla="*/ 398364 w 398610"/>
                <a:gd name="connsiteY11" fmla="*/ 243517 h 793450"/>
                <a:gd name="connsiteX12" fmla="*/ 371425 w 398610"/>
                <a:gd name="connsiteY12" fmla="*/ 407510 h 793450"/>
                <a:gd name="connsiteX13" fmla="*/ 346506 w 398610"/>
                <a:gd name="connsiteY13" fmla="*/ 440511 h 793450"/>
                <a:gd name="connsiteX14" fmla="*/ 290607 w 398610"/>
                <a:gd name="connsiteY14" fmla="*/ 554666 h 793450"/>
                <a:gd name="connsiteX15" fmla="*/ 246494 w 398610"/>
                <a:gd name="connsiteY15" fmla="*/ 639862 h 793450"/>
                <a:gd name="connsiteX16" fmla="*/ 143115 w 398610"/>
                <a:gd name="connsiteY16" fmla="*/ 735833 h 793450"/>
                <a:gd name="connsiteX17" fmla="*/ 77787 w 398610"/>
                <a:gd name="connsiteY17" fmla="*/ 783313 h 793450"/>
                <a:gd name="connsiteX18" fmla="*/ 0 w 398610"/>
                <a:gd name="connsiteY18" fmla="*/ 793415 h 793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98610" h="793450">
                  <a:moveTo>
                    <a:pt x="0" y="793415"/>
                  </a:moveTo>
                  <a:cubicBezTo>
                    <a:pt x="0" y="779946"/>
                    <a:pt x="9092" y="37769"/>
                    <a:pt x="7071" y="54"/>
                  </a:cubicBezTo>
                  <a:cubicBezTo>
                    <a:pt x="66338" y="54"/>
                    <a:pt x="251209" y="-283"/>
                    <a:pt x="279495" y="727"/>
                  </a:cubicBezTo>
                  <a:cubicBezTo>
                    <a:pt x="283872" y="727"/>
                    <a:pt x="288250" y="2411"/>
                    <a:pt x="291954" y="5105"/>
                  </a:cubicBezTo>
                  <a:cubicBezTo>
                    <a:pt x="316873" y="31708"/>
                    <a:pt x="322934" y="65382"/>
                    <a:pt x="324281" y="99729"/>
                  </a:cubicBezTo>
                  <a:cubicBezTo>
                    <a:pt x="325965" y="147883"/>
                    <a:pt x="321924" y="195700"/>
                    <a:pt x="318220" y="243517"/>
                  </a:cubicBezTo>
                  <a:cubicBezTo>
                    <a:pt x="317883" y="246211"/>
                    <a:pt x="317883" y="249242"/>
                    <a:pt x="317883" y="251936"/>
                  </a:cubicBezTo>
                  <a:cubicBezTo>
                    <a:pt x="318220" y="257661"/>
                    <a:pt x="317883" y="263722"/>
                    <a:pt x="325292" y="265406"/>
                  </a:cubicBezTo>
                  <a:cubicBezTo>
                    <a:pt x="333037" y="267089"/>
                    <a:pt x="338088" y="263385"/>
                    <a:pt x="341118" y="256314"/>
                  </a:cubicBezTo>
                  <a:cubicBezTo>
                    <a:pt x="345496" y="245875"/>
                    <a:pt x="348527" y="235099"/>
                    <a:pt x="351894" y="224660"/>
                  </a:cubicBezTo>
                  <a:cubicBezTo>
                    <a:pt x="354251" y="217925"/>
                    <a:pt x="355262" y="210180"/>
                    <a:pt x="364690" y="209507"/>
                  </a:cubicBezTo>
                  <a:cubicBezTo>
                    <a:pt x="389609" y="210854"/>
                    <a:pt x="397691" y="218599"/>
                    <a:pt x="398364" y="243517"/>
                  </a:cubicBezTo>
                  <a:cubicBezTo>
                    <a:pt x="400048" y="300090"/>
                    <a:pt x="393313" y="354979"/>
                    <a:pt x="371425" y="407510"/>
                  </a:cubicBezTo>
                  <a:cubicBezTo>
                    <a:pt x="366037" y="420643"/>
                    <a:pt x="357619" y="431419"/>
                    <a:pt x="346506" y="440511"/>
                  </a:cubicBezTo>
                  <a:cubicBezTo>
                    <a:pt x="310138" y="469807"/>
                    <a:pt x="289597" y="506175"/>
                    <a:pt x="290607" y="554666"/>
                  </a:cubicBezTo>
                  <a:cubicBezTo>
                    <a:pt x="291281" y="589687"/>
                    <a:pt x="272087" y="618984"/>
                    <a:pt x="246494" y="639862"/>
                  </a:cubicBezTo>
                  <a:cubicBezTo>
                    <a:pt x="220228" y="661076"/>
                    <a:pt x="154901" y="716638"/>
                    <a:pt x="143115" y="735833"/>
                  </a:cubicBezTo>
                  <a:cubicBezTo>
                    <a:pt x="126951" y="762098"/>
                    <a:pt x="105400" y="772537"/>
                    <a:pt x="77787" y="783313"/>
                  </a:cubicBezTo>
                  <a:cubicBezTo>
                    <a:pt x="55899" y="791732"/>
                    <a:pt x="28286" y="793752"/>
                    <a:pt x="0" y="793415"/>
                  </a:cubicBezTo>
                  <a:close/>
                </a:path>
              </a:pathLst>
            </a:custGeom>
            <a:solidFill>
              <a:srgbClr val="F8CEB2"/>
            </a:solidFill>
            <a:ln w="3363"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9E5C6218-D77B-407F-81FE-325405EEC985}"/>
                </a:ext>
              </a:extLst>
            </p:cNvPr>
            <p:cNvSpPr/>
            <p:nvPr/>
          </p:nvSpPr>
          <p:spPr>
            <a:xfrm>
              <a:off x="7216192" y="4017095"/>
              <a:ext cx="540487" cy="373108"/>
            </a:xfrm>
            <a:custGeom>
              <a:avLst/>
              <a:gdLst>
                <a:gd name="connsiteX0" fmla="*/ 155593 w 540487"/>
                <a:gd name="connsiteY0" fmla="*/ 371088 h 373108"/>
                <a:gd name="connsiteX1" fmla="*/ 21907 w 540487"/>
                <a:gd name="connsiteY1" fmla="*/ 125941 h 373108"/>
                <a:gd name="connsiteX2" fmla="*/ 1366 w 540487"/>
                <a:gd name="connsiteY2" fmla="*/ 115502 h 373108"/>
                <a:gd name="connsiteX3" fmla="*/ 5070 w 540487"/>
                <a:gd name="connsiteY3" fmla="*/ 97318 h 373108"/>
                <a:gd name="connsiteX4" fmla="*/ 49856 w 540487"/>
                <a:gd name="connsiteY4" fmla="*/ 0 h 373108"/>
                <a:gd name="connsiteX5" fmla="*/ 258299 w 540487"/>
                <a:gd name="connsiteY5" fmla="*/ 176452 h 373108"/>
                <a:gd name="connsiteX6" fmla="*/ 286922 w 540487"/>
                <a:gd name="connsiteY6" fmla="*/ 177126 h 373108"/>
                <a:gd name="connsiteX7" fmla="*/ 499405 w 540487"/>
                <a:gd name="connsiteY7" fmla="*/ 337 h 373108"/>
                <a:gd name="connsiteX8" fmla="*/ 540488 w 540487"/>
                <a:gd name="connsiteY8" fmla="*/ 116849 h 373108"/>
                <a:gd name="connsiteX9" fmla="*/ 520283 w 540487"/>
                <a:gd name="connsiteY9" fmla="*/ 129308 h 373108"/>
                <a:gd name="connsiteX10" fmla="*/ 442159 w 540487"/>
                <a:gd name="connsiteY10" fmla="*/ 284209 h 373108"/>
                <a:gd name="connsiteX11" fmla="*/ 399057 w 540487"/>
                <a:gd name="connsiteY11" fmla="*/ 372772 h 373108"/>
                <a:gd name="connsiteX12" fmla="*/ 395689 w 540487"/>
                <a:gd name="connsiteY12" fmla="*/ 373109 h 373108"/>
                <a:gd name="connsiteX13" fmla="*/ 285238 w 540487"/>
                <a:gd name="connsiteY13" fmla="*/ 231004 h 373108"/>
                <a:gd name="connsiteX14" fmla="*/ 264023 w 540487"/>
                <a:gd name="connsiteY14" fmla="*/ 230667 h 373108"/>
                <a:gd name="connsiteX15" fmla="*/ 155593 w 540487"/>
                <a:gd name="connsiteY15" fmla="*/ 371088 h 3731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540487" h="373108">
                  <a:moveTo>
                    <a:pt x="155593" y="371088"/>
                  </a:moveTo>
                  <a:cubicBezTo>
                    <a:pt x="110470" y="288587"/>
                    <a:pt x="66020" y="207432"/>
                    <a:pt x="21907" y="125941"/>
                  </a:cubicBezTo>
                  <a:cubicBezTo>
                    <a:pt x="16856" y="116512"/>
                    <a:pt x="11805" y="111798"/>
                    <a:pt x="1366" y="115502"/>
                  </a:cubicBezTo>
                  <a:cubicBezTo>
                    <a:pt x="-2339" y="108430"/>
                    <a:pt x="2376" y="103043"/>
                    <a:pt x="5070" y="97318"/>
                  </a:cubicBezTo>
                  <a:cubicBezTo>
                    <a:pt x="19886" y="64991"/>
                    <a:pt x="34703" y="32327"/>
                    <a:pt x="49856" y="0"/>
                  </a:cubicBezTo>
                  <a:cubicBezTo>
                    <a:pt x="69724" y="12123"/>
                    <a:pt x="244492" y="161972"/>
                    <a:pt x="258299" y="176452"/>
                  </a:cubicBezTo>
                  <a:cubicBezTo>
                    <a:pt x="268064" y="186554"/>
                    <a:pt x="276483" y="186554"/>
                    <a:pt x="286922" y="177126"/>
                  </a:cubicBezTo>
                  <a:cubicBezTo>
                    <a:pt x="333392" y="135707"/>
                    <a:pt x="484925" y="3031"/>
                    <a:pt x="499405" y="337"/>
                  </a:cubicBezTo>
                  <a:cubicBezTo>
                    <a:pt x="513212" y="39062"/>
                    <a:pt x="526681" y="78124"/>
                    <a:pt x="540488" y="116849"/>
                  </a:cubicBezTo>
                  <a:cubicBezTo>
                    <a:pt x="526008" y="108767"/>
                    <a:pt x="524324" y="121563"/>
                    <a:pt x="520283" y="129308"/>
                  </a:cubicBezTo>
                  <a:cubicBezTo>
                    <a:pt x="494017" y="180830"/>
                    <a:pt x="468088" y="232351"/>
                    <a:pt x="442159" y="284209"/>
                  </a:cubicBezTo>
                  <a:cubicBezTo>
                    <a:pt x="427343" y="313506"/>
                    <a:pt x="410169" y="341792"/>
                    <a:pt x="399057" y="372772"/>
                  </a:cubicBezTo>
                  <a:cubicBezTo>
                    <a:pt x="399057" y="373109"/>
                    <a:pt x="397036" y="372772"/>
                    <a:pt x="395689" y="373109"/>
                  </a:cubicBezTo>
                  <a:cubicBezTo>
                    <a:pt x="386934" y="373109"/>
                    <a:pt x="302412" y="254913"/>
                    <a:pt x="285238" y="231004"/>
                  </a:cubicBezTo>
                  <a:cubicBezTo>
                    <a:pt x="275473" y="217198"/>
                    <a:pt x="274126" y="217535"/>
                    <a:pt x="264023" y="230667"/>
                  </a:cubicBezTo>
                  <a:cubicBezTo>
                    <a:pt x="250217" y="248515"/>
                    <a:pt x="173440" y="346843"/>
                    <a:pt x="155593" y="371088"/>
                  </a:cubicBezTo>
                  <a:close/>
                </a:path>
              </a:pathLst>
            </a:custGeom>
            <a:solidFill>
              <a:schemeClr val="bg1">
                <a:lumMod val="85000"/>
              </a:schemeClr>
            </a:solidFill>
            <a:ln w="3363"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FC804355-D2CF-4EC9-B9BA-115A68774DBD}"/>
                </a:ext>
              </a:extLst>
            </p:cNvPr>
            <p:cNvSpPr/>
            <p:nvPr/>
          </p:nvSpPr>
          <p:spPr>
            <a:xfrm>
              <a:off x="7101731" y="3246632"/>
              <a:ext cx="90667" cy="272678"/>
            </a:xfrm>
            <a:custGeom>
              <a:avLst/>
              <a:gdLst>
                <a:gd name="connsiteX0" fmla="*/ 6049 w 90667"/>
                <a:gd name="connsiteY0" fmla="*/ 59603 h 272678"/>
                <a:gd name="connsiteX1" fmla="*/ 1334 w 90667"/>
                <a:gd name="connsiteY1" fmla="*/ 14817 h 272678"/>
                <a:gd name="connsiteX2" fmla="*/ 5038 w 90667"/>
                <a:gd name="connsiteY2" fmla="*/ 0 h 272678"/>
                <a:gd name="connsiteX3" fmla="*/ 90234 w 90667"/>
                <a:gd name="connsiteY3" fmla="*/ 1010 h 272678"/>
                <a:gd name="connsiteX4" fmla="*/ 70703 w 90667"/>
                <a:gd name="connsiteY4" fmla="*/ 128298 h 272678"/>
                <a:gd name="connsiteX5" fmla="*/ 75754 w 90667"/>
                <a:gd name="connsiteY5" fmla="*/ 256260 h 272678"/>
                <a:gd name="connsiteX6" fmla="*/ 70703 w 90667"/>
                <a:gd name="connsiteY6" fmla="*/ 270740 h 272678"/>
                <a:gd name="connsiteX7" fmla="*/ 41743 w 90667"/>
                <a:gd name="connsiteY7" fmla="*/ 262995 h 272678"/>
                <a:gd name="connsiteX8" fmla="*/ 25580 w 90667"/>
                <a:gd name="connsiteY8" fmla="*/ 215514 h 272678"/>
                <a:gd name="connsiteX9" fmla="*/ 6049 w 90667"/>
                <a:gd name="connsiteY9" fmla="*/ 59603 h 272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0667" h="272678">
                  <a:moveTo>
                    <a:pt x="6049" y="59603"/>
                  </a:moveTo>
                  <a:cubicBezTo>
                    <a:pt x="5038" y="37715"/>
                    <a:pt x="661" y="29633"/>
                    <a:pt x="1334" y="14817"/>
                  </a:cubicBezTo>
                  <a:cubicBezTo>
                    <a:pt x="1671" y="6061"/>
                    <a:pt x="-3717" y="337"/>
                    <a:pt x="5038" y="0"/>
                  </a:cubicBezTo>
                  <a:cubicBezTo>
                    <a:pt x="28274" y="0"/>
                    <a:pt x="66999" y="673"/>
                    <a:pt x="90234" y="1010"/>
                  </a:cubicBezTo>
                  <a:cubicBezTo>
                    <a:pt x="94275" y="1010"/>
                    <a:pt x="68682" y="84859"/>
                    <a:pt x="70703" y="128298"/>
                  </a:cubicBezTo>
                  <a:cubicBezTo>
                    <a:pt x="72723" y="170728"/>
                    <a:pt x="74407" y="213494"/>
                    <a:pt x="75754" y="256260"/>
                  </a:cubicBezTo>
                  <a:cubicBezTo>
                    <a:pt x="75754" y="261311"/>
                    <a:pt x="80805" y="271076"/>
                    <a:pt x="70703" y="270740"/>
                  </a:cubicBezTo>
                  <a:cubicBezTo>
                    <a:pt x="60937" y="270403"/>
                    <a:pt x="47468" y="278821"/>
                    <a:pt x="41743" y="262995"/>
                  </a:cubicBezTo>
                  <a:cubicBezTo>
                    <a:pt x="36019" y="247168"/>
                    <a:pt x="30967" y="231341"/>
                    <a:pt x="25580" y="215514"/>
                  </a:cubicBezTo>
                  <a:cubicBezTo>
                    <a:pt x="17835" y="169044"/>
                    <a:pt x="6385" y="65328"/>
                    <a:pt x="6049" y="59603"/>
                  </a:cubicBezTo>
                  <a:close/>
                </a:path>
              </a:pathLst>
            </a:custGeom>
            <a:solidFill>
              <a:srgbClr val="4F4B47"/>
            </a:solidFill>
            <a:ln w="3363"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D4AB4D57-8D78-48E1-8964-BAB1FA81DF69}"/>
                </a:ext>
              </a:extLst>
            </p:cNvPr>
            <p:cNvSpPr/>
            <p:nvPr/>
          </p:nvSpPr>
          <p:spPr>
            <a:xfrm>
              <a:off x="7791027" y="3247183"/>
              <a:ext cx="93277" cy="268431"/>
            </a:xfrm>
            <a:custGeom>
              <a:avLst/>
              <a:gdLst>
                <a:gd name="connsiteX0" fmla="*/ 0 w 93277"/>
                <a:gd name="connsiteY0" fmla="*/ 459 h 268431"/>
                <a:gd name="connsiteX1" fmla="*/ 64654 w 93277"/>
                <a:gd name="connsiteY1" fmla="*/ 2479 h 268431"/>
                <a:gd name="connsiteX2" fmla="*/ 93277 w 93277"/>
                <a:gd name="connsiteY2" fmla="*/ 2479 h 268431"/>
                <a:gd name="connsiteX3" fmla="*/ 73746 w 93277"/>
                <a:gd name="connsiteY3" fmla="*/ 187687 h 268431"/>
                <a:gd name="connsiteX4" fmla="*/ 73073 w 93277"/>
                <a:gd name="connsiteY4" fmla="*/ 204524 h 268431"/>
                <a:gd name="connsiteX5" fmla="*/ 55562 w 93277"/>
                <a:gd name="connsiteY5" fmla="*/ 256719 h 268431"/>
                <a:gd name="connsiteX6" fmla="*/ 26266 w 93277"/>
                <a:gd name="connsiteY6" fmla="*/ 267158 h 268431"/>
                <a:gd name="connsiteX7" fmla="*/ 19868 w 93277"/>
                <a:gd name="connsiteY7" fmla="*/ 250657 h 268431"/>
                <a:gd name="connsiteX8" fmla="*/ 25592 w 93277"/>
                <a:gd name="connsiteY8" fmla="*/ 114951 h 268431"/>
                <a:gd name="connsiteX9" fmla="*/ 0 w 93277"/>
                <a:gd name="connsiteY9" fmla="*/ 459 h 2684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3277" h="268431">
                  <a:moveTo>
                    <a:pt x="0" y="459"/>
                  </a:moveTo>
                  <a:cubicBezTo>
                    <a:pt x="24919" y="-1562"/>
                    <a:pt x="42766" y="3826"/>
                    <a:pt x="64654" y="2479"/>
                  </a:cubicBezTo>
                  <a:cubicBezTo>
                    <a:pt x="74083" y="1806"/>
                    <a:pt x="83848" y="2479"/>
                    <a:pt x="93277" y="2479"/>
                  </a:cubicBezTo>
                  <a:cubicBezTo>
                    <a:pt x="91257" y="64776"/>
                    <a:pt x="87889" y="126737"/>
                    <a:pt x="73746" y="187687"/>
                  </a:cubicBezTo>
                  <a:cubicBezTo>
                    <a:pt x="72399" y="193075"/>
                    <a:pt x="73073" y="198799"/>
                    <a:pt x="73073" y="204524"/>
                  </a:cubicBezTo>
                  <a:cubicBezTo>
                    <a:pt x="63981" y="220687"/>
                    <a:pt x="61624" y="239208"/>
                    <a:pt x="55562" y="256719"/>
                  </a:cubicBezTo>
                  <a:cubicBezTo>
                    <a:pt x="49501" y="274229"/>
                    <a:pt x="36368" y="266821"/>
                    <a:pt x="26266" y="267158"/>
                  </a:cubicBezTo>
                  <a:cubicBezTo>
                    <a:pt x="13806" y="267158"/>
                    <a:pt x="19868" y="256045"/>
                    <a:pt x="19868" y="250657"/>
                  </a:cubicBezTo>
                  <a:cubicBezTo>
                    <a:pt x="21215" y="205534"/>
                    <a:pt x="23235" y="160074"/>
                    <a:pt x="25592" y="114951"/>
                  </a:cubicBezTo>
                  <a:cubicBezTo>
                    <a:pt x="27613" y="75552"/>
                    <a:pt x="21215" y="33796"/>
                    <a:pt x="0" y="459"/>
                  </a:cubicBezTo>
                  <a:close/>
                </a:path>
              </a:pathLst>
            </a:custGeom>
            <a:solidFill>
              <a:srgbClr val="4E4B47"/>
            </a:solidFill>
            <a:ln w="3363"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20CD2D64-C544-4902-A401-BF7619FAE391}"/>
                </a:ext>
              </a:extLst>
            </p:cNvPr>
            <p:cNvSpPr/>
            <p:nvPr/>
          </p:nvSpPr>
          <p:spPr>
            <a:xfrm>
              <a:off x="7503435" y="2619681"/>
              <a:ext cx="146970" cy="78970"/>
            </a:xfrm>
            <a:custGeom>
              <a:avLst/>
              <a:gdLst>
                <a:gd name="connsiteX0" fmla="*/ 135385 w 146970"/>
                <a:gd name="connsiteY0" fmla="*/ 21154 h 78970"/>
                <a:gd name="connsiteX1" fmla="*/ 141783 w 146970"/>
                <a:gd name="connsiteY1" fmla="*/ 68298 h 78970"/>
                <a:gd name="connsiteX2" fmla="*/ 13485 w 146970"/>
                <a:gd name="connsiteY2" fmla="*/ 56849 h 78970"/>
                <a:gd name="connsiteX3" fmla="*/ 10117 w 146970"/>
                <a:gd name="connsiteY3" fmla="*/ 12736 h 78970"/>
                <a:gd name="connsiteX4" fmla="*/ 135385 w 146970"/>
                <a:gd name="connsiteY4" fmla="*/ 21154 h 7897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6970" h="78970">
                  <a:moveTo>
                    <a:pt x="135385" y="21154"/>
                  </a:moveTo>
                  <a:cubicBezTo>
                    <a:pt x="149528" y="44726"/>
                    <a:pt x="149528" y="59206"/>
                    <a:pt x="141783" y="68298"/>
                  </a:cubicBezTo>
                  <a:cubicBezTo>
                    <a:pt x="96997" y="85472"/>
                    <a:pt x="54230" y="82104"/>
                    <a:pt x="13485" y="56849"/>
                  </a:cubicBezTo>
                  <a:cubicBezTo>
                    <a:pt x="-3352" y="46410"/>
                    <a:pt x="-4362" y="24522"/>
                    <a:pt x="10117" y="12736"/>
                  </a:cubicBezTo>
                  <a:cubicBezTo>
                    <a:pt x="34363" y="-6795"/>
                    <a:pt x="117538" y="-3765"/>
                    <a:pt x="135385" y="21154"/>
                  </a:cubicBezTo>
                  <a:close/>
                </a:path>
              </a:pathLst>
            </a:custGeom>
            <a:solidFill>
              <a:srgbClr val="1A2125"/>
            </a:solidFill>
            <a:ln w="3363"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93A44D56-B1E4-4484-88FB-17B9F4D1AF42}"/>
                </a:ext>
              </a:extLst>
            </p:cNvPr>
            <p:cNvSpPr/>
            <p:nvPr/>
          </p:nvSpPr>
          <p:spPr>
            <a:xfrm>
              <a:off x="5723102" y="4558911"/>
              <a:ext cx="1584365" cy="946241"/>
            </a:xfrm>
            <a:custGeom>
              <a:avLst/>
              <a:gdLst>
                <a:gd name="connsiteX0" fmla="*/ 792014 w 1584365"/>
                <a:gd name="connsiteY0" fmla="*/ 337 h 946241"/>
                <a:gd name="connsiteX1" fmla="*/ 1566518 w 1584365"/>
                <a:gd name="connsiteY1" fmla="*/ 0 h 946241"/>
                <a:gd name="connsiteX2" fmla="*/ 1584366 w 1584365"/>
                <a:gd name="connsiteY2" fmla="*/ 17174 h 946241"/>
                <a:gd name="connsiteX3" fmla="*/ 1584366 w 1584365"/>
                <a:gd name="connsiteY3" fmla="*/ 928058 h 946241"/>
                <a:gd name="connsiteX4" fmla="*/ 1567192 w 1584365"/>
                <a:gd name="connsiteY4" fmla="*/ 946242 h 946241"/>
                <a:gd name="connsiteX5" fmla="*/ 23572 w 1584365"/>
                <a:gd name="connsiteY5" fmla="*/ 945905 h 946241"/>
                <a:gd name="connsiteX6" fmla="*/ 337 w 1584365"/>
                <a:gd name="connsiteY6" fmla="*/ 923007 h 946241"/>
                <a:gd name="connsiteX7" fmla="*/ 0 w 1584365"/>
                <a:gd name="connsiteY7" fmla="*/ 20541 h 946241"/>
                <a:gd name="connsiteX8" fmla="*/ 21551 w 1584365"/>
                <a:gd name="connsiteY8" fmla="*/ 0 h 946241"/>
                <a:gd name="connsiteX9" fmla="*/ 792014 w 1584365"/>
                <a:gd name="connsiteY9" fmla="*/ 337 h 946241"/>
                <a:gd name="connsiteX10" fmla="*/ 792014 w 1584365"/>
                <a:gd name="connsiteY10" fmla="*/ 337 h 946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84365" h="946241">
                  <a:moveTo>
                    <a:pt x="792014" y="337"/>
                  </a:moveTo>
                  <a:cubicBezTo>
                    <a:pt x="1050295" y="337"/>
                    <a:pt x="1308238" y="337"/>
                    <a:pt x="1566518" y="0"/>
                  </a:cubicBezTo>
                  <a:cubicBezTo>
                    <a:pt x="1579988" y="0"/>
                    <a:pt x="1584366" y="2357"/>
                    <a:pt x="1584366" y="17174"/>
                  </a:cubicBezTo>
                  <a:cubicBezTo>
                    <a:pt x="1584029" y="320914"/>
                    <a:pt x="1584029" y="624318"/>
                    <a:pt x="1584366" y="928058"/>
                  </a:cubicBezTo>
                  <a:cubicBezTo>
                    <a:pt x="1584366" y="941191"/>
                    <a:pt x="1582008" y="946242"/>
                    <a:pt x="1567192" y="946242"/>
                  </a:cubicBezTo>
                  <a:cubicBezTo>
                    <a:pt x="1052652" y="945905"/>
                    <a:pt x="538112" y="945905"/>
                    <a:pt x="23572" y="945905"/>
                  </a:cubicBezTo>
                  <a:cubicBezTo>
                    <a:pt x="337" y="945905"/>
                    <a:pt x="337" y="945905"/>
                    <a:pt x="337" y="923007"/>
                  </a:cubicBezTo>
                  <a:cubicBezTo>
                    <a:pt x="337" y="622297"/>
                    <a:pt x="673" y="321588"/>
                    <a:pt x="0" y="20541"/>
                  </a:cubicBezTo>
                  <a:cubicBezTo>
                    <a:pt x="0" y="2694"/>
                    <a:pt x="5388" y="0"/>
                    <a:pt x="21551" y="0"/>
                  </a:cubicBezTo>
                  <a:cubicBezTo>
                    <a:pt x="278148" y="337"/>
                    <a:pt x="535081" y="337"/>
                    <a:pt x="792014" y="337"/>
                  </a:cubicBezTo>
                  <a:cubicBezTo>
                    <a:pt x="792014" y="337"/>
                    <a:pt x="792014" y="337"/>
                    <a:pt x="792014" y="337"/>
                  </a:cubicBezTo>
                  <a:close/>
                </a:path>
              </a:pathLst>
            </a:custGeom>
            <a:solidFill>
              <a:srgbClr val="FEFEFE"/>
            </a:solidFill>
            <a:ln w="3363"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AD290385-9131-41D4-BDAB-277616DCC2D9}"/>
                </a:ext>
              </a:extLst>
            </p:cNvPr>
            <p:cNvSpPr/>
            <p:nvPr/>
          </p:nvSpPr>
          <p:spPr>
            <a:xfrm>
              <a:off x="7423980" y="4226460"/>
              <a:ext cx="134995" cy="392727"/>
            </a:xfrm>
            <a:custGeom>
              <a:avLst/>
              <a:gdLst>
                <a:gd name="connsiteX0" fmla="*/ 0 w 134995"/>
                <a:gd name="connsiteY0" fmla="*/ 91007 h 392727"/>
                <a:gd name="connsiteX1" fmla="*/ 60613 w 134995"/>
                <a:gd name="connsiteY1" fmla="*/ 4802 h 392727"/>
                <a:gd name="connsiteX2" fmla="*/ 72736 w 134995"/>
                <a:gd name="connsiteY2" fmla="*/ 4802 h 392727"/>
                <a:gd name="connsiteX3" fmla="*/ 133686 w 134995"/>
                <a:gd name="connsiteY3" fmla="*/ 90671 h 392727"/>
                <a:gd name="connsiteX4" fmla="*/ 122910 w 134995"/>
                <a:gd name="connsiteY4" fmla="*/ 123335 h 392727"/>
                <a:gd name="connsiteX5" fmla="*/ 115165 w 134995"/>
                <a:gd name="connsiteY5" fmla="*/ 171152 h 392727"/>
                <a:gd name="connsiteX6" fmla="*/ 132002 w 134995"/>
                <a:gd name="connsiteY6" fmla="*/ 237827 h 392727"/>
                <a:gd name="connsiteX7" fmla="*/ 134023 w 134995"/>
                <a:gd name="connsiteY7" fmla="*/ 269143 h 392727"/>
                <a:gd name="connsiteX8" fmla="*/ 73409 w 134995"/>
                <a:gd name="connsiteY8" fmla="*/ 392727 h 392727"/>
                <a:gd name="connsiteX9" fmla="*/ 20204 w 134995"/>
                <a:gd name="connsiteY9" fmla="*/ 296083 h 392727"/>
                <a:gd name="connsiteX10" fmla="*/ 13133 w 134995"/>
                <a:gd name="connsiteY10" fmla="*/ 197081 h 392727"/>
                <a:gd name="connsiteX11" fmla="*/ 6735 w 134995"/>
                <a:gd name="connsiteY11" fmla="*/ 106161 h 392727"/>
                <a:gd name="connsiteX12" fmla="*/ 0 w 134995"/>
                <a:gd name="connsiteY12" fmla="*/ 91007 h 392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34995" h="392727">
                  <a:moveTo>
                    <a:pt x="0" y="91007"/>
                  </a:moveTo>
                  <a:cubicBezTo>
                    <a:pt x="20204" y="62385"/>
                    <a:pt x="40409" y="33762"/>
                    <a:pt x="60613" y="4802"/>
                  </a:cubicBezTo>
                  <a:cubicBezTo>
                    <a:pt x="65328" y="-1933"/>
                    <a:pt x="68358" y="-1259"/>
                    <a:pt x="72736" y="4802"/>
                  </a:cubicBezTo>
                  <a:cubicBezTo>
                    <a:pt x="92940" y="33425"/>
                    <a:pt x="113481" y="62048"/>
                    <a:pt x="133686" y="90671"/>
                  </a:cubicBezTo>
                  <a:cubicBezTo>
                    <a:pt x="136380" y="103467"/>
                    <a:pt x="129645" y="113569"/>
                    <a:pt x="122910" y="123335"/>
                  </a:cubicBezTo>
                  <a:cubicBezTo>
                    <a:pt x="112808" y="138151"/>
                    <a:pt x="110451" y="153641"/>
                    <a:pt x="115165" y="171152"/>
                  </a:cubicBezTo>
                  <a:cubicBezTo>
                    <a:pt x="120890" y="193377"/>
                    <a:pt x="126278" y="215602"/>
                    <a:pt x="132002" y="237827"/>
                  </a:cubicBezTo>
                  <a:cubicBezTo>
                    <a:pt x="134696" y="248265"/>
                    <a:pt x="136043" y="258704"/>
                    <a:pt x="134023" y="269143"/>
                  </a:cubicBezTo>
                  <a:cubicBezTo>
                    <a:pt x="116512" y="310226"/>
                    <a:pt x="94961" y="349288"/>
                    <a:pt x="73409" y="392727"/>
                  </a:cubicBezTo>
                  <a:cubicBezTo>
                    <a:pt x="54552" y="358043"/>
                    <a:pt x="40072" y="325379"/>
                    <a:pt x="20204" y="296083"/>
                  </a:cubicBezTo>
                  <a:cubicBezTo>
                    <a:pt x="-2357" y="263082"/>
                    <a:pt x="-5725" y="231765"/>
                    <a:pt x="13133" y="197081"/>
                  </a:cubicBezTo>
                  <a:cubicBezTo>
                    <a:pt x="30307" y="165764"/>
                    <a:pt x="31317" y="135121"/>
                    <a:pt x="6735" y="106161"/>
                  </a:cubicBezTo>
                  <a:cubicBezTo>
                    <a:pt x="3367" y="102120"/>
                    <a:pt x="2357" y="96059"/>
                    <a:pt x="0" y="91007"/>
                  </a:cubicBezTo>
                  <a:close/>
                </a:path>
              </a:pathLst>
            </a:custGeom>
            <a:solidFill>
              <a:schemeClr val="accent3"/>
            </a:solidFill>
            <a:ln w="3363"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275F5680-43F9-4817-9A09-212D01D2124D}"/>
                </a:ext>
              </a:extLst>
            </p:cNvPr>
            <p:cNvSpPr/>
            <p:nvPr/>
          </p:nvSpPr>
          <p:spPr>
            <a:xfrm>
              <a:off x="6738039" y="5135280"/>
              <a:ext cx="256933" cy="312963"/>
            </a:xfrm>
            <a:custGeom>
              <a:avLst/>
              <a:gdLst>
                <a:gd name="connsiteX0" fmla="*/ 256933 w 256933"/>
                <a:gd name="connsiteY0" fmla="*/ 280300 h 312963"/>
                <a:gd name="connsiteX1" fmla="*/ 235045 w 256933"/>
                <a:gd name="connsiteY1" fmla="*/ 272218 h 312963"/>
                <a:gd name="connsiteX2" fmla="*/ 203728 w 256933"/>
                <a:gd name="connsiteY2" fmla="*/ 290065 h 312963"/>
                <a:gd name="connsiteX3" fmla="*/ 199687 w 256933"/>
                <a:gd name="connsiteY3" fmla="*/ 310270 h 312963"/>
                <a:gd name="connsiteX4" fmla="*/ 177126 w 256933"/>
                <a:gd name="connsiteY4" fmla="*/ 266830 h 312963"/>
                <a:gd name="connsiteX5" fmla="*/ 153890 w 256933"/>
                <a:gd name="connsiteY5" fmla="*/ 216656 h 312963"/>
                <a:gd name="connsiteX6" fmla="*/ 125604 w 256933"/>
                <a:gd name="connsiteY6" fmla="*/ 198472 h 312963"/>
                <a:gd name="connsiteX7" fmla="*/ 104726 w 256933"/>
                <a:gd name="connsiteY7" fmla="*/ 212278 h 312963"/>
                <a:gd name="connsiteX8" fmla="*/ 57583 w 256933"/>
                <a:gd name="connsiteY8" fmla="*/ 312964 h 312963"/>
                <a:gd name="connsiteX9" fmla="*/ 49838 w 256933"/>
                <a:gd name="connsiteY9" fmla="*/ 275922 h 312963"/>
                <a:gd name="connsiteX10" fmla="*/ 33001 w 256933"/>
                <a:gd name="connsiteY10" fmla="*/ 267504 h 312963"/>
                <a:gd name="connsiteX11" fmla="*/ 0 w 256933"/>
                <a:gd name="connsiteY11" fmla="*/ 280973 h 312963"/>
                <a:gd name="connsiteX12" fmla="*/ 26603 w 256933"/>
                <a:gd name="connsiteY12" fmla="*/ 223391 h 312963"/>
                <a:gd name="connsiteX13" fmla="*/ 48491 w 256933"/>
                <a:gd name="connsiteY13" fmla="*/ 177931 h 312963"/>
                <a:gd name="connsiteX14" fmla="*/ 46807 w 256933"/>
                <a:gd name="connsiteY14" fmla="*/ 156716 h 312963"/>
                <a:gd name="connsiteX15" fmla="*/ 47144 w 256933"/>
                <a:gd name="connsiteY15" fmla="*/ 41887 h 312963"/>
                <a:gd name="connsiteX16" fmla="*/ 155574 w 256933"/>
                <a:gd name="connsiteY16" fmla="*/ 3499 h 312963"/>
                <a:gd name="connsiteX17" fmla="*/ 212147 w 256933"/>
                <a:gd name="connsiteY17" fmla="*/ 153349 h 312963"/>
                <a:gd name="connsiteX18" fmla="*/ 210126 w 256933"/>
                <a:gd name="connsiteY18" fmla="*/ 181972 h 312963"/>
                <a:gd name="connsiteX19" fmla="*/ 256933 w 256933"/>
                <a:gd name="connsiteY19" fmla="*/ 280300 h 31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256933" h="312963">
                  <a:moveTo>
                    <a:pt x="256933" y="280300"/>
                  </a:moveTo>
                  <a:cubicBezTo>
                    <a:pt x="247168" y="276933"/>
                    <a:pt x="241106" y="274575"/>
                    <a:pt x="235045" y="272218"/>
                  </a:cubicBezTo>
                  <a:cubicBezTo>
                    <a:pt x="208443" y="262116"/>
                    <a:pt x="208443" y="262116"/>
                    <a:pt x="203728" y="290065"/>
                  </a:cubicBezTo>
                  <a:cubicBezTo>
                    <a:pt x="202718" y="296127"/>
                    <a:pt x="201371" y="302188"/>
                    <a:pt x="199687" y="310270"/>
                  </a:cubicBezTo>
                  <a:cubicBezTo>
                    <a:pt x="188575" y="296463"/>
                    <a:pt x="184197" y="280973"/>
                    <a:pt x="177126" y="266830"/>
                  </a:cubicBezTo>
                  <a:cubicBezTo>
                    <a:pt x="168707" y="250330"/>
                    <a:pt x="160289" y="233830"/>
                    <a:pt x="153890" y="216656"/>
                  </a:cubicBezTo>
                  <a:cubicBezTo>
                    <a:pt x="148503" y="202176"/>
                    <a:pt x="141094" y="197462"/>
                    <a:pt x="125604" y="198472"/>
                  </a:cubicBezTo>
                  <a:cubicBezTo>
                    <a:pt x="114155" y="199145"/>
                    <a:pt x="109104" y="202513"/>
                    <a:pt x="104726" y="212278"/>
                  </a:cubicBezTo>
                  <a:cubicBezTo>
                    <a:pt x="89910" y="244605"/>
                    <a:pt x="74420" y="276596"/>
                    <a:pt x="57583" y="312964"/>
                  </a:cubicBezTo>
                  <a:cubicBezTo>
                    <a:pt x="54215" y="297810"/>
                    <a:pt x="50511" y="287035"/>
                    <a:pt x="49838" y="275922"/>
                  </a:cubicBezTo>
                  <a:cubicBezTo>
                    <a:pt x="48827" y="261779"/>
                    <a:pt x="42766" y="262789"/>
                    <a:pt x="33001" y="267504"/>
                  </a:cubicBezTo>
                  <a:cubicBezTo>
                    <a:pt x="23572" y="271881"/>
                    <a:pt x="13470" y="275586"/>
                    <a:pt x="0" y="280973"/>
                  </a:cubicBezTo>
                  <a:cubicBezTo>
                    <a:pt x="9765" y="260096"/>
                    <a:pt x="17847" y="241575"/>
                    <a:pt x="26603" y="223391"/>
                  </a:cubicBezTo>
                  <a:cubicBezTo>
                    <a:pt x="33674" y="208237"/>
                    <a:pt x="40746" y="193084"/>
                    <a:pt x="48491" y="177931"/>
                  </a:cubicBezTo>
                  <a:cubicBezTo>
                    <a:pt x="52531" y="170186"/>
                    <a:pt x="51858" y="164461"/>
                    <a:pt x="46807" y="156716"/>
                  </a:cubicBezTo>
                  <a:cubicBezTo>
                    <a:pt x="22225" y="119675"/>
                    <a:pt x="22898" y="76235"/>
                    <a:pt x="47144" y="41887"/>
                  </a:cubicBezTo>
                  <a:cubicBezTo>
                    <a:pt x="71726" y="7203"/>
                    <a:pt x="112808" y="-7277"/>
                    <a:pt x="155574" y="3499"/>
                  </a:cubicBezTo>
                  <a:cubicBezTo>
                    <a:pt x="219218" y="19326"/>
                    <a:pt x="248515" y="96439"/>
                    <a:pt x="212147" y="153349"/>
                  </a:cubicBezTo>
                  <a:cubicBezTo>
                    <a:pt x="205749" y="163451"/>
                    <a:pt x="204738" y="170859"/>
                    <a:pt x="210126" y="181972"/>
                  </a:cubicBezTo>
                  <a:cubicBezTo>
                    <a:pt x="225953" y="213288"/>
                    <a:pt x="240433" y="245279"/>
                    <a:pt x="256933" y="280300"/>
                  </a:cubicBezTo>
                  <a:close/>
                </a:path>
              </a:pathLst>
            </a:custGeom>
            <a:solidFill>
              <a:schemeClr val="accent3"/>
            </a:solidFill>
            <a:ln w="3363"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5868AD0D-B04B-4158-B8F5-AB1F84F442E5}"/>
                </a:ext>
              </a:extLst>
            </p:cNvPr>
            <p:cNvSpPr/>
            <p:nvPr/>
          </p:nvSpPr>
          <p:spPr>
            <a:xfrm>
              <a:off x="5856078" y="4777792"/>
              <a:ext cx="1302230" cy="33674"/>
            </a:xfrm>
            <a:custGeom>
              <a:avLst/>
              <a:gdLst>
                <a:gd name="connsiteX0" fmla="*/ 649273 w 1302230"/>
                <a:gd name="connsiteY0" fmla="*/ 33674 h 33674"/>
                <a:gd name="connsiteX1" fmla="*/ 19904 w 1302230"/>
                <a:gd name="connsiteY1" fmla="*/ 33674 h 33674"/>
                <a:gd name="connsiteX2" fmla="*/ 36 w 1302230"/>
                <a:gd name="connsiteY2" fmla="*/ 17174 h 33674"/>
                <a:gd name="connsiteX3" fmla="*/ 17547 w 1302230"/>
                <a:gd name="connsiteY3" fmla="*/ 0 h 33674"/>
                <a:gd name="connsiteX4" fmla="*/ 325665 w 1302230"/>
                <a:gd name="connsiteY4" fmla="*/ 337 h 33674"/>
                <a:gd name="connsiteX5" fmla="*/ 1281672 w 1302230"/>
                <a:gd name="connsiteY5" fmla="*/ 337 h 33674"/>
                <a:gd name="connsiteX6" fmla="*/ 1302213 w 1302230"/>
                <a:gd name="connsiteY6" fmla="*/ 13806 h 33674"/>
                <a:gd name="connsiteX7" fmla="*/ 1282345 w 1302230"/>
                <a:gd name="connsiteY7" fmla="*/ 33674 h 33674"/>
                <a:gd name="connsiteX8" fmla="*/ 649273 w 1302230"/>
                <a:gd name="connsiteY8" fmla="*/ 33674 h 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2230" h="33674">
                  <a:moveTo>
                    <a:pt x="649273" y="33674"/>
                  </a:moveTo>
                  <a:cubicBezTo>
                    <a:pt x="439483" y="33674"/>
                    <a:pt x="229694" y="33674"/>
                    <a:pt x="19904" y="33674"/>
                  </a:cubicBezTo>
                  <a:cubicBezTo>
                    <a:pt x="8118" y="33674"/>
                    <a:pt x="-637" y="33674"/>
                    <a:pt x="36" y="17174"/>
                  </a:cubicBezTo>
                  <a:cubicBezTo>
                    <a:pt x="710" y="4378"/>
                    <a:pt x="3741" y="0"/>
                    <a:pt x="17547" y="0"/>
                  </a:cubicBezTo>
                  <a:cubicBezTo>
                    <a:pt x="120253" y="674"/>
                    <a:pt x="222959" y="337"/>
                    <a:pt x="325665" y="337"/>
                  </a:cubicBezTo>
                  <a:cubicBezTo>
                    <a:pt x="644222" y="337"/>
                    <a:pt x="962778" y="337"/>
                    <a:pt x="1281672" y="337"/>
                  </a:cubicBezTo>
                  <a:cubicBezTo>
                    <a:pt x="1291101" y="337"/>
                    <a:pt x="1301876" y="-3031"/>
                    <a:pt x="1302213" y="13806"/>
                  </a:cubicBezTo>
                  <a:cubicBezTo>
                    <a:pt x="1302550" y="29296"/>
                    <a:pt x="1298172" y="33674"/>
                    <a:pt x="1282345" y="33674"/>
                  </a:cubicBezTo>
                  <a:cubicBezTo>
                    <a:pt x="1071209" y="33674"/>
                    <a:pt x="860409" y="33674"/>
                    <a:pt x="649273" y="33674"/>
                  </a:cubicBezTo>
                  <a:close/>
                </a:path>
              </a:pathLst>
            </a:custGeom>
            <a:solidFill>
              <a:srgbClr val="BCBDC1"/>
            </a:solidFill>
            <a:ln w="3363" cap="flat">
              <a:noFill/>
              <a:prstDash val="solid"/>
              <a:miter/>
            </a:ln>
          </p:spPr>
          <p:txBody>
            <a:bodyPr rtlCol="0" anchor="ctr"/>
            <a:lstStyle/>
            <a:p>
              <a:endParaRPr lang="en-US"/>
            </a:p>
          </p:txBody>
        </p:sp>
        <p:sp>
          <p:nvSpPr>
            <p:cNvPr id="22" name="Freeform: Shape 21">
              <a:extLst>
                <a:ext uri="{FF2B5EF4-FFF2-40B4-BE49-F238E27FC236}">
                  <a16:creationId xmlns:a16="http://schemas.microsoft.com/office/drawing/2014/main" id="{BF019510-3D2D-4535-9393-989CDB656A71}"/>
                </a:ext>
              </a:extLst>
            </p:cNvPr>
            <p:cNvSpPr/>
            <p:nvPr/>
          </p:nvSpPr>
          <p:spPr>
            <a:xfrm>
              <a:off x="5856321" y="4846151"/>
              <a:ext cx="1301979" cy="33674"/>
            </a:xfrm>
            <a:custGeom>
              <a:avLst/>
              <a:gdLst>
                <a:gd name="connsiteX0" fmla="*/ 649030 w 1301979"/>
                <a:gd name="connsiteY0" fmla="*/ 33337 h 33674"/>
                <a:gd name="connsiteX1" fmla="*/ 19661 w 1301979"/>
                <a:gd name="connsiteY1" fmla="*/ 33674 h 33674"/>
                <a:gd name="connsiteX2" fmla="*/ 130 w 1301979"/>
                <a:gd name="connsiteY2" fmla="*/ 13806 h 33674"/>
                <a:gd name="connsiteX3" fmla="*/ 14273 w 1301979"/>
                <a:gd name="connsiteY3" fmla="*/ 337 h 33674"/>
                <a:gd name="connsiteX4" fmla="*/ 19324 w 1301979"/>
                <a:gd name="connsiteY4" fmla="*/ 337 h 33674"/>
                <a:gd name="connsiteX5" fmla="*/ 1283113 w 1301979"/>
                <a:gd name="connsiteY5" fmla="*/ 0 h 33674"/>
                <a:gd name="connsiteX6" fmla="*/ 1301970 w 1301979"/>
                <a:gd name="connsiteY6" fmla="*/ 17511 h 33674"/>
                <a:gd name="connsiteX7" fmla="*/ 1281766 w 1301979"/>
                <a:gd name="connsiteY7" fmla="*/ 33674 h 33674"/>
                <a:gd name="connsiteX8" fmla="*/ 649030 w 1301979"/>
                <a:gd name="connsiteY8" fmla="*/ 33337 h 336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79" h="33674">
                  <a:moveTo>
                    <a:pt x="649030" y="33337"/>
                  </a:moveTo>
                  <a:cubicBezTo>
                    <a:pt x="439240" y="33337"/>
                    <a:pt x="229451" y="33001"/>
                    <a:pt x="19661" y="33674"/>
                  </a:cubicBezTo>
                  <a:cubicBezTo>
                    <a:pt x="3834" y="33674"/>
                    <a:pt x="-880" y="28623"/>
                    <a:pt x="130" y="13806"/>
                  </a:cubicBezTo>
                  <a:cubicBezTo>
                    <a:pt x="804" y="3704"/>
                    <a:pt x="4171" y="-674"/>
                    <a:pt x="14273" y="337"/>
                  </a:cubicBezTo>
                  <a:cubicBezTo>
                    <a:pt x="15957" y="337"/>
                    <a:pt x="17641" y="337"/>
                    <a:pt x="19324" y="337"/>
                  </a:cubicBezTo>
                  <a:cubicBezTo>
                    <a:pt x="440587" y="337"/>
                    <a:pt x="861850" y="337"/>
                    <a:pt x="1283113" y="0"/>
                  </a:cubicBezTo>
                  <a:cubicBezTo>
                    <a:pt x="1296246" y="0"/>
                    <a:pt x="1301633" y="2694"/>
                    <a:pt x="1301970" y="17511"/>
                  </a:cubicBezTo>
                  <a:cubicBezTo>
                    <a:pt x="1302307" y="34011"/>
                    <a:pt x="1293552" y="33674"/>
                    <a:pt x="1281766" y="33674"/>
                  </a:cubicBezTo>
                  <a:cubicBezTo>
                    <a:pt x="1070966" y="33337"/>
                    <a:pt x="859830" y="33337"/>
                    <a:pt x="649030" y="33337"/>
                  </a:cubicBezTo>
                  <a:close/>
                </a:path>
              </a:pathLst>
            </a:custGeom>
            <a:solidFill>
              <a:srgbClr val="BBBDC0"/>
            </a:solidFill>
            <a:ln w="3363"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85133F09-E82F-4F0C-B1F3-9D95EE0108B3}"/>
                </a:ext>
              </a:extLst>
            </p:cNvPr>
            <p:cNvSpPr/>
            <p:nvPr/>
          </p:nvSpPr>
          <p:spPr>
            <a:xfrm>
              <a:off x="5856095" y="4986908"/>
              <a:ext cx="1301522" cy="31490"/>
            </a:xfrm>
            <a:custGeom>
              <a:avLst/>
              <a:gdLst>
                <a:gd name="connsiteX0" fmla="*/ 649255 w 1301522"/>
                <a:gd name="connsiteY0" fmla="*/ 31317 h 31490"/>
                <a:gd name="connsiteX1" fmla="*/ 19550 w 1301522"/>
                <a:gd name="connsiteY1" fmla="*/ 31317 h 31490"/>
                <a:gd name="connsiteX2" fmla="*/ 19 w 1301522"/>
                <a:gd name="connsiteY2" fmla="*/ 18184 h 31490"/>
                <a:gd name="connsiteX3" fmla="*/ 17866 w 1301522"/>
                <a:gd name="connsiteY3" fmla="*/ 0 h 31490"/>
                <a:gd name="connsiteX4" fmla="*/ 1283675 w 1301522"/>
                <a:gd name="connsiteY4" fmla="*/ 0 h 31490"/>
                <a:gd name="connsiteX5" fmla="*/ 1301522 w 1301522"/>
                <a:gd name="connsiteY5" fmla="*/ 14817 h 31490"/>
                <a:gd name="connsiteX6" fmla="*/ 1283675 w 1301522"/>
                <a:gd name="connsiteY6" fmla="*/ 31317 h 31490"/>
                <a:gd name="connsiteX7" fmla="*/ 649255 w 1301522"/>
                <a:gd name="connsiteY7" fmla="*/ 31317 h 314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301522" h="31490">
                  <a:moveTo>
                    <a:pt x="649255" y="31317"/>
                  </a:moveTo>
                  <a:cubicBezTo>
                    <a:pt x="439466" y="31317"/>
                    <a:pt x="229676" y="31317"/>
                    <a:pt x="19550" y="31317"/>
                  </a:cubicBezTo>
                  <a:cubicBezTo>
                    <a:pt x="10458" y="31317"/>
                    <a:pt x="356" y="34011"/>
                    <a:pt x="19" y="18184"/>
                  </a:cubicBezTo>
                  <a:cubicBezTo>
                    <a:pt x="-318" y="4378"/>
                    <a:pt x="3723" y="0"/>
                    <a:pt x="17866" y="0"/>
                  </a:cubicBezTo>
                  <a:cubicBezTo>
                    <a:pt x="439803" y="337"/>
                    <a:pt x="861739" y="337"/>
                    <a:pt x="1283675" y="0"/>
                  </a:cubicBezTo>
                  <a:cubicBezTo>
                    <a:pt x="1294451" y="0"/>
                    <a:pt x="1301522" y="337"/>
                    <a:pt x="1301522" y="14817"/>
                  </a:cubicBezTo>
                  <a:cubicBezTo>
                    <a:pt x="1301522" y="28960"/>
                    <a:pt x="1295798" y="31317"/>
                    <a:pt x="1283675" y="31317"/>
                  </a:cubicBezTo>
                  <a:cubicBezTo>
                    <a:pt x="1072539" y="30980"/>
                    <a:pt x="860729" y="31317"/>
                    <a:pt x="649255" y="31317"/>
                  </a:cubicBezTo>
                  <a:close/>
                </a:path>
              </a:pathLst>
            </a:custGeom>
            <a:solidFill>
              <a:srgbClr val="BABCC0"/>
            </a:solidFill>
            <a:ln w="3363" cap="flat">
              <a:noFill/>
              <a:prstDash val="solid"/>
              <a:miter/>
            </a:ln>
          </p:spPr>
          <p:txBody>
            <a:bodyPr rtlCol="0" anchor="ctr"/>
            <a:lstStyle/>
            <a:p>
              <a:endParaRPr lang="en-US"/>
            </a:p>
          </p:txBody>
        </p:sp>
        <p:sp>
          <p:nvSpPr>
            <p:cNvPr id="24" name="Freeform: Shape 23">
              <a:extLst>
                <a:ext uri="{FF2B5EF4-FFF2-40B4-BE49-F238E27FC236}">
                  <a16:creationId xmlns:a16="http://schemas.microsoft.com/office/drawing/2014/main" id="{3A4C6C71-1309-44E7-8E53-9AA926000FCF}"/>
                </a:ext>
              </a:extLst>
            </p:cNvPr>
            <p:cNvSpPr/>
            <p:nvPr/>
          </p:nvSpPr>
          <p:spPr>
            <a:xfrm>
              <a:off x="5856097" y="5057624"/>
              <a:ext cx="1301842" cy="31058"/>
            </a:xfrm>
            <a:custGeom>
              <a:avLst/>
              <a:gdLst>
                <a:gd name="connsiteX0" fmla="*/ 649254 w 1301842"/>
                <a:gd name="connsiteY0" fmla="*/ 30644 h 31058"/>
                <a:gd name="connsiteX1" fmla="*/ 19549 w 1301842"/>
                <a:gd name="connsiteY1" fmla="*/ 30644 h 31058"/>
                <a:gd name="connsiteX2" fmla="*/ 18 w 1301842"/>
                <a:gd name="connsiteY2" fmla="*/ 17847 h 31058"/>
                <a:gd name="connsiteX3" fmla="*/ 18202 w 1301842"/>
                <a:gd name="connsiteY3" fmla="*/ 0 h 31058"/>
                <a:gd name="connsiteX4" fmla="*/ 1282327 w 1301842"/>
                <a:gd name="connsiteY4" fmla="*/ 0 h 31058"/>
                <a:gd name="connsiteX5" fmla="*/ 1301521 w 1301842"/>
                <a:gd name="connsiteY5" fmla="*/ 20204 h 31058"/>
                <a:gd name="connsiteX6" fmla="*/ 1290409 w 1301842"/>
                <a:gd name="connsiteY6" fmla="*/ 30980 h 31058"/>
                <a:gd name="connsiteX7" fmla="*/ 1275255 w 1301842"/>
                <a:gd name="connsiteY7" fmla="*/ 30980 h 31058"/>
                <a:gd name="connsiteX8" fmla="*/ 649254 w 1301842"/>
                <a:gd name="connsiteY8" fmla="*/ 30644 h 310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842" h="31058">
                  <a:moveTo>
                    <a:pt x="649254" y="30644"/>
                  </a:moveTo>
                  <a:cubicBezTo>
                    <a:pt x="439465" y="30644"/>
                    <a:pt x="229675" y="30644"/>
                    <a:pt x="19549" y="30644"/>
                  </a:cubicBezTo>
                  <a:cubicBezTo>
                    <a:pt x="10457" y="30644"/>
                    <a:pt x="355" y="33674"/>
                    <a:pt x="18" y="17847"/>
                  </a:cubicBezTo>
                  <a:cubicBezTo>
                    <a:pt x="-319" y="4041"/>
                    <a:pt x="4059" y="0"/>
                    <a:pt x="18202" y="0"/>
                  </a:cubicBezTo>
                  <a:cubicBezTo>
                    <a:pt x="439465" y="337"/>
                    <a:pt x="861064" y="337"/>
                    <a:pt x="1282327" y="0"/>
                  </a:cubicBezTo>
                  <a:cubicBezTo>
                    <a:pt x="1298490" y="0"/>
                    <a:pt x="1303205" y="5051"/>
                    <a:pt x="1301521" y="20204"/>
                  </a:cubicBezTo>
                  <a:cubicBezTo>
                    <a:pt x="1300848" y="27950"/>
                    <a:pt x="1298490" y="31654"/>
                    <a:pt x="1290409" y="30980"/>
                  </a:cubicBezTo>
                  <a:cubicBezTo>
                    <a:pt x="1285358" y="30644"/>
                    <a:pt x="1280306" y="30980"/>
                    <a:pt x="1275255" y="30980"/>
                  </a:cubicBezTo>
                  <a:cubicBezTo>
                    <a:pt x="1066813" y="30644"/>
                    <a:pt x="858033" y="30644"/>
                    <a:pt x="649254" y="30644"/>
                  </a:cubicBezTo>
                  <a:close/>
                </a:path>
              </a:pathLst>
            </a:custGeom>
            <a:solidFill>
              <a:srgbClr val="BBBDBF"/>
            </a:solidFill>
            <a:ln w="3363" cap="flat">
              <a:noFill/>
              <a:prstDash val="solid"/>
              <a:miter/>
            </a:ln>
          </p:spPr>
          <p:txBody>
            <a:bodyPr rtlCol="0" anchor="ctr"/>
            <a:lstStyle/>
            <a:p>
              <a:endParaRPr lang="en-US"/>
            </a:p>
          </p:txBody>
        </p:sp>
        <p:sp>
          <p:nvSpPr>
            <p:cNvPr id="25" name="Freeform: Shape 24">
              <a:extLst>
                <a:ext uri="{FF2B5EF4-FFF2-40B4-BE49-F238E27FC236}">
                  <a16:creationId xmlns:a16="http://schemas.microsoft.com/office/drawing/2014/main" id="{CB18C4BF-05A8-49FD-BD2D-4C613A010088}"/>
                </a:ext>
              </a:extLst>
            </p:cNvPr>
            <p:cNvSpPr/>
            <p:nvPr/>
          </p:nvSpPr>
          <p:spPr>
            <a:xfrm>
              <a:off x="5856143" y="4919172"/>
              <a:ext cx="1301948" cy="32042"/>
            </a:xfrm>
            <a:custGeom>
              <a:avLst/>
              <a:gdLst>
                <a:gd name="connsiteX0" fmla="*/ 649208 w 1301948"/>
                <a:gd name="connsiteY0" fmla="*/ 31369 h 32042"/>
                <a:gd name="connsiteX1" fmla="*/ 19502 w 1301948"/>
                <a:gd name="connsiteY1" fmla="*/ 31706 h 32042"/>
                <a:gd name="connsiteX2" fmla="*/ 308 w 1301948"/>
                <a:gd name="connsiteY2" fmla="*/ 11838 h 32042"/>
                <a:gd name="connsiteX3" fmla="*/ 11084 w 1301948"/>
                <a:gd name="connsiteY3" fmla="*/ 725 h 32042"/>
                <a:gd name="connsiteX4" fmla="*/ 31288 w 1301948"/>
                <a:gd name="connsiteY4" fmla="*/ 725 h 32042"/>
                <a:gd name="connsiteX5" fmla="*/ 1280597 w 1301948"/>
                <a:gd name="connsiteY5" fmla="*/ 1062 h 32042"/>
                <a:gd name="connsiteX6" fmla="*/ 1301811 w 1301948"/>
                <a:gd name="connsiteY6" fmla="*/ 11838 h 32042"/>
                <a:gd name="connsiteX7" fmla="*/ 1282617 w 1301948"/>
                <a:gd name="connsiteY7" fmla="*/ 32042 h 32042"/>
                <a:gd name="connsiteX8" fmla="*/ 649208 w 1301948"/>
                <a:gd name="connsiteY8" fmla="*/ 31369 h 320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01948" h="32042">
                  <a:moveTo>
                    <a:pt x="649208" y="31369"/>
                  </a:moveTo>
                  <a:cubicBezTo>
                    <a:pt x="439418" y="31369"/>
                    <a:pt x="229292" y="31032"/>
                    <a:pt x="19502" y="31706"/>
                  </a:cubicBezTo>
                  <a:cubicBezTo>
                    <a:pt x="3676" y="31706"/>
                    <a:pt x="-1375" y="26991"/>
                    <a:pt x="308" y="11838"/>
                  </a:cubicBezTo>
                  <a:cubicBezTo>
                    <a:pt x="982" y="4430"/>
                    <a:pt x="3002" y="389"/>
                    <a:pt x="11084" y="725"/>
                  </a:cubicBezTo>
                  <a:cubicBezTo>
                    <a:pt x="17819" y="1062"/>
                    <a:pt x="24554" y="725"/>
                    <a:pt x="31288" y="725"/>
                  </a:cubicBezTo>
                  <a:cubicBezTo>
                    <a:pt x="447837" y="725"/>
                    <a:pt x="864048" y="725"/>
                    <a:pt x="1280597" y="1062"/>
                  </a:cubicBezTo>
                  <a:cubicBezTo>
                    <a:pt x="1288342" y="1062"/>
                    <a:pt x="1300465" y="-4999"/>
                    <a:pt x="1301811" y="11838"/>
                  </a:cubicBezTo>
                  <a:cubicBezTo>
                    <a:pt x="1302822" y="26991"/>
                    <a:pt x="1298444" y="32042"/>
                    <a:pt x="1282617" y="32042"/>
                  </a:cubicBezTo>
                  <a:cubicBezTo>
                    <a:pt x="1071481" y="31032"/>
                    <a:pt x="860344" y="31369"/>
                    <a:pt x="649208" y="31369"/>
                  </a:cubicBezTo>
                  <a:close/>
                </a:path>
              </a:pathLst>
            </a:custGeom>
            <a:solidFill>
              <a:srgbClr val="BBBDBF"/>
            </a:solidFill>
            <a:ln w="3363" cap="flat">
              <a:noFill/>
              <a:prstDash val="solid"/>
              <a:miter/>
            </a:ln>
          </p:spPr>
          <p:txBody>
            <a:bodyPr rtlCol="0" anchor="ctr"/>
            <a:lstStyle/>
            <a:p>
              <a:endParaRPr lang="en-US"/>
            </a:p>
          </p:txBody>
        </p:sp>
        <p:sp>
          <p:nvSpPr>
            <p:cNvPr id="26" name="Freeform: Shape 25">
              <a:extLst>
                <a:ext uri="{FF2B5EF4-FFF2-40B4-BE49-F238E27FC236}">
                  <a16:creationId xmlns:a16="http://schemas.microsoft.com/office/drawing/2014/main" id="{1BCD9CD2-B20C-4429-BFA9-3F5B1211FCCD}"/>
                </a:ext>
              </a:extLst>
            </p:cNvPr>
            <p:cNvSpPr/>
            <p:nvPr/>
          </p:nvSpPr>
          <p:spPr>
            <a:xfrm>
              <a:off x="7536451" y="2628189"/>
              <a:ext cx="638929" cy="515756"/>
            </a:xfrm>
            <a:custGeom>
              <a:avLst/>
              <a:gdLst>
                <a:gd name="connsiteX0" fmla="*/ 522958 w 638929"/>
                <a:gd name="connsiteY0" fmla="*/ 152730 h 515756"/>
                <a:gd name="connsiteX1" fmla="*/ 496019 w 638929"/>
                <a:gd name="connsiteY1" fmla="*/ 140271 h 515756"/>
                <a:gd name="connsiteX2" fmla="*/ 113818 w 638929"/>
                <a:gd name="connsiteY2" fmla="*/ 59790 h 515756"/>
                <a:gd name="connsiteX3" fmla="*/ 35021 w 638929"/>
                <a:gd name="connsiteY3" fmla="*/ 45983 h 515756"/>
                <a:gd name="connsiteX4" fmla="*/ 0 w 638929"/>
                <a:gd name="connsiteY4" fmla="*/ 20391 h 515756"/>
                <a:gd name="connsiteX5" fmla="*/ 40409 w 638929"/>
                <a:gd name="connsiteY5" fmla="*/ 523 h 515756"/>
                <a:gd name="connsiteX6" fmla="*/ 102369 w 638929"/>
                <a:gd name="connsiteY6" fmla="*/ 12309 h 515756"/>
                <a:gd name="connsiteX7" fmla="*/ 259627 w 638929"/>
                <a:gd name="connsiteY7" fmla="*/ 45310 h 515756"/>
                <a:gd name="connsiteX8" fmla="*/ 493999 w 638929"/>
                <a:gd name="connsiteY8" fmla="*/ 95821 h 515756"/>
                <a:gd name="connsiteX9" fmla="*/ 576500 w 638929"/>
                <a:gd name="connsiteY9" fmla="*/ 154414 h 515756"/>
                <a:gd name="connsiteX10" fmla="*/ 583909 w 638929"/>
                <a:gd name="connsiteY10" fmla="*/ 237252 h 515756"/>
                <a:gd name="connsiteX11" fmla="*/ 590307 w 638929"/>
                <a:gd name="connsiteY11" fmla="*/ 247354 h 515756"/>
                <a:gd name="connsiteX12" fmla="*/ 637450 w 638929"/>
                <a:gd name="connsiteY12" fmla="*/ 323794 h 515756"/>
                <a:gd name="connsiteX13" fmla="*/ 581215 w 638929"/>
                <a:gd name="connsiteY13" fmla="*/ 507992 h 515756"/>
                <a:gd name="connsiteX14" fmla="*/ 558990 w 638929"/>
                <a:gd name="connsiteY14" fmla="*/ 509339 h 515756"/>
                <a:gd name="connsiteX15" fmla="*/ 501070 w 638929"/>
                <a:gd name="connsiteY15" fmla="*/ 397204 h 515756"/>
                <a:gd name="connsiteX16" fmla="*/ 497030 w 638929"/>
                <a:gd name="connsiteY16" fmla="*/ 312345 h 515756"/>
                <a:gd name="connsiteX17" fmla="*/ 523969 w 638929"/>
                <a:gd name="connsiteY17" fmla="*/ 249711 h 515756"/>
                <a:gd name="connsiteX18" fmla="*/ 529693 w 638929"/>
                <a:gd name="connsiteY18" fmla="*/ 247017 h 515756"/>
                <a:gd name="connsiteX19" fmla="*/ 547541 w 638929"/>
                <a:gd name="connsiteY19" fmla="*/ 188425 h 515756"/>
                <a:gd name="connsiteX20" fmla="*/ 522958 w 638929"/>
                <a:gd name="connsiteY20" fmla="*/ 152730 h 515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38929" h="515756">
                  <a:moveTo>
                    <a:pt x="522958" y="152730"/>
                  </a:moveTo>
                  <a:cubicBezTo>
                    <a:pt x="515550" y="145322"/>
                    <a:pt x="505785" y="142291"/>
                    <a:pt x="496019" y="140271"/>
                  </a:cubicBezTo>
                  <a:cubicBezTo>
                    <a:pt x="368731" y="113331"/>
                    <a:pt x="241443" y="84372"/>
                    <a:pt x="113818" y="59790"/>
                  </a:cubicBezTo>
                  <a:cubicBezTo>
                    <a:pt x="69705" y="51371"/>
                    <a:pt x="63981" y="52044"/>
                    <a:pt x="35021" y="45983"/>
                  </a:cubicBezTo>
                  <a:cubicBezTo>
                    <a:pt x="20541" y="42952"/>
                    <a:pt x="0" y="37901"/>
                    <a:pt x="0" y="20391"/>
                  </a:cubicBezTo>
                  <a:cubicBezTo>
                    <a:pt x="0" y="186"/>
                    <a:pt x="25929" y="-1161"/>
                    <a:pt x="40409" y="523"/>
                  </a:cubicBezTo>
                  <a:cubicBezTo>
                    <a:pt x="76104" y="4564"/>
                    <a:pt x="69705" y="7595"/>
                    <a:pt x="102369" y="12309"/>
                  </a:cubicBezTo>
                  <a:cubicBezTo>
                    <a:pt x="154901" y="23422"/>
                    <a:pt x="207096" y="34197"/>
                    <a:pt x="259627" y="45310"/>
                  </a:cubicBezTo>
                  <a:cubicBezTo>
                    <a:pt x="337751" y="62147"/>
                    <a:pt x="415875" y="78984"/>
                    <a:pt x="493999" y="95821"/>
                  </a:cubicBezTo>
                  <a:cubicBezTo>
                    <a:pt x="530030" y="103566"/>
                    <a:pt x="558653" y="121413"/>
                    <a:pt x="576500" y="154414"/>
                  </a:cubicBezTo>
                  <a:cubicBezTo>
                    <a:pt x="581215" y="173945"/>
                    <a:pt x="586266" y="208966"/>
                    <a:pt x="583909" y="237252"/>
                  </a:cubicBezTo>
                  <a:cubicBezTo>
                    <a:pt x="583572" y="241630"/>
                    <a:pt x="585256" y="244660"/>
                    <a:pt x="590307" y="247354"/>
                  </a:cubicBezTo>
                  <a:cubicBezTo>
                    <a:pt x="621287" y="263181"/>
                    <a:pt x="633746" y="291467"/>
                    <a:pt x="637450" y="323794"/>
                  </a:cubicBezTo>
                  <a:cubicBezTo>
                    <a:pt x="645196" y="393163"/>
                    <a:pt x="621960" y="453440"/>
                    <a:pt x="581215" y="507992"/>
                  </a:cubicBezTo>
                  <a:cubicBezTo>
                    <a:pt x="573806" y="517757"/>
                    <a:pt x="567745" y="518431"/>
                    <a:pt x="558990" y="509339"/>
                  </a:cubicBezTo>
                  <a:cubicBezTo>
                    <a:pt x="528346" y="477685"/>
                    <a:pt x="509826" y="440980"/>
                    <a:pt x="501070" y="397204"/>
                  </a:cubicBezTo>
                  <a:cubicBezTo>
                    <a:pt x="495346" y="368581"/>
                    <a:pt x="495009" y="340631"/>
                    <a:pt x="497030" y="312345"/>
                  </a:cubicBezTo>
                  <a:cubicBezTo>
                    <a:pt x="498713" y="289447"/>
                    <a:pt x="503764" y="265538"/>
                    <a:pt x="523969" y="249711"/>
                  </a:cubicBezTo>
                  <a:cubicBezTo>
                    <a:pt x="525653" y="248364"/>
                    <a:pt x="528010" y="247691"/>
                    <a:pt x="529693" y="247017"/>
                  </a:cubicBezTo>
                  <a:cubicBezTo>
                    <a:pt x="547877" y="235568"/>
                    <a:pt x="550235" y="216037"/>
                    <a:pt x="547541" y="188425"/>
                  </a:cubicBezTo>
                  <a:cubicBezTo>
                    <a:pt x="546194" y="182026"/>
                    <a:pt x="542490" y="170241"/>
                    <a:pt x="522958" y="152730"/>
                  </a:cubicBezTo>
                  <a:close/>
                </a:path>
              </a:pathLst>
            </a:custGeom>
            <a:solidFill>
              <a:schemeClr val="accent1"/>
            </a:solidFill>
            <a:ln w="3363"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0D101A6A-CC0E-40BF-AC44-C37B433B54D7}"/>
                </a:ext>
              </a:extLst>
            </p:cNvPr>
            <p:cNvSpPr/>
            <p:nvPr/>
          </p:nvSpPr>
          <p:spPr>
            <a:xfrm>
              <a:off x="7274467" y="4971336"/>
              <a:ext cx="735707" cy="470971"/>
            </a:xfrm>
            <a:custGeom>
              <a:avLst/>
              <a:gdLst>
                <a:gd name="connsiteX0" fmla="*/ 75430 w 735707"/>
                <a:gd name="connsiteY0" fmla="*/ 194045 h 470971"/>
                <a:gd name="connsiteX1" fmla="*/ 0 w 735707"/>
                <a:gd name="connsiteY1" fmla="*/ 152289 h 470971"/>
                <a:gd name="connsiteX2" fmla="*/ 86879 w 735707"/>
                <a:gd name="connsiteY2" fmla="*/ 109860 h 470971"/>
                <a:gd name="connsiteX3" fmla="*/ 484570 w 735707"/>
                <a:gd name="connsiteY3" fmla="*/ 114574 h 470971"/>
                <a:gd name="connsiteX4" fmla="*/ 424967 w 735707"/>
                <a:gd name="connsiteY4" fmla="*/ 86288 h 470971"/>
                <a:gd name="connsiteX5" fmla="*/ 372772 w 735707"/>
                <a:gd name="connsiteY5" fmla="*/ 75512 h 470971"/>
                <a:gd name="connsiteX6" fmla="*/ 339435 w 735707"/>
                <a:gd name="connsiteY6" fmla="*/ 14899 h 470971"/>
                <a:gd name="connsiteX7" fmla="*/ 355935 w 735707"/>
                <a:gd name="connsiteY7" fmla="*/ 1092 h 470971"/>
                <a:gd name="connsiteX8" fmla="*/ 502080 w 735707"/>
                <a:gd name="connsiteY8" fmla="*/ 16582 h 470971"/>
                <a:gd name="connsiteX9" fmla="*/ 628695 w 735707"/>
                <a:gd name="connsiteY9" fmla="*/ 75175 h 470971"/>
                <a:gd name="connsiteX10" fmla="*/ 711197 w 735707"/>
                <a:gd name="connsiteY10" fmla="*/ 144207 h 470971"/>
                <a:gd name="connsiteX11" fmla="*/ 734432 w 735707"/>
                <a:gd name="connsiteY11" fmla="*/ 171146 h 470971"/>
                <a:gd name="connsiteX12" fmla="*/ 734432 w 735707"/>
                <a:gd name="connsiteY12" fmla="*/ 283281 h 470971"/>
                <a:gd name="connsiteX13" fmla="*/ 730054 w 735707"/>
                <a:gd name="connsiteY13" fmla="*/ 435825 h 470971"/>
                <a:gd name="connsiteX14" fmla="*/ 706819 w 735707"/>
                <a:gd name="connsiteY14" fmla="*/ 434141 h 470971"/>
                <a:gd name="connsiteX15" fmla="*/ 623644 w 735707"/>
                <a:gd name="connsiteY15" fmla="*/ 453672 h 470971"/>
                <a:gd name="connsiteX16" fmla="*/ 537102 w 735707"/>
                <a:gd name="connsiteY16" fmla="*/ 470509 h 470971"/>
                <a:gd name="connsiteX17" fmla="*/ 389272 w 735707"/>
                <a:gd name="connsiteY17" fmla="*/ 470846 h 470971"/>
                <a:gd name="connsiteX18" fmla="*/ 325965 w 735707"/>
                <a:gd name="connsiteY18" fmla="*/ 463101 h 470971"/>
                <a:gd name="connsiteX19" fmla="*/ 303403 w 735707"/>
                <a:gd name="connsiteY19" fmla="*/ 394742 h 470971"/>
                <a:gd name="connsiteX20" fmla="*/ 239760 w 735707"/>
                <a:gd name="connsiteY20" fmla="*/ 342211 h 470971"/>
                <a:gd name="connsiteX21" fmla="*/ 295658 w 735707"/>
                <a:gd name="connsiteY21" fmla="*/ 291363 h 470971"/>
                <a:gd name="connsiteX22" fmla="*/ 253566 w 735707"/>
                <a:gd name="connsiteY22" fmla="*/ 278903 h 470971"/>
                <a:gd name="connsiteX23" fmla="*/ 229657 w 735707"/>
                <a:gd name="connsiteY23" fmla="*/ 238831 h 470971"/>
                <a:gd name="connsiteX24" fmla="*/ 265015 w 735707"/>
                <a:gd name="connsiteY24" fmla="*/ 208188 h 470971"/>
                <a:gd name="connsiteX25" fmla="*/ 301383 w 735707"/>
                <a:gd name="connsiteY25" fmla="*/ 202127 h 470971"/>
                <a:gd name="connsiteX26" fmla="*/ 286903 w 735707"/>
                <a:gd name="connsiteY26" fmla="*/ 195055 h 470971"/>
                <a:gd name="connsiteX27" fmla="*/ 75430 w 735707"/>
                <a:gd name="connsiteY27" fmla="*/ 194045 h 4709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35707" h="470971">
                  <a:moveTo>
                    <a:pt x="75430" y="194045"/>
                  </a:moveTo>
                  <a:cubicBezTo>
                    <a:pt x="24582" y="193708"/>
                    <a:pt x="0" y="176198"/>
                    <a:pt x="0" y="152289"/>
                  </a:cubicBezTo>
                  <a:cubicBezTo>
                    <a:pt x="0" y="126360"/>
                    <a:pt x="21215" y="110196"/>
                    <a:pt x="86879" y="109860"/>
                  </a:cubicBezTo>
                  <a:cubicBezTo>
                    <a:pt x="108767" y="110196"/>
                    <a:pt x="371425" y="112890"/>
                    <a:pt x="484570" y="114574"/>
                  </a:cubicBezTo>
                  <a:cubicBezTo>
                    <a:pt x="466049" y="96390"/>
                    <a:pt x="447529" y="86961"/>
                    <a:pt x="424967" y="86288"/>
                  </a:cubicBezTo>
                  <a:cubicBezTo>
                    <a:pt x="406783" y="85614"/>
                    <a:pt x="389272" y="83257"/>
                    <a:pt x="372772" y="75512"/>
                  </a:cubicBezTo>
                  <a:cubicBezTo>
                    <a:pt x="348863" y="64063"/>
                    <a:pt x="336404" y="40828"/>
                    <a:pt x="339435" y="14899"/>
                  </a:cubicBezTo>
                  <a:cubicBezTo>
                    <a:pt x="340782" y="4797"/>
                    <a:pt x="346506" y="-2949"/>
                    <a:pt x="355935" y="1092"/>
                  </a:cubicBezTo>
                  <a:cubicBezTo>
                    <a:pt x="403079" y="20960"/>
                    <a:pt x="453590" y="9511"/>
                    <a:pt x="502080" y="16582"/>
                  </a:cubicBezTo>
                  <a:cubicBezTo>
                    <a:pt x="550571" y="23654"/>
                    <a:pt x="590307" y="47226"/>
                    <a:pt x="628695" y="75175"/>
                  </a:cubicBezTo>
                  <a:cubicBezTo>
                    <a:pt x="657655" y="96390"/>
                    <a:pt x="684257" y="120299"/>
                    <a:pt x="711197" y="144207"/>
                  </a:cubicBezTo>
                  <a:cubicBezTo>
                    <a:pt x="731401" y="164412"/>
                    <a:pt x="729717" y="159697"/>
                    <a:pt x="734432" y="171146"/>
                  </a:cubicBezTo>
                  <a:cubicBezTo>
                    <a:pt x="737126" y="208525"/>
                    <a:pt x="734769" y="245903"/>
                    <a:pt x="734432" y="283281"/>
                  </a:cubicBezTo>
                  <a:cubicBezTo>
                    <a:pt x="733758" y="334129"/>
                    <a:pt x="731738" y="384977"/>
                    <a:pt x="730054" y="435825"/>
                  </a:cubicBezTo>
                  <a:cubicBezTo>
                    <a:pt x="722309" y="435488"/>
                    <a:pt x="714227" y="435488"/>
                    <a:pt x="706819" y="434141"/>
                  </a:cubicBezTo>
                  <a:cubicBezTo>
                    <a:pt x="676512" y="429763"/>
                    <a:pt x="650583" y="443906"/>
                    <a:pt x="623644" y="453672"/>
                  </a:cubicBezTo>
                  <a:cubicBezTo>
                    <a:pt x="595695" y="463774"/>
                    <a:pt x="566735" y="469836"/>
                    <a:pt x="537102" y="470509"/>
                  </a:cubicBezTo>
                  <a:cubicBezTo>
                    <a:pt x="487938" y="471519"/>
                    <a:pt x="438437" y="470509"/>
                    <a:pt x="389272" y="470846"/>
                  </a:cubicBezTo>
                  <a:cubicBezTo>
                    <a:pt x="367721" y="471183"/>
                    <a:pt x="346843" y="466468"/>
                    <a:pt x="325965" y="463101"/>
                  </a:cubicBezTo>
                  <a:cubicBezTo>
                    <a:pt x="292965" y="457376"/>
                    <a:pt x="282862" y="419324"/>
                    <a:pt x="303403" y="394742"/>
                  </a:cubicBezTo>
                  <a:cubicBezTo>
                    <a:pt x="274444" y="386324"/>
                    <a:pt x="239760" y="383630"/>
                    <a:pt x="239760" y="342211"/>
                  </a:cubicBezTo>
                  <a:cubicBezTo>
                    <a:pt x="239760" y="308874"/>
                    <a:pt x="267709" y="302139"/>
                    <a:pt x="295658" y="291363"/>
                  </a:cubicBezTo>
                  <a:cubicBezTo>
                    <a:pt x="278485" y="289006"/>
                    <a:pt x="265689" y="284965"/>
                    <a:pt x="253566" y="278903"/>
                  </a:cubicBezTo>
                  <a:cubicBezTo>
                    <a:pt x="235045" y="269475"/>
                    <a:pt x="226963" y="254995"/>
                    <a:pt x="229657" y="238831"/>
                  </a:cubicBezTo>
                  <a:cubicBezTo>
                    <a:pt x="232351" y="223005"/>
                    <a:pt x="245484" y="211555"/>
                    <a:pt x="265015" y="208188"/>
                  </a:cubicBezTo>
                  <a:cubicBezTo>
                    <a:pt x="267709" y="207851"/>
                    <a:pt x="292965" y="205494"/>
                    <a:pt x="301383" y="202127"/>
                  </a:cubicBezTo>
                  <a:cubicBezTo>
                    <a:pt x="297679" y="199433"/>
                    <a:pt x="292965" y="196065"/>
                    <a:pt x="286903" y="195055"/>
                  </a:cubicBezTo>
                  <a:cubicBezTo>
                    <a:pt x="216188" y="194382"/>
                    <a:pt x="145809" y="194382"/>
                    <a:pt x="75430" y="194045"/>
                  </a:cubicBezTo>
                  <a:close/>
                </a:path>
              </a:pathLst>
            </a:custGeom>
            <a:solidFill>
              <a:srgbClr val="FCC698"/>
            </a:solidFill>
            <a:ln w="3363" cap="flat">
              <a:noFill/>
              <a:prstDash val="solid"/>
              <a:miter/>
            </a:ln>
          </p:spPr>
          <p:txBody>
            <a:bodyPr rtlCol="0" anchor="ctr"/>
            <a:lstStyle/>
            <a:p>
              <a:endParaRPr lang="en-US"/>
            </a:p>
          </p:txBody>
        </p:sp>
      </p:grpSp>
      <p:sp>
        <p:nvSpPr>
          <p:cNvPr id="27" name="TextBox 26">
            <a:extLst>
              <a:ext uri="{FF2B5EF4-FFF2-40B4-BE49-F238E27FC236}">
                <a16:creationId xmlns:a16="http://schemas.microsoft.com/office/drawing/2014/main" id="{23B6AF68-8DC2-4C54-94D8-EBF96E910A4C}"/>
              </a:ext>
            </a:extLst>
          </p:cNvPr>
          <p:cNvSpPr txBox="1"/>
          <p:nvPr/>
        </p:nvSpPr>
        <p:spPr>
          <a:xfrm>
            <a:off x="5844242" y="4865168"/>
            <a:ext cx="2719592" cy="307777"/>
          </a:xfrm>
          <a:prstGeom prst="rect">
            <a:avLst/>
          </a:prstGeom>
          <a:noFill/>
        </p:spPr>
        <p:txBody>
          <a:bodyPr wrap="square" rtlCol="0">
            <a:spAutoFit/>
          </a:bodyPr>
          <a:lstStyle/>
          <a:p>
            <a:pPr algn="ctr"/>
            <a:r>
              <a:rPr lang="en-US" altLang="ko-KR" sz="1400" b="1" spc="300">
                <a:cs typeface="Arial" pitchFamily="34" charset="0"/>
              </a:rPr>
              <a:t>Digital Literacy</a:t>
            </a:r>
            <a:endParaRPr lang="ko-KR" altLang="en-US" sz="1400" b="1" spc="300">
              <a:cs typeface="Arial" pitchFamily="34" charset="0"/>
            </a:endParaRPr>
          </a:p>
        </p:txBody>
      </p:sp>
      <p:grpSp>
        <p:nvGrpSpPr>
          <p:cNvPr id="33" name="Group 32">
            <a:extLst>
              <a:ext uri="{FF2B5EF4-FFF2-40B4-BE49-F238E27FC236}">
                <a16:creationId xmlns:a16="http://schemas.microsoft.com/office/drawing/2014/main" id="{2BA754A9-4331-4224-97D7-8E829A83EC0C}"/>
              </a:ext>
            </a:extLst>
          </p:cNvPr>
          <p:cNvGrpSpPr/>
          <p:nvPr/>
        </p:nvGrpSpPr>
        <p:grpSpPr>
          <a:xfrm rot="20445859">
            <a:off x="10878233" y="3264040"/>
            <a:ext cx="929531" cy="1489589"/>
            <a:chOff x="8125134" y="1155951"/>
            <a:chExt cx="809697" cy="1297553"/>
          </a:xfrm>
        </p:grpSpPr>
        <p:grpSp>
          <p:nvGrpSpPr>
            <p:cNvPr id="34" name="Group 115">
              <a:extLst>
                <a:ext uri="{FF2B5EF4-FFF2-40B4-BE49-F238E27FC236}">
                  <a16:creationId xmlns:a16="http://schemas.microsoft.com/office/drawing/2014/main" id="{7E9214FE-3BF6-4FD5-BF6C-F0C7ED24F4CB}"/>
                </a:ext>
              </a:extLst>
            </p:cNvPr>
            <p:cNvGrpSpPr/>
            <p:nvPr/>
          </p:nvGrpSpPr>
          <p:grpSpPr>
            <a:xfrm>
              <a:off x="8224344" y="1155951"/>
              <a:ext cx="520444" cy="828880"/>
              <a:chOff x="6867874" y="3721883"/>
              <a:chExt cx="1093501" cy="1741553"/>
            </a:xfrm>
          </p:grpSpPr>
          <p:sp>
            <p:nvSpPr>
              <p:cNvPr id="36" name="Oval 7">
                <a:extLst>
                  <a:ext uri="{FF2B5EF4-FFF2-40B4-BE49-F238E27FC236}">
                    <a16:creationId xmlns:a16="http://schemas.microsoft.com/office/drawing/2014/main" id="{3EE3E981-E4E2-4DAD-B6FF-71C8CCA4AF58}"/>
                  </a:ext>
                </a:extLst>
              </p:cNvPr>
              <p:cNvSpPr/>
              <p:nvPr/>
            </p:nvSpPr>
            <p:spPr>
              <a:xfrm>
                <a:off x="6867874" y="3721883"/>
                <a:ext cx="1093501" cy="1741553"/>
              </a:xfrm>
              <a:custGeom>
                <a:avLst/>
                <a:gdLst/>
                <a:ahLst/>
                <a:cxnLst/>
                <a:rect l="l" t="t" r="r" b="b"/>
                <a:pathLst>
                  <a:path w="1093501" h="1741553">
                    <a:moveTo>
                      <a:pt x="422037" y="0"/>
                    </a:moveTo>
                    <a:lnTo>
                      <a:pt x="422037" y="630979"/>
                    </a:lnTo>
                    <a:cubicBezTo>
                      <a:pt x="422037" y="680563"/>
                      <a:pt x="455258" y="722388"/>
                      <a:pt x="500795" y="734926"/>
                    </a:cubicBezTo>
                    <a:lnTo>
                      <a:pt x="500795" y="955639"/>
                    </a:lnTo>
                    <a:cubicBezTo>
                      <a:pt x="500795" y="982077"/>
                      <a:pt x="522227" y="1003509"/>
                      <a:pt x="548664" y="1003509"/>
                    </a:cubicBezTo>
                    <a:cubicBezTo>
                      <a:pt x="575102" y="1003509"/>
                      <a:pt x="596533" y="982077"/>
                      <a:pt x="596533" y="955639"/>
                    </a:cubicBezTo>
                    <a:lnTo>
                      <a:pt x="596533" y="735077"/>
                    </a:lnTo>
                    <a:cubicBezTo>
                      <a:pt x="642317" y="722690"/>
                      <a:pt x="675778" y="680742"/>
                      <a:pt x="675778" y="630979"/>
                    </a:cubicBezTo>
                    <a:lnTo>
                      <a:pt x="675778" y="658"/>
                    </a:lnTo>
                    <a:cubicBezTo>
                      <a:pt x="911634" y="31647"/>
                      <a:pt x="1093500" y="233580"/>
                      <a:pt x="1093500" y="477990"/>
                    </a:cubicBezTo>
                    <a:lnTo>
                      <a:pt x="1093500" y="780133"/>
                    </a:lnTo>
                    <a:lnTo>
                      <a:pt x="1093501" y="780133"/>
                    </a:lnTo>
                    <a:lnTo>
                      <a:pt x="1093501" y="1260843"/>
                    </a:lnTo>
                    <a:cubicBezTo>
                      <a:pt x="1093501" y="1526332"/>
                      <a:pt x="878279" y="1741553"/>
                      <a:pt x="612791" y="1741553"/>
                    </a:cubicBezTo>
                    <a:lnTo>
                      <a:pt x="480710" y="1741553"/>
                    </a:lnTo>
                    <a:cubicBezTo>
                      <a:pt x="215222" y="1741553"/>
                      <a:pt x="1" y="1526332"/>
                      <a:pt x="1" y="1260843"/>
                    </a:cubicBezTo>
                    <a:lnTo>
                      <a:pt x="1" y="787709"/>
                    </a:lnTo>
                    <a:lnTo>
                      <a:pt x="0" y="787709"/>
                    </a:lnTo>
                    <a:lnTo>
                      <a:pt x="0" y="477990"/>
                    </a:lnTo>
                    <a:cubicBezTo>
                      <a:pt x="0" y="232085"/>
                      <a:pt x="184097" y="29180"/>
                      <a:pt x="422037"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37" name="Rounded Rectangle 108">
                <a:extLst>
                  <a:ext uri="{FF2B5EF4-FFF2-40B4-BE49-F238E27FC236}">
                    <a16:creationId xmlns:a16="http://schemas.microsoft.com/office/drawing/2014/main" id="{560E57D0-D842-4BFE-A934-D8CF839EF568}"/>
                  </a:ext>
                </a:extLst>
              </p:cNvPr>
              <p:cNvSpPr/>
              <p:nvPr/>
            </p:nvSpPr>
            <p:spPr>
              <a:xfrm>
                <a:off x="7309131" y="3809649"/>
                <a:ext cx="210986" cy="457200"/>
              </a:xfrm>
              <a:prstGeom prst="roundRect">
                <a:avLst>
                  <a:gd name="adj" fmla="val 50000"/>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grpSp>
        <p:sp>
          <p:nvSpPr>
            <p:cNvPr id="35" name="Freeform 62">
              <a:extLst>
                <a:ext uri="{FF2B5EF4-FFF2-40B4-BE49-F238E27FC236}">
                  <a16:creationId xmlns:a16="http://schemas.microsoft.com/office/drawing/2014/main" id="{AA61EA48-6533-436D-8C27-EA2B39078B1D}"/>
                </a:ext>
              </a:extLst>
            </p:cNvPr>
            <p:cNvSpPr/>
            <p:nvPr/>
          </p:nvSpPr>
          <p:spPr>
            <a:xfrm>
              <a:off x="8125134" y="1340038"/>
              <a:ext cx="809697" cy="1113466"/>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 name="connsiteX0" fmla="*/ 0 w 1518129"/>
                <a:gd name="connsiteY0" fmla="*/ 891306 h 2174861"/>
                <a:gd name="connsiteX1" fmla="*/ 227051 w 1518129"/>
                <a:gd name="connsiteY1" fmla="*/ 1320850 h 2174861"/>
                <a:gd name="connsiteX2" fmla="*/ 462841 w 1518129"/>
                <a:gd name="connsiteY2" fmla="*/ 1655174 h 2174861"/>
                <a:gd name="connsiteX3" fmla="*/ 644540 w 1518129"/>
                <a:gd name="connsiteY3" fmla="*/ 1879748 h 2174861"/>
                <a:gd name="connsiteX4" fmla="*/ 678137 w 1518129"/>
                <a:gd name="connsiteY4" fmla="*/ 2115210 h 2174861"/>
                <a:gd name="connsiteX5" fmla="*/ 1339145 w 1518129"/>
                <a:gd name="connsiteY5" fmla="*/ 2174859 h 2174861"/>
                <a:gd name="connsiteX6" fmla="*/ 1358227 w 1518129"/>
                <a:gd name="connsiteY6" fmla="*/ 1930484 h 2174861"/>
                <a:gd name="connsiteX7" fmla="*/ 1516859 w 1518129"/>
                <a:gd name="connsiteY7" fmla="*/ 1069958 h 2174861"/>
                <a:gd name="connsiteX8" fmla="*/ 1464891 w 1518129"/>
                <a:gd name="connsiteY8" fmla="*/ 644162 h 2174861"/>
                <a:gd name="connsiteX9" fmla="*/ 1272486 w 1518129"/>
                <a:gd name="connsiteY9" fmla="*/ 612493 h 2174861"/>
                <a:gd name="connsiteX10" fmla="*/ 1264720 w 1518129"/>
                <a:gd name="connsiteY10" fmla="*/ 911472 h 2174861"/>
                <a:gd name="connsiteX11" fmla="*/ 1252622 w 1518129"/>
                <a:gd name="connsiteY11" fmla="*/ 600743 h 2174861"/>
                <a:gd name="connsiteX12" fmla="*/ 1022817 w 1518129"/>
                <a:gd name="connsiteY12" fmla="*/ 558366 h 2174861"/>
                <a:gd name="connsiteX13" fmla="*/ 1053082 w 1518129"/>
                <a:gd name="connsiteY13" fmla="*/ 887580 h 2174861"/>
                <a:gd name="connsiteX14" fmla="*/ 1001757 w 1518129"/>
                <a:gd name="connsiteY14" fmla="*/ 557324 h 2174861"/>
                <a:gd name="connsiteX15" fmla="*/ 806783 w 1518129"/>
                <a:gd name="connsiteY15" fmla="*/ 513030 h 2174861"/>
                <a:gd name="connsiteX16" fmla="*/ 810613 w 1518129"/>
                <a:gd name="connsiteY16" fmla="*/ 901237 h 2174861"/>
                <a:gd name="connsiteX17" fmla="*/ 778941 w 1518129"/>
                <a:gd name="connsiteY17" fmla="*/ 121917 h 2174861"/>
                <a:gd name="connsiteX18" fmla="*/ 582042 w 1518129"/>
                <a:gd name="connsiteY18" fmla="*/ 161731 h 2174861"/>
                <a:gd name="connsiteX19" fmla="*/ 554580 w 1518129"/>
                <a:gd name="connsiteY19" fmla="*/ 1197645 h 2174861"/>
                <a:gd name="connsiteX20" fmla="*/ 419736 w 1518129"/>
                <a:gd name="connsiteY20" fmla="*/ 1153389 h 2174861"/>
                <a:gd name="connsiteX21" fmla="*/ 0 w 1518129"/>
                <a:gd name="connsiteY21" fmla="*/ 891306 h 2174861"/>
                <a:gd name="connsiteX0" fmla="*/ 0 w 1518129"/>
                <a:gd name="connsiteY0" fmla="*/ 891306 h 2116848"/>
                <a:gd name="connsiteX1" fmla="*/ 227051 w 1518129"/>
                <a:gd name="connsiteY1" fmla="*/ 1320850 h 2116848"/>
                <a:gd name="connsiteX2" fmla="*/ 462841 w 1518129"/>
                <a:gd name="connsiteY2" fmla="*/ 1655174 h 2116848"/>
                <a:gd name="connsiteX3" fmla="*/ 644540 w 1518129"/>
                <a:gd name="connsiteY3" fmla="*/ 1879748 h 2116848"/>
                <a:gd name="connsiteX4" fmla="*/ 678137 w 1518129"/>
                <a:gd name="connsiteY4" fmla="*/ 2115210 h 2116848"/>
                <a:gd name="connsiteX5" fmla="*/ 1358227 w 1518129"/>
                <a:gd name="connsiteY5" fmla="*/ 1930484 h 2116848"/>
                <a:gd name="connsiteX6" fmla="*/ 1516859 w 1518129"/>
                <a:gd name="connsiteY6" fmla="*/ 1069958 h 2116848"/>
                <a:gd name="connsiteX7" fmla="*/ 1464891 w 1518129"/>
                <a:gd name="connsiteY7" fmla="*/ 644162 h 2116848"/>
                <a:gd name="connsiteX8" fmla="*/ 1272486 w 1518129"/>
                <a:gd name="connsiteY8" fmla="*/ 612493 h 2116848"/>
                <a:gd name="connsiteX9" fmla="*/ 1264720 w 1518129"/>
                <a:gd name="connsiteY9" fmla="*/ 911472 h 2116848"/>
                <a:gd name="connsiteX10" fmla="*/ 1252622 w 1518129"/>
                <a:gd name="connsiteY10" fmla="*/ 600743 h 2116848"/>
                <a:gd name="connsiteX11" fmla="*/ 1022817 w 1518129"/>
                <a:gd name="connsiteY11" fmla="*/ 558366 h 2116848"/>
                <a:gd name="connsiteX12" fmla="*/ 1053082 w 1518129"/>
                <a:gd name="connsiteY12" fmla="*/ 887580 h 2116848"/>
                <a:gd name="connsiteX13" fmla="*/ 1001757 w 1518129"/>
                <a:gd name="connsiteY13" fmla="*/ 557324 h 2116848"/>
                <a:gd name="connsiteX14" fmla="*/ 806783 w 1518129"/>
                <a:gd name="connsiteY14" fmla="*/ 513030 h 2116848"/>
                <a:gd name="connsiteX15" fmla="*/ 810613 w 1518129"/>
                <a:gd name="connsiteY15" fmla="*/ 901237 h 2116848"/>
                <a:gd name="connsiteX16" fmla="*/ 778941 w 1518129"/>
                <a:gd name="connsiteY16" fmla="*/ 121917 h 2116848"/>
                <a:gd name="connsiteX17" fmla="*/ 582042 w 1518129"/>
                <a:gd name="connsiteY17" fmla="*/ 161731 h 2116848"/>
                <a:gd name="connsiteX18" fmla="*/ 554580 w 1518129"/>
                <a:gd name="connsiteY18" fmla="*/ 1197645 h 2116848"/>
                <a:gd name="connsiteX19" fmla="*/ 419736 w 1518129"/>
                <a:gd name="connsiteY19" fmla="*/ 1153389 h 2116848"/>
                <a:gd name="connsiteX20" fmla="*/ 0 w 1518129"/>
                <a:gd name="connsiteY20" fmla="*/ 891306 h 2116848"/>
                <a:gd name="connsiteX0" fmla="*/ 0 w 1518129"/>
                <a:gd name="connsiteY0" fmla="*/ 891306 h 1987766"/>
                <a:gd name="connsiteX1" fmla="*/ 227051 w 1518129"/>
                <a:gd name="connsiteY1" fmla="*/ 1320850 h 1987766"/>
                <a:gd name="connsiteX2" fmla="*/ 462841 w 1518129"/>
                <a:gd name="connsiteY2" fmla="*/ 1655174 h 1987766"/>
                <a:gd name="connsiteX3" fmla="*/ 644540 w 1518129"/>
                <a:gd name="connsiteY3" fmla="*/ 1879748 h 1987766"/>
                <a:gd name="connsiteX4" fmla="*/ 1358227 w 1518129"/>
                <a:gd name="connsiteY4" fmla="*/ 1930484 h 1987766"/>
                <a:gd name="connsiteX5" fmla="*/ 1516859 w 1518129"/>
                <a:gd name="connsiteY5" fmla="*/ 1069958 h 1987766"/>
                <a:gd name="connsiteX6" fmla="*/ 1464891 w 1518129"/>
                <a:gd name="connsiteY6" fmla="*/ 644162 h 1987766"/>
                <a:gd name="connsiteX7" fmla="*/ 1272486 w 1518129"/>
                <a:gd name="connsiteY7" fmla="*/ 612493 h 1987766"/>
                <a:gd name="connsiteX8" fmla="*/ 1264720 w 1518129"/>
                <a:gd name="connsiteY8" fmla="*/ 911472 h 1987766"/>
                <a:gd name="connsiteX9" fmla="*/ 1252622 w 1518129"/>
                <a:gd name="connsiteY9" fmla="*/ 600743 h 1987766"/>
                <a:gd name="connsiteX10" fmla="*/ 1022817 w 1518129"/>
                <a:gd name="connsiteY10" fmla="*/ 558366 h 1987766"/>
                <a:gd name="connsiteX11" fmla="*/ 1053082 w 1518129"/>
                <a:gd name="connsiteY11" fmla="*/ 887580 h 1987766"/>
                <a:gd name="connsiteX12" fmla="*/ 1001757 w 1518129"/>
                <a:gd name="connsiteY12" fmla="*/ 557324 h 1987766"/>
                <a:gd name="connsiteX13" fmla="*/ 806783 w 1518129"/>
                <a:gd name="connsiteY13" fmla="*/ 513030 h 1987766"/>
                <a:gd name="connsiteX14" fmla="*/ 810613 w 1518129"/>
                <a:gd name="connsiteY14" fmla="*/ 901237 h 1987766"/>
                <a:gd name="connsiteX15" fmla="*/ 778941 w 1518129"/>
                <a:gd name="connsiteY15" fmla="*/ 121917 h 1987766"/>
                <a:gd name="connsiteX16" fmla="*/ 582042 w 1518129"/>
                <a:gd name="connsiteY16" fmla="*/ 161731 h 1987766"/>
                <a:gd name="connsiteX17" fmla="*/ 554580 w 1518129"/>
                <a:gd name="connsiteY17" fmla="*/ 1197645 h 1987766"/>
                <a:gd name="connsiteX18" fmla="*/ 419736 w 1518129"/>
                <a:gd name="connsiteY18" fmla="*/ 1153389 h 1987766"/>
                <a:gd name="connsiteX19" fmla="*/ 0 w 1518129"/>
                <a:gd name="connsiteY19" fmla="*/ 891306 h 1987766"/>
                <a:gd name="connsiteX0" fmla="*/ 0 w 1518129"/>
                <a:gd name="connsiteY0" fmla="*/ 891306 h 1934599"/>
                <a:gd name="connsiteX1" fmla="*/ 227051 w 1518129"/>
                <a:gd name="connsiteY1" fmla="*/ 1320850 h 1934599"/>
                <a:gd name="connsiteX2" fmla="*/ 462841 w 1518129"/>
                <a:gd name="connsiteY2" fmla="*/ 1655174 h 1934599"/>
                <a:gd name="connsiteX3" fmla="*/ 644540 w 1518129"/>
                <a:gd name="connsiteY3" fmla="*/ 1879748 h 1934599"/>
                <a:gd name="connsiteX4" fmla="*/ 1358227 w 1518129"/>
                <a:gd name="connsiteY4" fmla="*/ 1930484 h 1934599"/>
                <a:gd name="connsiteX5" fmla="*/ 1516859 w 1518129"/>
                <a:gd name="connsiteY5" fmla="*/ 1069958 h 1934599"/>
                <a:gd name="connsiteX6" fmla="*/ 1464891 w 1518129"/>
                <a:gd name="connsiteY6" fmla="*/ 644162 h 1934599"/>
                <a:gd name="connsiteX7" fmla="*/ 1272486 w 1518129"/>
                <a:gd name="connsiteY7" fmla="*/ 612493 h 1934599"/>
                <a:gd name="connsiteX8" fmla="*/ 1264720 w 1518129"/>
                <a:gd name="connsiteY8" fmla="*/ 911472 h 1934599"/>
                <a:gd name="connsiteX9" fmla="*/ 1252622 w 1518129"/>
                <a:gd name="connsiteY9" fmla="*/ 600743 h 1934599"/>
                <a:gd name="connsiteX10" fmla="*/ 1022817 w 1518129"/>
                <a:gd name="connsiteY10" fmla="*/ 558366 h 1934599"/>
                <a:gd name="connsiteX11" fmla="*/ 1053082 w 1518129"/>
                <a:gd name="connsiteY11" fmla="*/ 887580 h 1934599"/>
                <a:gd name="connsiteX12" fmla="*/ 1001757 w 1518129"/>
                <a:gd name="connsiteY12" fmla="*/ 557324 h 1934599"/>
                <a:gd name="connsiteX13" fmla="*/ 806783 w 1518129"/>
                <a:gd name="connsiteY13" fmla="*/ 513030 h 1934599"/>
                <a:gd name="connsiteX14" fmla="*/ 810613 w 1518129"/>
                <a:gd name="connsiteY14" fmla="*/ 901237 h 1934599"/>
                <a:gd name="connsiteX15" fmla="*/ 778941 w 1518129"/>
                <a:gd name="connsiteY15" fmla="*/ 121917 h 1934599"/>
                <a:gd name="connsiteX16" fmla="*/ 582042 w 1518129"/>
                <a:gd name="connsiteY16" fmla="*/ 161731 h 1934599"/>
                <a:gd name="connsiteX17" fmla="*/ 554580 w 1518129"/>
                <a:gd name="connsiteY17" fmla="*/ 1197645 h 1934599"/>
                <a:gd name="connsiteX18" fmla="*/ 419736 w 1518129"/>
                <a:gd name="connsiteY18" fmla="*/ 1153389 h 1934599"/>
                <a:gd name="connsiteX19" fmla="*/ 0 w 1518129"/>
                <a:gd name="connsiteY19" fmla="*/ 891306 h 1934599"/>
                <a:gd name="connsiteX0" fmla="*/ 0 w 1518129"/>
                <a:gd name="connsiteY0" fmla="*/ 891306 h 1914832"/>
                <a:gd name="connsiteX1" fmla="*/ 227051 w 1518129"/>
                <a:gd name="connsiteY1" fmla="*/ 1320850 h 1914832"/>
                <a:gd name="connsiteX2" fmla="*/ 462841 w 1518129"/>
                <a:gd name="connsiteY2" fmla="*/ 1655174 h 1914832"/>
                <a:gd name="connsiteX3" fmla="*/ 644540 w 1518129"/>
                <a:gd name="connsiteY3" fmla="*/ 1879748 h 1914832"/>
                <a:gd name="connsiteX4" fmla="*/ 1366786 w 1518129"/>
                <a:gd name="connsiteY4" fmla="*/ 1904807 h 1914832"/>
                <a:gd name="connsiteX5" fmla="*/ 1516859 w 1518129"/>
                <a:gd name="connsiteY5" fmla="*/ 1069958 h 1914832"/>
                <a:gd name="connsiteX6" fmla="*/ 1464891 w 1518129"/>
                <a:gd name="connsiteY6" fmla="*/ 644162 h 1914832"/>
                <a:gd name="connsiteX7" fmla="*/ 1272486 w 1518129"/>
                <a:gd name="connsiteY7" fmla="*/ 612493 h 1914832"/>
                <a:gd name="connsiteX8" fmla="*/ 1264720 w 1518129"/>
                <a:gd name="connsiteY8" fmla="*/ 911472 h 1914832"/>
                <a:gd name="connsiteX9" fmla="*/ 1252622 w 1518129"/>
                <a:gd name="connsiteY9" fmla="*/ 600743 h 1914832"/>
                <a:gd name="connsiteX10" fmla="*/ 1022817 w 1518129"/>
                <a:gd name="connsiteY10" fmla="*/ 558366 h 1914832"/>
                <a:gd name="connsiteX11" fmla="*/ 1053082 w 1518129"/>
                <a:gd name="connsiteY11" fmla="*/ 887580 h 1914832"/>
                <a:gd name="connsiteX12" fmla="*/ 1001757 w 1518129"/>
                <a:gd name="connsiteY12" fmla="*/ 557324 h 1914832"/>
                <a:gd name="connsiteX13" fmla="*/ 806783 w 1518129"/>
                <a:gd name="connsiteY13" fmla="*/ 513030 h 1914832"/>
                <a:gd name="connsiteX14" fmla="*/ 810613 w 1518129"/>
                <a:gd name="connsiteY14" fmla="*/ 901237 h 1914832"/>
                <a:gd name="connsiteX15" fmla="*/ 778941 w 1518129"/>
                <a:gd name="connsiteY15" fmla="*/ 121917 h 1914832"/>
                <a:gd name="connsiteX16" fmla="*/ 582042 w 1518129"/>
                <a:gd name="connsiteY16" fmla="*/ 161731 h 1914832"/>
                <a:gd name="connsiteX17" fmla="*/ 554580 w 1518129"/>
                <a:gd name="connsiteY17" fmla="*/ 1197645 h 1914832"/>
                <a:gd name="connsiteX18" fmla="*/ 419736 w 1518129"/>
                <a:gd name="connsiteY18" fmla="*/ 1153389 h 1914832"/>
                <a:gd name="connsiteX19" fmla="*/ 0 w 1518129"/>
                <a:gd name="connsiteY19" fmla="*/ 891306 h 1914832"/>
                <a:gd name="connsiteX0" fmla="*/ 0 w 1518129"/>
                <a:gd name="connsiteY0" fmla="*/ 891306 h 1910129"/>
                <a:gd name="connsiteX1" fmla="*/ 227051 w 1518129"/>
                <a:gd name="connsiteY1" fmla="*/ 1320850 h 1910129"/>
                <a:gd name="connsiteX2" fmla="*/ 462841 w 1518129"/>
                <a:gd name="connsiteY2" fmla="*/ 1655174 h 1910129"/>
                <a:gd name="connsiteX3" fmla="*/ 644540 w 1518129"/>
                <a:gd name="connsiteY3" fmla="*/ 1879748 h 1910129"/>
                <a:gd name="connsiteX4" fmla="*/ 1366786 w 1518129"/>
                <a:gd name="connsiteY4" fmla="*/ 1904807 h 1910129"/>
                <a:gd name="connsiteX5" fmla="*/ 1516859 w 1518129"/>
                <a:gd name="connsiteY5" fmla="*/ 1069958 h 1910129"/>
                <a:gd name="connsiteX6" fmla="*/ 1464891 w 1518129"/>
                <a:gd name="connsiteY6" fmla="*/ 644162 h 1910129"/>
                <a:gd name="connsiteX7" fmla="*/ 1272486 w 1518129"/>
                <a:gd name="connsiteY7" fmla="*/ 612493 h 1910129"/>
                <a:gd name="connsiteX8" fmla="*/ 1264720 w 1518129"/>
                <a:gd name="connsiteY8" fmla="*/ 911472 h 1910129"/>
                <a:gd name="connsiteX9" fmla="*/ 1252622 w 1518129"/>
                <a:gd name="connsiteY9" fmla="*/ 600743 h 1910129"/>
                <a:gd name="connsiteX10" fmla="*/ 1022817 w 1518129"/>
                <a:gd name="connsiteY10" fmla="*/ 558366 h 1910129"/>
                <a:gd name="connsiteX11" fmla="*/ 1053082 w 1518129"/>
                <a:gd name="connsiteY11" fmla="*/ 887580 h 1910129"/>
                <a:gd name="connsiteX12" fmla="*/ 1001757 w 1518129"/>
                <a:gd name="connsiteY12" fmla="*/ 557324 h 1910129"/>
                <a:gd name="connsiteX13" fmla="*/ 806783 w 1518129"/>
                <a:gd name="connsiteY13" fmla="*/ 513030 h 1910129"/>
                <a:gd name="connsiteX14" fmla="*/ 810613 w 1518129"/>
                <a:gd name="connsiteY14" fmla="*/ 901237 h 1910129"/>
                <a:gd name="connsiteX15" fmla="*/ 778941 w 1518129"/>
                <a:gd name="connsiteY15" fmla="*/ 121917 h 1910129"/>
                <a:gd name="connsiteX16" fmla="*/ 582042 w 1518129"/>
                <a:gd name="connsiteY16" fmla="*/ 161731 h 1910129"/>
                <a:gd name="connsiteX17" fmla="*/ 554580 w 1518129"/>
                <a:gd name="connsiteY17" fmla="*/ 1197645 h 1910129"/>
                <a:gd name="connsiteX18" fmla="*/ 419736 w 1518129"/>
                <a:gd name="connsiteY18" fmla="*/ 1153389 h 1910129"/>
                <a:gd name="connsiteX19" fmla="*/ 0 w 1518129"/>
                <a:gd name="connsiteY19" fmla="*/ 891306 h 1910129"/>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10576"/>
                <a:gd name="connsiteX1" fmla="*/ 227051 w 1518129"/>
                <a:gd name="connsiteY1" fmla="*/ 1320850 h 1910576"/>
                <a:gd name="connsiteX2" fmla="*/ 462841 w 1518129"/>
                <a:gd name="connsiteY2" fmla="*/ 1655174 h 1910576"/>
                <a:gd name="connsiteX3" fmla="*/ 655952 w 1518129"/>
                <a:gd name="connsiteY3" fmla="*/ 1885455 h 1910576"/>
                <a:gd name="connsiteX4" fmla="*/ 1366786 w 1518129"/>
                <a:gd name="connsiteY4" fmla="*/ 1899100 h 1910576"/>
                <a:gd name="connsiteX5" fmla="*/ 1516859 w 1518129"/>
                <a:gd name="connsiteY5" fmla="*/ 1069958 h 1910576"/>
                <a:gd name="connsiteX6" fmla="*/ 1464891 w 1518129"/>
                <a:gd name="connsiteY6" fmla="*/ 644162 h 1910576"/>
                <a:gd name="connsiteX7" fmla="*/ 1272486 w 1518129"/>
                <a:gd name="connsiteY7" fmla="*/ 612493 h 1910576"/>
                <a:gd name="connsiteX8" fmla="*/ 1264720 w 1518129"/>
                <a:gd name="connsiteY8" fmla="*/ 911472 h 1910576"/>
                <a:gd name="connsiteX9" fmla="*/ 1252622 w 1518129"/>
                <a:gd name="connsiteY9" fmla="*/ 600743 h 1910576"/>
                <a:gd name="connsiteX10" fmla="*/ 1022817 w 1518129"/>
                <a:gd name="connsiteY10" fmla="*/ 558366 h 1910576"/>
                <a:gd name="connsiteX11" fmla="*/ 1053082 w 1518129"/>
                <a:gd name="connsiteY11" fmla="*/ 887580 h 1910576"/>
                <a:gd name="connsiteX12" fmla="*/ 1001757 w 1518129"/>
                <a:gd name="connsiteY12" fmla="*/ 557324 h 1910576"/>
                <a:gd name="connsiteX13" fmla="*/ 806783 w 1518129"/>
                <a:gd name="connsiteY13" fmla="*/ 513030 h 1910576"/>
                <a:gd name="connsiteX14" fmla="*/ 810613 w 1518129"/>
                <a:gd name="connsiteY14" fmla="*/ 901237 h 1910576"/>
                <a:gd name="connsiteX15" fmla="*/ 778941 w 1518129"/>
                <a:gd name="connsiteY15" fmla="*/ 121917 h 1910576"/>
                <a:gd name="connsiteX16" fmla="*/ 582042 w 1518129"/>
                <a:gd name="connsiteY16" fmla="*/ 161731 h 1910576"/>
                <a:gd name="connsiteX17" fmla="*/ 554580 w 1518129"/>
                <a:gd name="connsiteY17" fmla="*/ 1197645 h 1910576"/>
                <a:gd name="connsiteX18" fmla="*/ 419736 w 1518129"/>
                <a:gd name="connsiteY18" fmla="*/ 1153389 h 1910576"/>
                <a:gd name="connsiteX19" fmla="*/ 0 w 1518129"/>
                <a:gd name="connsiteY19" fmla="*/ 891306 h 1910576"/>
                <a:gd name="connsiteX0" fmla="*/ 0 w 1518129"/>
                <a:gd name="connsiteY0" fmla="*/ 891306 h 1918220"/>
                <a:gd name="connsiteX1" fmla="*/ 227051 w 1518129"/>
                <a:gd name="connsiteY1" fmla="*/ 1320850 h 1918220"/>
                <a:gd name="connsiteX2" fmla="*/ 462841 w 1518129"/>
                <a:gd name="connsiteY2" fmla="*/ 1655174 h 1918220"/>
                <a:gd name="connsiteX3" fmla="*/ 670217 w 1518129"/>
                <a:gd name="connsiteY3" fmla="*/ 1896868 h 1918220"/>
                <a:gd name="connsiteX4" fmla="*/ 1366786 w 1518129"/>
                <a:gd name="connsiteY4" fmla="*/ 1899100 h 1918220"/>
                <a:gd name="connsiteX5" fmla="*/ 1516859 w 1518129"/>
                <a:gd name="connsiteY5" fmla="*/ 1069958 h 1918220"/>
                <a:gd name="connsiteX6" fmla="*/ 1464891 w 1518129"/>
                <a:gd name="connsiteY6" fmla="*/ 644162 h 1918220"/>
                <a:gd name="connsiteX7" fmla="*/ 1272486 w 1518129"/>
                <a:gd name="connsiteY7" fmla="*/ 612493 h 1918220"/>
                <a:gd name="connsiteX8" fmla="*/ 1264720 w 1518129"/>
                <a:gd name="connsiteY8" fmla="*/ 911472 h 1918220"/>
                <a:gd name="connsiteX9" fmla="*/ 1252622 w 1518129"/>
                <a:gd name="connsiteY9" fmla="*/ 600743 h 1918220"/>
                <a:gd name="connsiteX10" fmla="*/ 1022817 w 1518129"/>
                <a:gd name="connsiteY10" fmla="*/ 558366 h 1918220"/>
                <a:gd name="connsiteX11" fmla="*/ 1053082 w 1518129"/>
                <a:gd name="connsiteY11" fmla="*/ 887580 h 1918220"/>
                <a:gd name="connsiteX12" fmla="*/ 1001757 w 1518129"/>
                <a:gd name="connsiteY12" fmla="*/ 557324 h 1918220"/>
                <a:gd name="connsiteX13" fmla="*/ 806783 w 1518129"/>
                <a:gd name="connsiteY13" fmla="*/ 513030 h 1918220"/>
                <a:gd name="connsiteX14" fmla="*/ 810613 w 1518129"/>
                <a:gd name="connsiteY14" fmla="*/ 901237 h 1918220"/>
                <a:gd name="connsiteX15" fmla="*/ 778941 w 1518129"/>
                <a:gd name="connsiteY15" fmla="*/ 121917 h 1918220"/>
                <a:gd name="connsiteX16" fmla="*/ 582042 w 1518129"/>
                <a:gd name="connsiteY16" fmla="*/ 161731 h 1918220"/>
                <a:gd name="connsiteX17" fmla="*/ 554580 w 1518129"/>
                <a:gd name="connsiteY17" fmla="*/ 1197645 h 1918220"/>
                <a:gd name="connsiteX18" fmla="*/ 419736 w 1518129"/>
                <a:gd name="connsiteY18" fmla="*/ 1153389 h 1918220"/>
                <a:gd name="connsiteX19" fmla="*/ 0 w 1518129"/>
                <a:gd name="connsiteY19" fmla="*/ 891306 h 1918220"/>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0789"/>
                <a:gd name="connsiteX1" fmla="*/ 227051 w 1518129"/>
                <a:gd name="connsiteY1" fmla="*/ 1320850 h 1900789"/>
                <a:gd name="connsiteX2" fmla="*/ 462841 w 1518129"/>
                <a:gd name="connsiteY2" fmla="*/ 1655174 h 1900789"/>
                <a:gd name="connsiteX3" fmla="*/ 670217 w 1518129"/>
                <a:gd name="connsiteY3" fmla="*/ 1896868 h 1900789"/>
                <a:gd name="connsiteX4" fmla="*/ 1366786 w 1518129"/>
                <a:gd name="connsiteY4" fmla="*/ 1899100 h 1900789"/>
                <a:gd name="connsiteX5" fmla="*/ 1516859 w 1518129"/>
                <a:gd name="connsiteY5" fmla="*/ 1069958 h 1900789"/>
                <a:gd name="connsiteX6" fmla="*/ 1464891 w 1518129"/>
                <a:gd name="connsiteY6" fmla="*/ 644162 h 1900789"/>
                <a:gd name="connsiteX7" fmla="*/ 1272486 w 1518129"/>
                <a:gd name="connsiteY7" fmla="*/ 612493 h 1900789"/>
                <a:gd name="connsiteX8" fmla="*/ 1264720 w 1518129"/>
                <a:gd name="connsiteY8" fmla="*/ 911472 h 1900789"/>
                <a:gd name="connsiteX9" fmla="*/ 1252622 w 1518129"/>
                <a:gd name="connsiteY9" fmla="*/ 600743 h 1900789"/>
                <a:gd name="connsiteX10" fmla="*/ 1022817 w 1518129"/>
                <a:gd name="connsiteY10" fmla="*/ 558366 h 1900789"/>
                <a:gd name="connsiteX11" fmla="*/ 1053082 w 1518129"/>
                <a:gd name="connsiteY11" fmla="*/ 887580 h 1900789"/>
                <a:gd name="connsiteX12" fmla="*/ 1001757 w 1518129"/>
                <a:gd name="connsiteY12" fmla="*/ 557324 h 1900789"/>
                <a:gd name="connsiteX13" fmla="*/ 806783 w 1518129"/>
                <a:gd name="connsiteY13" fmla="*/ 513030 h 1900789"/>
                <a:gd name="connsiteX14" fmla="*/ 810613 w 1518129"/>
                <a:gd name="connsiteY14" fmla="*/ 901237 h 1900789"/>
                <a:gd name="connsiteX15" fmla="*/ 778941 w 1518129"/>
                <a:gd name="connsiteY15" fmla="*/ 121917 h 1900789"/>
                <a:gd name="connsiteX16" fmla="*/ 582042 w 1518129"/>
                <a:gd name="connsiteY16" fmla="*/ 161731 h 1900789"/>
                <a:gd name="connsiteX17" fmla="*/ 554580 w 1518129"/>
                <a:gd name="connsiteY17" fmla="*/ 1197645 h 1900789"/>
                <a:gd name="connsiteX18" fmla="*/ 419736 w 1518129"/>
                <a:gd name="connsiteY18" fmla="*/ 1153389 h 1900789"/>
                <a:gd name="connsiteX19" fmla="*/ 0 w 1518129"/>
                <a:gd name="connsiteY19" fmla="*/ 891306 h 1900789"/>
                <a:gd name="connsiteX0" fmla="*/ 0 w 1518129"/>
                <a:gd name="connsiteY0" fmla="*/ 891306 h 1899182"/>
                <a:gd name="connsiteX1" fmla="*/ 227051 w 1518129"/>
                <a:gd name="connsiteY1" fmla="*/ 1320850 h 1899182"/>
                <a:gd name="connsiteX2" fmla="*/ 462841 w 1518129"/>
                <a:gd name="connsiteY2" fmla="*/ 1655174 h 1899182"/>
                <a:gd name="connsiteX3" fmla="*/ 670217 w 1518129"/>
                <a:gd name="connsiteY3" fmla="*/ 1896868 h 1899182"/>
                <a:gd name="connsiteX4" fmla="*/ 1366786 w 1518129"/>
                <a:gd name="connsiteY4" fmla="*/ 1899100 h 1899182"/>
                <a:gd name="connsiteX5" fmla="*/ 1516859 w 1518129"/>
                <a:gd name="connsiteY5" fmla="*/ 1069958 h 1899182"/>
                <a:gd name="connsiteX6" fmla="*/ 1464891 w 1518129"/>
                <a:gd name="connsiteY6" fmla="*/ 644162 h 1899182"/>
                <a:gd name="connsiteX7" fmla="*/ 1272486 w 1518129"/>
                <a:gd name="connsiteY7" fmla="*/ 612493 h 1899182"/>
                <a:gd name="connsiteX8" fmla="*/ 1264720 w 1518129"/>
                <a:gd name="connsiteY8" fmla="*/ 911472 h 1899182"/>
                <a:gd name="connsiteX9" fmla="*/ 1252622 w 1518129"/>
                <a:gd name="connsiteY9" fmla="*/ 600743 h 1899182"/>
                <a:gd name="connsiteX10" fmla="*/ 1022817 w 1518129"/>
                <a:gd name="connsiteY10" fmla="*/ 558366 h 1899182"/>
                <a:gd name="connsiteX11" fmla="*/ 1053082 w 1518129"/>
                <a:gd name="connsiteY11" fmla="*/ 887580 h 1899182"/>
                <a:gd name="connsiteX12" fmla="*/ 1001757 w 1518129"/>
                <a:gd name="connsiteY12" fmla="*/ 557324 h 1899182"/>
                <a:gd name="connsiteX13" fmla="*/ 806783 w 1518129"/>
                <a:gd name="connsiteY13" fmla="*/ 513030 h 1899182"/>
                <a:gd name="connsiteX14" fmla="*/ 810613 w 1518129"/>
                <a:gd name="connsiteY14" fmla="*/ 901237 h 1899182"/>
                <a:gd name="connsiteX15" fmla="*/ 778941 w 1518129"/>
                <a:gd name="connsiteY15" fmla="*/ 121917 h 1899182"/>
                <a:gd name="connsiteX16" fmla="*/ 582042 w 1518129"/>
                <a:gd name="connsiteY16" fmla="*/ 161731 h 1899182"/>
                <a:gd name="connsiteX17" fmla="*/ 554580 w 1518129"/>
                <a:gd name="connsiteY17" fmla="*/ 1197645 h 1899182"/>
                <a:gd name="connsiteX18" fmla="*/ 419736 w 1518129"/>
                <a:gd name="connsiteY18" fmla="*/ 1153389 h 1899182"/>
                <a:gd name="connsiteX19" fmla="*/ 0 w 1518129"/>
                <a:gd name="connsiteY19" fmla="*/ 891306 h 1899182"/>
                <a:gd name="connsiteX0" fmla="*/ 0 w 1518129"/>
                <a:gd name="connsiteY0" fmla="*/ 891306 h 1898397"/>
                <a:gd name="connsiteX1" fmla="*/ 227051 w 1518129"/>
                <a:gd name="connsiteY1" fmla="*/ 1320850 h 1898397"/>
                <a:gd name="connsiteX2" fmla="*/ 462841 w 1518129"/>
                <a:gd name="connsiteY2" fmla="*/ 1655174 h 1898397"/>
                <a:gd name="connsiteX3" fmla="*/ 670217 w 1518129"/>
                <a:gd name="connsiteY3" fmla="*/ 1896868 h 1898397"/>
                <a:gd name="connsiteX4" fmla="*/ 1366786 w 1518129"/>
                <a:gd name="connsiteY4" fmla="*/ 1893394 h 1898397"/>
                <a:gd name="connsiteX5" fmla="*/ 1516859 w 1518129"/>
                <a:gd name="connsiteY5" fmla="*/ 1069958 h 1898397"/>
                <a:gd name="connsiteX6" fmla="*/ 1464891 w 1518129"/>
                <a:gd name="connsiteY6" fmla="*/ 644162 h 1898397"/>
                <a:gd name="connsiteX7" fmla="*/ 1272486 w 1518129"/>
                <a:gd name="connsiteY7" fmla="*/ 612493 h 1898397"/>
                <a:gd name="connsiteX8" fmla="*/ 1264720 w 1518129"/>
                <a:gd name="connsiteY8" fmla="*/ 911472 h 1898397"/>
                <a:gd name="connsiteX9" fmla="*/ 1252622 w 1518129"/>
                <a:gd name="connsiteY9" fmla="*/ 600743 h 1898397"/>
                <a:gd name="connsiteX10" fmla="*/ 1022817 w 1518129"/>
                <a:gd name="connsiteY10" fmla="*/ 558366 h 1898397"/>
                <a:gd name="connsiteX11" fmla="*/ 1053082 w 1518129"/>
                <a:gd name="connsiteY11" fmla="*/ 887580 h 1898397"/>
                <a:gd name="connsiteX12" fmla="*/ 1001757 w 1518129"/>
                <a:gd name="connsiteY12" fmla="*/ 557324 h 1898397"/>
                <a:gd name="connsiteX13" fmla="*/ 806783 w 1518129"/>
                <a:gd name="connsiteY13" fmla="*/ 513030 h 1898397"/>
                <a:gd name="connsiteX14" fmla="*/ 810613 w 1518129"/>
                <a:gd name="connsiteY14" fmla="*/ 901237 h 1898397"/>
                <a:gd name="connsiteX15" fmla="*/ 778941 w 1518129"/>
                <a:gd name="connsiteY15" fmla="*/ 121917 h 1898397"/>
                <a:gd name="connsiteX16" fmla="*/ 582042 w 1518129"/>
                <a:gd name="connsiteY16" fmla="*/ 161731 h 1898397"/>
                <a:gd name="connsiteX17" fmla="*/ 554580 w 1518129"/>
                <a:gd name="connsiteY17" fmla="*/ 1197645 h 1898397"/>
                <a:gd name="connsiteX18" fmla="*/ 419736 w 1518129"/>
                <a:gd name="connsiteY18" fmla="*/ 1153389 h 1898397"/>
                <a:gd name="connsiteX19" fmla="*/ 0 w 1518129"/>
                <a:gd name="connsiteY19" fmla="*/ 891306 h 1898397"/>
                <a:gd name="connsiteX0" fmla="*/ 0 w 1518129"/>
                <a:gd name="connsiteY0" fmla="*/ 891306 h 2083506"/>
                <a:gd name="connsiteX1" fmla="*/ 227051 w 1518129"/>
                <a:gd name="connsiteY1" fmla="*/ 1320850 h 2083506"/>
                <a:gd name="connsiteX2" fmla="*/ 462841 w 1518129"/>
                <a:gd name="connsiteY2" fmla="*/ 1655174 h 2083506"/>
                <a:gd name="connsiteX3" fmla="*/ 685760 w 1518129"/>
                <a:gd name="connsiteY3" fmla="*/ 2083377 h 2083506"/>
                <a:gd name="connsiteX4" fmla="*/ 1366786 w 1518129"/>
                <a:gd name="connsiteY4" fmla="*/ 1893394 h 2083506"/>
                <a:gd name="connsiteX5" fmla="*/ 1516859 w 1518129"/>
                <a:gd name="connsiteY5" fmla="*/ 1069958 h 2083506"/>
                <a:gd name="connsiteX6" fmla="*/ 1464891 w 1518129"/>
                <a:gd name="connsiteY6" fmla="*/ 644162 h 2083506"/>
                <a:gd name="connsiteX7" fmla="*/ 1272486 w 1518129"/>
                <a:gd name="connsiteY7" fmla="*/ 612493 h 2083506"/>
                <a:gd name="connsiteX8" fmla="*/ 1264720 w 1518129"/>
                <a:gd name="connsiteY8" fmla="*/ 911472 h 2083506"/>
                <a:gd name="connsiteX9" fmla="*/ 1252622 w 1518129"/>
                <a:gd name="connsiteY9" fmla="*/ 600743 h 2083506"/>
                <a:gd name="connsiteX10" fmla="*/ 1022817 w 1518129"/>
                <a:gd name="connsiteY10" fmla="*/ 558366 h 2083506"/>
                <a:gd name="connsiteX11" fmla="*/ 1053082 w 1518129"/>
                <a:gd name="connsiteY11" fmla="*/ 887580 h 2083506"/>
                <a:gd name="connsiteX12" fmla="*/ 1001757 w 1518129"/>
                <a:gd name="connsiteY12" fmla="*/ 557324 h 2083506"/>
                <a:gd name="connsiteX13" fmla="*/ 806783 w 1518129"/>
                <a:gd name="connsiteY13" fmla="*/ 513030 h 2083506"/>
                <a:gd name="connsiteX14" fmla="*/ 810613 w 1518129"/>
                <a:gd name="connsiteY14" fmla="*/ 901237 h 2083506"/>
                <a:gd name="connsiteX15" fmla="*/ 778941 w 1518129"/>
                <a:gd name="connsiteY15" fmla="*/ 121917 h 2083506"/>
                <a:gd name="connsiteX16" fmla="*/ 582042 w 1518129"/>
                <a:gd name="connsiteY16" fmla="*/ 161731 h 2083506"/>
                <a:gd name="connsiteX17" fmla="*/ 554580 w 1518129"/>
                <a:gd name="connsiteY17" fmla="*/ 1197645 h 2083506"/>
                <a:gd name="connsiteX18" fmla="*/ 419736 w 1518129"/>
                <a:gd name="connsiteY18" fmla="*/ 1153389 h 2083506"/>
                <a:gd name="connsiteX19" fmla="*/ 0 w 1518129"/>
                <a:gd name="connsiteY19" fmla="*/ 891306 h 2083506"/>
                <a:gd name="connsiteX0" fmla="*/ 0 w 1518129"/>
                <a:gd name="connsiteY0" fmla="*/ 891306 h 2087673"/>
                <a:gd name="connsiteX1" fmla="*/ 227051 w 1518129"/>
                <a:gd name="connsiteY1" fmla="*/ 1320850 h 2087673"/>
                <a:gd name="connsiteX2" fmla="*/ 462841 w 1518129"/>
                <a:gd name="connsiteY2" fmla="*/ 1655174 h 2087673"/>
                <a:gd name="connsiteX3" fmla="*/ 685760 w 1518129"/>
                <a:gd name="connsiteY3" fmla="*/ 2083377 h 2087673"/>
                <a:gd name="connsiteX4" fmla="*/ 1304616 w 1518129"/>
                <a:gd name="connsiteY4" fmla="*/ 2087673 h 2087673"/>
                <a:gd name="connsiteX5" fmla="*/ 1516859 w 1518129"/>
                <a:gd name="connsiteY5" fmla="*/ 1069958 h 2087673"/>
                <a:gd name="connsiteX6" fmla="*/ 1464891 w 1518129"/>
                <a:gd name="connsiteY6" fmla="*/ 644162 h 2087673"/>
                <a:gd name="connsiteX7" fmla="*/ 1272486 w 1518129"/>
                <a:gd name="connsiteY7" fmla="*/ 612493 h 2087673"/>
                <a:gd name="connsiteX8" fmla="*/ 1264720 w 1518129"/>
                <a:gd name="connsiteY8" fmla="*/ 911472 h 2087673"/>
                <a:gd name="connsiteX9" fmla="*/ 1252622 w 1518129"/>
                <a:gd name="connsiteY9" fmla="*/ 600743 h 2087673"/>
                <a:gd name="connsiteX10" fmla="*/ 1022817 w 1518129"/>
                <a:gd name="connsiteY10" fmla="*/ 558366 h 2087673"/>
                <a:gd name="connsiteX11" fmla="*/ 1053082 w 1518129"/>
                <a:gd name="connsiteY11" fmla="*/ 887580 h 2087673"/>
                <a:gd name="connsiteX12" fmla="*/ 1001757 w 1518129"/>
                <a:gd name="connsiteY12" fmla="*/ 557324 h 2087673"/>
                <a:gd name="connsiteX13" fmla="*/ 806783 w 1518129"/>
                <a:gd name="connsiteY13" fmla="*/ 513030 h 2087673"/>
                <a:gd name="connsiteX14" fmla="*/ 810613 w 1518129"/>
                <a:gd name="connsiteY14" fmla="*/ 901237 h 2087673"/>
                <a:gd name="connsiteX15" fmla="*/ 778941 w 1518129"/>
                <a:gd name="connsiteY15" fmla="*/ 121917 h 2087673"/>
                <a:gd name="connsiteX16" fmla="*/ 582042 w 1518129"/>
                <a:gd name="connsiteY16" fmla="*/ 161731 h 2087673"/>
                <a:gd name="connsiteX17" fmla="*/ 554580 w 1518129"/>
                <a:gd name="connsiteY17" fmla="*/ 1197645 h 2087673"/>
                <a:gd name="connsiteX18" fmla="*/ 419736 w 1518129"/>
                <a:gd name="connsiteY18" fmla="*/ 1153389 h 2087673"/>
                <a:gd name="connsiteX19" fmla="*/ 0 w 1518129"/>
                <a:gd name="connsiteY19" fmla="*/ 891306 h 208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8129" h="2087673">
                  <a:moveTo>
                    <a:pt x="0" y="891306"/>
                  </a:moveTo>
                  <a:cubicBezTo>
                    <a:pt x="124742" y="1042097"/>
                    <a:pt x="180313" y="1188925"/>
                    <a:pt x="227051" y="1320850"/>
                  </a:cubicBezTo>
                  <a:cubicBezTo>
                    <a:pt x="283134" y="1440332"/>
                    <a:pt x="360533" y="1506746"/>
                    <a:pt x="462841" y="1655174"/>
                  </a:cubicBezTo>
                  <a:cubicBezTo>
                    <a:pt x="565096" y="1757587"/>
                    <a:pt x="645749" y="2041189"/>
                    <a:pt x="685760" y="2083377"/>
                  </a:cubicBezTo>
                  <a:cubicBezTo>
                    <a:pt x="889200" y="2089319"/>
                    <a:pt x="1008846" y="2083505"/>
                    <a:pt x="1304616" y="2087673"/>
                  </a:cubicBezTo>
                  <a:cubicBezTo>
                    <a:pt x="1468370" y="1792044"/>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rgbClr val="FCC698"/>
            </a:solidFill>
            <a:ln w="33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solidFill>
                  <a:schemeClr val="tx1"/>
                </a:solidFill>
              </a:endParaRPr>
            </a:p>
          </p:txBody>
        </p:sp>
      </p:grpSp>
      <p:grpSp>
        <p:nvGrpSpPr>
          <p:cNvPr id="63" name="Group 62">
            <a:extLst>
              <a:ext uri="{FF2B5EF4-FFF2-40B4-BE49-F238E27FC236}">
                <a16:creationId xmlns:a16="http://schemas.microsoft.com/office/drawing/2014/main" id="{199CA423-8831-4FA8-9534-323FED892CF5}"/>
              </a:ext>
            </a:extLst>
          </p:cNvPr>
          <p:cNvGrpSpPr/>
          <p:nvPr/>
        </p:nvGrpSpPr>
        <p:grpSpPr>
          <a:xfrm>
            <a:off x="5974146" y="2082610"/>
            <a:ext cx="1207481" cy="2254879"/>
            <a:chOff x="5358511" y="2127877"/>
            <a:chExt cx="1207481" cy="2254879"/>
          </a:xfrm>
        </p:grpSpPr>
        <p:grpSp>
          <p:nvGrpSpPr>
            <p:cNvPr id="46" name="Group 45">
              <a:extLst>
                <a:ext uri="{FF2B5EF4-FFF2-40B4-BE49-F238E27FC236}">
                  <a16:creationId xmlns:a16="http://schemas.microsoft.com/office/drawing/2014/main" id="{4E8FA264-6FE1-4981-8C83-7C46A75717C9}"/>
                </a:ext>
              </a:extLst>
            </p:cNvPr>
            <p:cNvGrpSpPr/>
            <p:nvPr/>
          </p:nvGrpSpPr>
          <p:grpSpPr>
            <a:xfrm>
              <a:off x="5671878" y="2127877"/>
              <a:ext cx="894114" cy="1668796"/>
              <a:chOff x="3501573" y="3178068"/>
              <a:chExt cx="1340594" cy="2737840"/>
            </a:xfrm>
          </p:grpSpPr>
          <p:sp>
            <p:nvSpPr>
              <p:cNvPr id="47" name="Freeform: Shape 46">
                <a:extLst>
                  <a:ext uri="{FF2B5EF4-FFF2-40B4-BE49-F238E27FC236}">
                    <a16:creationId xmlns:a16="http://schemas.microsoft.com/office/drawing/2014/main" id="{A086604F-3B5B-413A-94E7-C7DFECD1F602}"/>
                  </a:ext>
                </a:extLst>
              </p:cNvPr>
              <p:cNvSpPr/>
              <p:nvPr/>
            </p:nvSpPr>
            <p:spPr>
              <a:xfrm>
                <a:off x="3504728" y="3612346"/>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48" name="Freeform: Shape 47">
                <a:extLst>
                  <a:ext uri="{FF2B5EF4-FFF2-40B4-BE49-F238E27FC236}">
                    <a16:creationId xmlns:a16="http://schemas.microsoft.com/office/drawing/2014/main" id="{52F26AAF-F102-4076-A0D2-C6C265A992A2}"/>
                  </a:ext>
                </a:extLst>
              </p:cNvPr>
              <p:cNvSpPr/>
              <p:nvPr/>
            </p:nvSpPr>
            <p:spPr>
              <a:xfrm>
                <a:off x="3501573" y="3832632"/>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8574" y="65246"/>
                      <a:pt x="15716" y="68104"/>
                      <a:pt x="12859" y="68104"/>
                    </a:cubicBezTo>
                    <a:close/>
                  </a:path>
                </a:pathLst>
              </a:custGeom>
              <a:solidFill>
                <a:srgbClr val="808080"/>
              </a:solidFill>
              <a:ln w="9525" cap="flat">
                <a:noFill/>
                <a:prstDash val="solid"/>
                <a:miter/>
              </a:ln>
            </p:spPr>
            <p:txBody>
              <a:bodyPr rtlCol="0" anchor="ctr"/>
              <a:lstStyle/>
              <a:p>
                <a:endParaRPr lang="en-US"/>
              </a:p>
            </p:txBody>
          </p:sp>
          <p:sp>
            <p:nvSpPr>
              <p:cNvPr id="49" name="Freeform: Shape 48">
                <a:extLst>
                  <a:ext uri="{FF2B5EF4-FFF2-40B4-BE49-F238E27FC236}">
                    <a16:creationId xmlns:a16="http://schemas.microsoft.com/office/drawing/2014/main" id="{5946B4DB-1352-4D89-B7E9-490C512727CA}"/>
                  </a:ext>
                </a:extLst>
              </p:cNvPr>
              <p:cNvSpPr/>
              <p:nvPr/>
            </p:nvSpPr>
            <p:spPr>
              <a:xfrm>
                <a:off x="4776089" y="3829487"/>
                <a:ext cx="62939" cy="220286"/>
              </a:xfrm>
              <a:custGeom>
                <a:avLst/>
                <a:gdLst>
                  <a:gd name="connsiteX0" fmla="*/ 12859 w 19050"/>
                  <a:gd name="connsiteY0" fmla="*/ 68104 h 66675"/>
                  <a:gd name="connsiteX1" fmla="*/ 12859 w 19050"/>
                  <a:gd name="connsiteY1" fmla="*/ 68104 h 66675"/>
                  <a:gd name="connsiteX2" fmla="*/ 7144 w 19050"/>
                  <a:gd name="connsiteY2" fmla="*/ 62389 h 66675"/>
                  <a:gd name="connsiteX3" fmla="*/ 7144 w 19050"/>
                  <a:gd name="connsiteY3" fmla="*/ 12859 h 66675"/>
                  <a:gd name="connsiteX4" fmla="*/ 12859 w 19050"/>
                  <a:gd name="connsiteY4" fmla="*/ 7144 h 66675"/>
                  <a:gd name="connsiteX5" fmla="*/ 12859 w 19050"/>
                  <a:gd name="connsiteY5" fmla="*/ 7144 h 66675"/>
                  <a:gd name="connsiteX6" fmla="*/ 18574 w 19050"/>
                  <a:gd name="connsiteY6" fmla="*/ 12859 h 66675"/>
                  <a:gd name="connsiteX7" fmla="*/ 18574 w 19050"/>
                  <a:gd name="connsiteY7" fmla="*/ 62389 h 66675"/>
                  <a:gd name="connsiteX8" fmla="*/ 12859 w 19050"/>
                  <a:gd name="connsiteY8" fmla="*/ 6810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050" h="66675">
                    <a:moveTo>
                      <a:pt x="12859" y="68104"/>
                    </a:moveTo>
                    <a:lnTo>
                      <a:pt x="12859" y="68104"/>
                    </a:lnTo>
                    <a:cubicBezTo>
                      <a:pt x="10001" y="68104"/>
                      <a:pt x="7144" y="65246"/>
                      <a:pt x="7144" y="62389"/>
                    </a:cubicBezTo>
                    <a:lnTo>
                      <a:pt x="7144" y="12859"/>
                    </a:lnTo>
                    <a:cubicBezTo>
                      <a:pt x="7144" y="10001"/>
                      <a:pt x="10001" y="7144"/>
                      <a:pt x="12859" y="7144"/>
                    </a:cubicBezTo>
                    <a:lnTo>
                      <a:pt x="12859" y="7144"/>
                    </a:lnTo>
                    <a:cubicBezTo>
                      <a:pt x="15716" y="7144"/>
                      <a:pt x="18574" y="10001"/>
                      <a:pt x="18574" y="12859"/>
                    </a:cubicBezTo>
                    <a:lnTo>
                      <a:pt x="18574" y="62389"/>
                    </a:lnTo>
                    <a:cubicBezTo>
                      <a:pt x="19526" y="65246"/>
                      <a:pt x="16669" y="68104"/>
                      <a:pt x="12859" y="68104"/>
                    </a:cubicBezTo>
                    <a:close/>
                  </a:path>
                </a:pathLst>
              </a:custGeom>
              <a:solidFill>
                <a:srgbClr val="808080"/>
              </a:solidFill>
              <a:ln w="9525" cap="flat">
                <a:noFill/>
                <a:prstDash val="solid"/>
                <a:miter/>
              </a:ln>
            </p:spPr>
            <p:txBody>
              <a:bodyPr rtlCol="0" anchor="ctr"/>
              <a:lstStyle/>
              <a:p>
                <a:endParaRPr lang="en-US"/>
              </a:p>
            </p:txBody>
          </p:sp>
          <p:sp>
            <p:nvSpPr>
              <p:cNvPr id="50" name="Freeform: Shape 49">
                <a:extLst>
                  <a:ext uri="{FF2B5EF4-FFF2-40B4-BE49-F238E27FC236}">
                    <a16:creationId xmlns:a16="http://schemas.microsoft.com/office/drawing/2014/main" id="{4ED3C73D-8349-452C-9449-023500E50637}"/>
                  </a:ext>
                </a:extLst>
              </p:cNvPr>
              <p:cNvSpPr/>
              <p:nvPr/>
            </p:nvSpPr>
            <p:spPr>
              <a:xfrm>
                <a:off x="3520451" y="3178068"/>
                <a:ext cx="1321716" cy="2737840"/>
              </a:xfrm>
              <a:custGeom>
                <a:avLst/>
                <a:gdLst>
                  <a:gd name="connsiteX0" fmla="*/ 350044 w 400050"/>
                  <a:gd name="connsiteY0" fmla="*/ 7144 h 828675"/>
                  <a:gd name="connsiteX1" fmla="*/ 53816 w 400050"/>
                  <a:gd name="connsiteY1" fmla="*/ 7144 h 828675"/>
                  <a:gd name="connsiteX2" fmla="*/ 7144 w 400050"/>
                  <a:gd name="connsiteY2" fmla="*/ 53816 h 828675"/>
                  <a:gd name="connsiteX3" fmla="*/ 7144 w 400050"/>
                  <a:gd name="connsiteY3" fmla="*/ 781526 h 828675"/>
                  <a:gd name="connsiteX4" fmla="*/ 53816 w 400050"/>
                  <a:gd name="connsiteY4" fmla="*/ 828199 h 828675"/>
                  <a:gd name="connsiteX5" fmla="*/ 350044 w 400050"/>
                  <a:gd name="connsiteY5" fmla="*/ 828199 h 828675"/>
                  <a:gd name="connsiteX6" fmla="*/ 396716 w 400050"/>
                  <a:gd name="connsiteY6" fmla="*/ 781526 h 828675"/>
                  <a:gd name="connsiteX7" fmla="*/ 396716 w 400050"/>
                  <a:gd name="connsiteY7" fmla="*/ 53816 h 828675"/>
                  <a:gd name="connsiteX8" fmla="*/ 350044 w 400050"/>
                  <a:gd name="connsiteY8" fmla="*/ 7144 h 828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00050" h="828675">
                    <a:moveTo>
                      <a:pt x="350044" y="7144"/>
                    </a:moveTo>
                    <a:lnTo>
                      <a:pt x="53816" y="7144"/>
                    </a:lnTo>
                    <a:cubicBezTo>
                      <a:pt x="28099" y="7144"/>
                      <a:pt x="7144" y="28099"/>
                      <a:pt x="7144" y="53816"/>
                    </a:cubicBezTo>
                    <a:lnTo>
                      <a:pt x="7144" y="781526"/>
                    </a:lnTo>
                    <a:cubicBezTo>
                      <a:pt x="7144" y="807244"/>
                      <a:pt x="28099" y="828199"/>
                      <a:pt x="53816" y="828199"/>
                    </a:cubicBezTo>
                    <a:lnTo>
                      <a:pt x="350044" y="828199"/>
                    </a:lnTo>
                    <a:cubicBezTo>
                      <a:pt x="375761" y="828199"/>
                      <a:pt x="396716" y="807244"/>
                      <a:pt x="396716" y="781526"/>
                    </a:cubicBezTo>
                    <a:lnTo>
                      <a:pt x="396716" y="53816"/>
                    </a:lnTo>
                    <a:cubicBezTo>
                      <a:pt x="396716" y="28099"/>
                      <a:pt x="375761" y="7144"/>
                      <a:pt x="350044" y="7144"/>
                    </a:cubicBezTo>
                    <a:close/>
                  </a:path>
                </a:pathLst>
              </a:custGeom>
              <a:solidFill>
                <a:srgbClr val="808080"/>
              </a:solidFill>
              <a:ln w="9525" cap="flat">
                <a:noFill/>
                <a:prstDash val="solid"/>
                <a:miter/>
              </a:ln>
            </p:spPr>
            <p:txBody>
              <a:bodyPr rtlCol="0" anchor="ctr"/>
              <a:lstStyle/>
              <a:p>
                <a:endParaRPr lang="en-US"/>
              </a:p>
            </p:txBody>
          </p:sp>
          <p:sp>
            <p:nvSpPr>
              <p:cNvPr id="51" name="Freeform: Shape 50">
                <a:extLst>
                  <a:ext uri="{FF2B5EF4-FFF2-40B4-BE49-F238E27FC236}">
                    <a16:creationId xmlns:a16="http://schemas.microsoft.com/office/drawing/2014/main" id="{567B4BDE-AA2B-48B8-A91C-C7CE010FA868}"/>
                  </a:ext>
                </a:extLst>
              </p:cNvPr>
              <p:cNvSpPr/>
              <p:nvPr/>
            </p:nvSpPr>
            <p:spPr>
              <a:xfrm>
                <a:off x="3529897" y="3190651"/>
                <a:ext cx="1290246" cy="2706371"/>
              </a:xfrm>
              <a:custGeom>
                <a:avLst/>
                <a:gdLst>
                  <a:gd name="connsiteX0" fmla="*/ 345281 w 390525"/>
                  <a:gd name="connsiteY0" fmla="*/ 7144 h 819150"/>
                  <a:gd name="connsiteX1" fmla="*/ 52864 w 390525"/>
                  <a:gd name="connsiteY1" fmla="*/ 7144 h 819150"/>
                  <a:gd name="connsiteX2" fmla="*/ 7144 w 390525"/>
                  <a:gd name="connsiteY2" fmla="*/ 52864 h 819150"/>
                  <a:gd name="connsiteX3" fmla="*/ 7144 w 390525"/>
                  <a:gd name="connsiteY3" fmla="*/ 772954 h 819150"/>
                  <a:gd name="connsiteX4" fmla="*/ 52864 w 390525"/>
                  <a:gd name="connsiteY4" fmla="*/ 818674 h 819150"/>
                  <a:gd name="connsiteX5" fmla="*/ 345281 w 390525"/>
                  <a:gd name="connsiteY5" fmla="*/ 818674 h 819150"/>
                  <a:gd name="connsiteX6" fmla="*/ 391001 w 390525"/>
                  <a:gd name="connsiteY6" fmla="*/ 772954 h 819150"/>
                  <a:gd name="connsiteX7" fmla="*/ 391001 w 390525"/>
                  <a:gd name="connsiteY7" fmla="*/ 52864 h 819150"/>
                  <a:gd name="connsiteX8" fmla="*/ 345281 w 390525"/>
                  <a:gd name="connsiteY8" fmla="*/ 7144 h 819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525" h="819150">
                    <a:moveTo>
                      <a:pt x="345281" y="7144"/>
                    </a:moveTo>
                    <a:lnTo>
                      <a:pt x="52864" y="7144"/>
                    </a:lnTo>
                    <a:cubicBezTo>
                      <a:pt x="27146" y="7144"/>
                      <a:pt x="7144" y="27146"/>
                      <a:pt x="7144" y="52864"/>
                    </a:cubicBezTo>
                    <a:lnTo>
                      <a:pt x="7144" y="772954"/>
                    </a:lnTo>
                    <a:cubicBezTo>
                      <a:pt x="7144" y="798671"/>
                      <a:pt x="27146" y="818674"/>
                      <a:pt x="52864" y="818674"/>
                    </a:cubicBezTo>
                    <a:lnTo>
                      <a:pt x="345281" y="818674"/>
                    </a:lnTo>
                    <a:cubicBezTo>
                      <a:pt x="370999" y="818674"/>
                      <a:pt x="391001" y="798671"/>
                      <a:pt x="391001" y="772954"/>
                    </a:cubicBezTo>
                    <a:lnTo>
                      <a:pt x="391001" y="52864"/>
                    </a:lnTo>
                    <a:cubicBezTo>
                      <a:pt x="391001" y="28099"/>
                      <a:pt x="370046" y="7144"/>
                      <a:pt x="345281" y="7144"/>
                    </a:cubicBezTo>
                    <a:close/>
                  </a:path>
                </a:pathLst>
              </a:custGeom>
              <a:solidFill>
                <a:srgbClr val="1A1A1A"/>
              </a:solidFill>
              <a:ln w="9525" cap="flat">
                <a:noFill/>
                <a:prstDash val="solid"/>
                <a:miter/>
              </a:ln>
            </p:spPr>
            <p:txBody>
              <a:bodyPr rtlCol="0" anchor="ctr"/>
              <a:lstStyle/>
              <a:p>
                <a:endParaRPr lang="en-US"/>
              </a:p>
            </p:txBody>
          </p:sp>
          <p:sp>
            <p:nvSpPr>
              <p:cNvPr id="52" name="Freeform: Shape 51">
                <a:extLst>
                  <a:ext uri="{FF2B5EF4-FFF2-40B4-BE49-F238E27FC236}">
                    <a16:creationId xmlns:a16="http://schemas.microsoft.com/office/drawing/2014/main" id="{F1D59B6A-9302-4B65-A26D-8F6732E7B887}"/>
                  </a:ext>
                </a:extLst>
              </p:cNvPr>
              <p:cNvSpPr/>
              <p:nvPr/>
            </p:nvSpPr>
            <p:spPr>
              <a:xfrm>
                <a:off x="3627447" y="3596610"/>
                <a:ext cx="1101430" cy="1951104"/>
              </a:xfrm>
              <a:custGeom>
                <a:avLst/>
                <a:gdLst>
                  <a:gd name="connsiteX0" fmla="*/ 7144 w 333375"/>
                  <a:gd name="connsiteY0" fmla="*/ 7144 h 590550"/>
                  <a:gd name="connsiteX1" fmla="*/ 331946 w 333375"/>
                  <a:gd name="connsiteY1" fmla="*/ 7144 h 590550"/>
                  <a:gd name="connsiteX2" fmla="*/ 331946 w 333375"/>
                  <a:gd name="connsiteY2" fmla="*/ 586264 h 590550"/>
                  <a:gd name="connsiteX3" fmla="*/ 7144 w 333375"/>
                  <a:gd name="connsiteY3" fmla="*/ 586264 h 590550"/>
                </a:gdLst>
                <a:ahLst/>
                <a:cxnLst>
                  <a:cxn ang="0">
                    <a:pos x="connsiteX0" y="connsiteY0"/>
                  </a:cxn>
                  <a:cxn ang="0">
                    <a:pos x="connsiteX1" y="connsiteY1"/>
                  </a:cxn>
                  <a:cxn ang="0">
                    <a:pos x="connsiteX2" y="connsiteY2"/>
                  </a:cxn>
                  <a:cxn ang="0">
                    <a:pos x="connsiteX3" y="connsiteY3"/>
                  </a:cxn>
                </a:cxnLst>
                <a:rect l="l" t="t" r="r" b="b"/>
                <a:pathLst>
                  <a:path w="333375" h="590550">
                    <a:moveTo>
                      <a:pt x="7144" y="7144"/>
                    </a:moveTo>
                    <a:lnTo>
                      <a:pt x="331946" y="7144"/>
                    </a:lnTo>
                    <a:lnTo>
                      <a:pt x="331946" y="586264"/>
                    </a:lnTo>
                    <a:lnTo>
                      <a:pt x="7144" y="586264"/>
                    </a:lnTo>
                    <a:close/>
                  </a:path>
                </a:pathLst>
              </a:custGeom>
              <a:solidFill>
                <a:schemeClr val="bg1">
                  <a:lumMod val="95000"/>
                </a:schemeClr>
              </a:solidFill>
              <a:ln w="9525" cap="flat">
                <a:noFill/>
                <a:prstDash val="solid"/>
                <a:miter/>
              </a:ln>
            </p:spPr>
            <p:txBody>
              <a:bodyPr rtlCol="0" anchor="ctr"/>
              <a:lstStyle/>
              <a:p>
                <a:endParaRPr lang="en-US"/>
              </a:p>
            </p:txBody>
          </p:sp>
          <p:grpSp>
            <p:nvGrpSpPr>
              <p:cNvPr id="53" name="Group 52">
                <a:extLst>
                  <a:ext uri="{FF2B5EF4-FFF2-40B4-BE49-F238E27FC236}">
                    <a16:creationId xmlns:a16="http://schemas.microsoft.com/office/drawing/2014/main" id="{CA64F929-DE66-4865-977B-16B5D23753F5}"/>
                  </a:ext>
                </a:extLst>
              </p:cNvPr>
              <p:cNvGrpSpPr/>
              <p:nvPr/>
            </p:nvGrpSpPr>
            <p:grpSpPr>
              <a:xfrm>
                <a:off x="4092761" y="5635852"/>
                <a:ext cx="164520" cy="173080"/>
                <a:chOff x="6772303" y="6038214"/>
                <a:chExt cx="140650" cy="147968"/>
              </a:xfrm>
            </p:grpSpPr>
            <p:sp>
              <p:nvSpPr>
                <p:cNvPr id="57" name="Oval 56">
                  <a:extLst>
                    <a:ext uri="{FF2B5EF4-FFF2-40B4-BE49-F238E27FC236}">
                      <a16:creationId xmlns:a16="http://schemas.microsoft.com/office/drawing/2014/main" id="{4801F9FF-23EE-41A0-A0E9-12A461EC1165}"/>
                    </a:ext>
                  </a:extLst>
                </p:cNvPr>
                <p:cNvSpPr/>
                <p:nvPr/>
              </p:nvSpPr>
              <p:spPr>
                <a:xfrm>
                  <a:off x="6772303" y="6038214"/>
                  <a:ext cx="140650" cy="147968"/>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a:extLst>
                    <a:ext uri="{FF2B5EF4-FFF2-40B4-BE49-F238E27FC236}">
                      <a16:creationId xmlns:a16="http://schemas.microsoft.com/office/drawing/2014/main" id="{DFAEFD6A-A8B8-4038-AF89-49E905DD243E}"/>
                    </a:ext>
                  </a:extLst>
                </p:cNvPr>
                <p:cNvSpPr/>
                <p:nvPr/>
              </p:nvSpPr>
              <p:spPr>
                <a:xfrm>
                  <a:off x="6807465" y="6071635"/>
                  <a:ext cx="70326" cy="81180"/>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4" name="Freeform: Shape 53">
                <a:extLst>
                  <a:ext uri="{FF2B5EF4-FFF2-40B4-BE49-F238E27FC236}">
                    <a16:creationId xmlns:a16="http://schemas.microsoft.com/office/drawing/2014/main" id="{EBC3888E-01D7-4EE4-BA11-AB37FD49318D}"/>
                  </a:ext>
                </a:extLst>
              </p:cNvPr>
              <p:cNvSpPr/>
              <p:nvPr/>
            </p:nvSpPr>
            <p:spPr>
              <a:xfrm>
                <a:off x="3821102" y="3628406"/>
                <a:ext cx="906450" cy="1887518"/>
              </a:xfrm>
              <a:custGeom>
                <a:avLst/>
                <a:gdLst>
                  <a:gd name="connsiteX0" fmla="*/ 614149 w 1119116"/>
                  <a:gd name="connsiteY0" fmla="*/ 0 h 2330356"/>
                  <a:gd name="connsiteX1" fmla="*/ 1115704 w 1119116"/>
                  <a:gd name="connsiteY1" fmla="*/ 6824 h 2330356"/>
                  <a:gd name="connsiteX2" fmla="*/ 1119116 w 1119116"/>
                  <a:gd name="connsiteY2" fmla="*/ 2330356 h 2330356"/>
                  <a:gd name="connsiteX3" fmla="*/ 0 w 1119116"/>
                  <a:gd name="connsiteY3" fmla="*/ 2330356 h 2330356"/>
                  <a:gd name="connsiteX4" fmla="*/ 614149 w 1119116"/>
                  <a:gd name="connsiteY4" fmla="*/ 0 h 2330356"/>
                  <a:gd name="connsiteX0" fmla="*/ 614149 w 1119116"/>
                  <a:gd name="connsiteY0" fmla="*/ 0 h 2330356"/>
                  <a:gd name="connsiteX1" fmla="*/ 1115704 w 1119116"/>
                  <a:gd name="connsiteY1" fmla="*/ 3412 h 2330356"/>
                  <a:gd name="connsiteX2" fmla="*/ 1119116 w 1119116"/>
                  <a:gd name="connsiteY2" fmla="*/ 2330356 h 2330356"/>
                  <a:gd name="connsiteX3" fmla="*/ 0 w 1119116"/>
                  <a:gd name="connsiteY3" fmla="*/ 2330356 h 2330356"/>
                  <a:gd name="connsiteX4" fmla="*/ 614149 w 1119116"/>
                  <a:gd name="connsiteY4" fmla="*/ 0 h 233035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9116" h="2330356">
                    <a:moveTo>
                      <a:pt x="614149" y="0"/>
                    </a:moveTo>
                    <a:lnTo>
                      <a:pt x="1115704" y="3412"/>
                    </a:lnTo>
                    <a:cubicBezTo>
                      <a:pt x="1116841" y="777923"/>
                      <a:pt x="1117979" y="1555845"/>
                      <a:pt x="1119116" y="2330356"/>
                    </a:cubicBezTo>
                    <a:lnTo>
                      <a:pt x="0" y="2330356"/>
                    </a:lnTo>
                    <a:lnTo>
                      <a:pt x="614149" y="0"/>
                    </a:lnTo>
                    <a:close/>
                  </a:path>
                </a:pathLst>
              </a:custGeom>
              <a:solidFill>
                <a:srgbClr val="999999">
                  <a:alpha val="10000"/>
                </a:srgbClr>
              </a:solidFill>
              <a:ln w="9525"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US">
                  <a:solidFill>
                    <a:schemeClr val="tx1"/>
                  </a:solidFill>
                </a:endParaRPr>
              </a:p>
            </p:txBody>
          </p:sp>
          <p:sp>
            <p:nvSpPr>
              <p:cNvPr id="55" name="Rectangle: Rounded Corners 54">
                <a:extLst>
                  <a:ext uri="{FF2B5EF4-FFF2-40B4-BE49-F238E27FC236}">
                    <a16:creationId xmlns:a16="http://schemas.microsoft.com/office/drawing/2014/main" id="{B0323A6A-7C95-4494-B940-1498254AEEF5}"/>
                  </a:ext>
                </a:extLst>
              </p:cNvPr>
              <p:cNvSpPr/>
              <p:nvPr/>
            </p:nvSpPr>
            <p:spPr>
              <a:xfrm>
                <a:off x="4058661" y="3449093"/>
                <a:ext cx="254255" cy="58393"/>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a:extLst>
                  <a:ext uri="{FF2B5EF4-FFF2-40B4-BE49-F238E27FC236}">
                    <a16:creationId xmlns:a16="http://schemas.microsoft.com/office/drawing/2014/main" id="{8A694850-5289-4A40-A07F-BD188CB6EAF7}"/>
                  </a:ext>
                </a:extLst>
              </p:cNvPr>
              <p:cNvSpPr/>
              <p:nvPr/>
            </p:nvSpPr>
            <p:spPr>
              <a:xfrm>
                <a:off x="3922825" y="3449093"/>
                <a:ext cx="58393" cy="58393"/>
              </a:xfrm>
              <a:prstGeom prst="ellipse">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9" name="Freeform 62">
              <a:extLst>
                <a:ext uri="{FF2B5EF4-FFF2-40B4-BE49-F238E27FC236}">
                  <a16:creationId xmlns:a16="http://schemas.microsoft.com/office/drawing/2014/main" id="{842610EA-1E58-4144-B351-9DFAD59DD472}"/>
                </a:ext>
              </a:extLst>
            </p:cNvPr>
            <p:cNvSpPr/>
            <p:nvPr/>
          </p:nvSpPr>
          <p:spPr>
            <a:xfrm rot="1176569" flipH="1">
              <a:off x="5358511" y="3050258"/>
              <a:ext cx="968974" cy="1332498"/>
            </a:xfrm>
            <a:custGeom>
              <a:avLst/>
              <a:gdLst>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675180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02105 w 1404518"/>
                <a:gd name="connsiteY4" fmla="*/ 2018995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331366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04518"/>
                <a:gd name="connsiteY0" fmla="*/ 1053388 h 2070201"/>
                <a:gd name="connsiteX1" fmla="*/ 124358 w 1404518"/>
                <a:gd name="connsiteY1" fmla="*/ 1382572 h 2070201"/>
                <a:gd name="connsiteX2" fmla="*/ 292608 w 1404518"/>
                <a:gd name="connsiteY2" fmla="*/ 1741017 h 2070201"/>
                <a:gd name="connsiteX3" fmla="*/ 687628 w 1404518"/>
                <a:gd name="connsiteY3" fmla="*/ 2070201 h 2070201"/>
                <a:gd name="connsiteX4" fmla="*/ 1294790 w 1404518"/>
                <a:gd name="connsiteY4" fmla="*/ 2055571 h 2070201"/>
                <a:gd name="connsiteX5" fmla="*/ 1404518 w 1404518"/>
                <a:gd name="connsiteY5" fmla="*/ 1155801 h 2070201"/>
                <a:gd name="connsiteX6" fmla="*/ 1221638 w 1404518"/>
                <a:gd name="connsiteY6" fmla="*/ 768096 h 2070201"/>
                <a:gd name="connsiteX7" fmla="*/ 1177747 w 1404518"/>
                <a:gd name="connsiteY7" fmla="*/ 965606 h 2070201"/>
                <a:gd name="connsiteX8" fmla="*/ 1024128 w 1404518"/>
                <a:gd name="connsiteY8" fmla="*/ 694944 h 2070201"/>
                <a:gd name="connsiteX9" fmla="*/ 921715 w 1404518"/>
                <a:gd name="connsiteY9" fmla="*/ 929030 h 2070201"/>
                <a:gd name="connsiteX10" fmla="*/ 877824 w 1404518"/>
                <a:gd name="connsiteY10" fmla="*/ 629107 h 2070201"/>
                <a:gd name="connsiteX11" fmla="*/ 709574 w 1404518"/>
                <a:gd name="connsiteY11" fmla="*/ 936345 h 2070201"/>
                <a:gd name="connsiteX12" fmla="*/ 526694 w 1404518"/>
                <a:gd name="connsiteY12" fmla="*/ 0 h 2070201"/>
                <a:gd name="connsiteX13" fmla="*/ 468172 w 1404518"/>
                <a:gd name="connsiteY13" fmla="*/ 1338681 h 2070201"/>
                <a:gd name="connsiteX14" fmla="*/ 321868 w 1404518"/>
                <a:gd name="connsiteY14" fmla="*/ 1287475 h 2070201"/>
                <a:gd name="connsiteX15" fmla="*/ 0 w 1404518"/>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13093"/>
                <a:gd name="connsiteY0" fmla="*/ 1053388 h 2070201"/>
                <a:gd name="connsiteX1" fmla="*/ 124358 w 1413093"/>
                <a:gd name="connsiteY1" fmla="*/ 1382572 h 2070201"/>
                <a:gd name="connsiteX2" fmla="*/ 292608 w 1413093"/>
                <a:gd name="connsiteY2" fmla="*/ 1741017 h 2070201"/>
                <a:gd name="connsiteX3" fmla="*/ 687628 w 1413093"/>
                <a:gd name="connsiteY3" fmla="*/ 2070201 h 2070201"/>
                <a:gd name="connsiteX4" fmla="*/ 1294790 w 1413093"/>
                <a:gd name="connsiteY4" fmla="*/ 2055571 h 2070201"/>
                <a:gd name="connsiteX5" fmla="*/ 1404518 w 1413093"/>
                <a:gd name="connsiteY5" fmla="*/ 1155801 h 2070201"/>
                <a:gd name="connsiteX6" fmla="*/ 1221638 w 1413093"/>
                <a:gd name="connsiteY6" fmla="*/ 768096 h 2070201"/>
                <a:gd name="connsiteX7" fmla="*/ 1177747 w 1413093"/>
                <a:gd name="connsiteY7" fmla="*/ 965606 h 2070201"/>
                <a:gd name="connsiteX8" fmla="*/ 1024128 w 1413093"/>
                <a:gd name="connsiteY8" fmla="*/ 694944 h 2070201"/>
                <a:gd name="connsiteX9" fmla="*/ 921715 w 1413093"/>
                <a:gd name="connsiteY9" fmla="*/ 929030 h 2070201"/>
                <a:gd name="connsiteX10" fmla="*/ 877824 w 1413093"/>
                <a:gd name="connsiteY10" fmla="*/ 629107 h 2070201"/>
                <a:gd name="connsiteX11" fmla="*/ 709574 w 1413093"/>
                <a:gd name="connsiteY11" fmla="*/ 936345 h 2070201"/>
                <a:gd name="connsiteX12" fmla="*/ 526694 w 1413093"/>
                <a:gd name="connsiteY12" fmla="*/ 0 h 2070201"/>
                <a:gd name="connsiteX13" fmla="*/ 468172 w 1413093"/>
                <a:gd name="connsiteY13" fmla="*/ 1338681 h 2070201"/>
                <a:gd name="connsiteX14" fmla="*/ 321868 w 1413093"/>
                <a:gd name="connsiteY14" fmla="*/ 1287475 h 2070201"/>
                <a:gd name="connsiteX15" fmla="*/ 0 w 1413093"/>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1024128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877824 w 1404608"/>
                <a:gd name="connsiteY10" fmla="*/ 629107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90042 w 1404608"/>
                <a:gd name="connsiteY10" fmla="*/ 599846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526694 w 1404608"/>
                <a:gd name="connsiteY12" fmla="*/ 0 h 2070201"/>
                <a:gd name="connsiteX13" fmla="*/ 468172 w 1404608"/>
                <a:gd name="connsiteY13" fmla="*/ 1338681 h 2070201"/>
                <a:gd name="connsiteX14" fmla="*/ 321868 w 1404608"/>
                <a:gd name="connsiteY14" fmla="*/ 1287475 h 2070201"/>
                <a:gd name="connsiteX15" fmla="*/ 0 w 1404608"/>
                <a:gd name="connsiteY15" fmla="*/ 1053388 h 2070201"/>
                <a:gd name="connsiteX0" fmla="*/ 0 w 1404608"/>
                <a:gd name="connsiteY0" fmla="*/ 1053388 h 2070201"/>
                <a:gd name="connsiteX1" fmla="*/ 124358 w 1404608"/>
                <a:gd name="connsiteY1" fmla="*/ 1382572 h 2070201"/>
                <a:gd name="connsiteX2" fmla="*/ 292608 w 1404608"/>
                <a:gd name="connsiteY2" fmla="*/ 1741017 h 2070201"/>
                <a:gd name="connsiteX3" fmla="*/ 687628 w 1404608"/>
                <a:gd name="connsiteY3" fmla="*/ 2070201 h 2070201"/>
                <a:gd name="connsiteX4" fmla="*/ 1294790 w 1404608"/>
                <a:gd name="connsiteY4" fmla="*/ 2055571 h 2070201"/>
                <a:gd name="connsiteX5" fmla="*/ 1404518 w 1404608"/>
                <a:gd name="connsiteY5" fmla="*/ 1155801 h 2070201"/>
                <a:gd name="connsiteX6" fmla="*/ 1221638 w 1404608"/>
                <a:gd name="connsiteY6" fmla="*/ 768096 h 2070201"/>
                <a:gd name="connsiteX7" fmla="*/ 1177747 w 1404608"/>
                <a:gd name="connsiteY7" fmla="*/ 965606 h 2070201"/>
                <a:gd name="connsiteX8" fmla="*/ 980236 w 1404608"/>
                <a:gd name="connsiteY8" fmla="*/ 694944 h 2070201"/>
                <a:gd name="connsiteX9" fmla="*/ 921715 w 1404608"/>
                <a:gd name="connsiteY9" fmla="*/ 929030 h 2070201"/>
                <a:gd name="connsiteX10" fmla="*/ 738836 w 1404608"/>
                <a:gd name="connsiteY10" fmla="*/ 592531 h 2070201"/>
                <a:gd name="connsiteX11" fmla="*/ 709574 w 1404608"/>
                <a:gd name="connsiteY11" fmla="*/ 936345 h 2070201"/>
                <a:gd name="connsiteX12" fmla="*/ 702259 w 1404608"/>
                <a:gd name="connsiteY12" fmla="*/ 629107 h 2070201"/>
                <a:gd name="connsiteX13" fmla="*/ 526694 w 1404608"/>
                <a:gd name="connsiteY13" fmla="*/ 0 h 2070201"/>
                <a:gd name="connsiteX14" fmla="*/ 468172 w 1404608"/>
                <a:gd name="connsiteY14" fmla="*/ 1338681 h 2070201"/>
                <a:gd name="connsiteX15" fmla="*/ 321868 w 1404608"/>
                <a:gd name="connsiteY15" fmla="*/ 1287475 h 2070201"/>
                <a:gd name="connsiteX16" fmla="*/ 0 w 1404608"/>
                <a:gd name="connsiteY16" fmla="*/ 1053388 h 2070201"/>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6935 h 2073748"/>
                <a:gd name="connsiteX1" fmla="*/ 124358 w 1404608"/>
                <a:gd name="connsiteY1" fmla="*/ 1386119 h 2073748"/>
                <a:gd name="connsiteX2" fmla="*/ 292608 w 1404608"/>
                <a:gd name="connsiteY2" fmla="*/ 1744564 h 2073748"/>
                <a:gd name="connsiteX3" fmla="*/ 687628 w 1404608"/>
                <a:gd name="connsiteY3" fmla="*/ 2073748 h 2073748"/>
                <a:gd name="connsiteX4" fmla="*/ 1294790 w 1404608"/>
                <a:gd name="connsiteY4" fmla="*/ 2059118 h 2073748"/>
                <a:gd name="connsiteX5" fmla="*/ 1404518 w 1404608"/>
                <a:gd name="connsiteY5" fmla="*/ 1159348 h 2073748"/>
                <a:gd name="connsiteX6" fmla="*/ 1221638 w 1404608"/>
                <a:gd name="connsiteY6" fmla="*/ 771643 h 2073748"/>
                <a:gd name="connsiteX7" fmla="*/ 1177747 w 1404608"/>
                <a:gd name="connsiteY7" fmla="*/ 969153 h 2073748"/>
                <a:gd name="connsiteX8" fmla="*/ 980236 w 1404608"/>
                <a:gd name="connsiteY8" fmla="*/ 698491 h 2073748"/>
                <a:gd name="connsiteX9" fmla="*/ 921715 w 1404608"/>
                <a:gd name="connsiteY9" fmla="*/ 932577 h 2073748"/>
                <a:gd name="connsiteX10" fmla="*/ 738836 w 1404608"/>
                <a:gd name="connsiteY10" fmla="*/ 596078 h 2073748"/>
                <a:gd name="connsiteX11" fmla="*/ 709574 w 1404608"/>
                <a:gd name="connsiteY11" fmla="*/ 939892 h 2073748"/>
                <a:gd name="connsiteX12" fmla="*/ 526694 w 1404608"/>
                <a:gd name="connsiteY12" fmla="*/ 3547 h 2073748"/>
                <a:gd name="connsiteX13" fmla="*/ 468172 w 1404608"/>
                <a:gd name="connsiteY13" fmla="*/ 1342228 h 2073748"/>
                <a:gd name="connsiteX14" fmla="*/ 321868 w 1404608"/>
                <a:gd name="connsiteY14" fmla="*/ 1291022 h 2073748"/>
                <a:gd name="connsiteX15" fmla="*/ 0 w 1404608"/>
                <a:gd name="connsiteY15" fmla="*/ 1056935 h 2073748"/>
                <a:gd name="connsiteX0" fmla="*/ 0 w 1404608"/>
                <a:gd name="connsiteY0" fmla="*/ 1058942 h 2075755"/>
                <a:gd name="connsiteX1" fmla="*/ 124358 w 1404608"/>
                <a:gd name="connsiteY1" fmla="*/ 1388126 h 2075755"/>
                <a:gd name="connsiteX2" fmla="*/ 292608 w 1404608"/>
                <a:gd name="connsiteY2" fmla="*/ 1746571 h 2075755"/>
                <a:gd name="connsiteX3" fmla="*/ 687628 w 1404608"/>
                <a:gd name="connsiteY3" fmla="*/ 2075755 h 2075755"/>
                <a:gd name="connsiteX4" fmla="*/ 1294790 w 1404608"/>
                <a:gd name="connsiteY4" fmla="*/ 2061125 h 2075755"/>
                <a:gd name="connsiteX5" fmla="*/ 1404518 w 1404608"/>
                <a:gd name="connsiteY5" fmla="*/ 1161355 h 2075755"/>
                <a:gd name="connsiteX6" fmla="*/ 1221638 w 1404608"/>
                <a:gd name="connsiteY6" fmla="*/ 773650 h 2075755"/>
                <a:gd name="connsiteX7" fmla="*/ 1177747 w 1404608"/>
                <a:gd name="connsiteY7" fmla="*/ 971160 h 2075755"/>
                <a:gd name="connsiteX8" fmla="*/ 980236 w 1404608"/>
                <a:gd name="connsiteY8" fmla="*/ 700498 h 2075755"/>
                <a:gd name="connsiteX9" fmla="*/ 921715 w 1404608"/>
                <a:gd name="connsiteY9" fmla="*/ 934584 h 2075755"/>
                <a:gd name="connsiteX10" fmla="*/ 738836 w 1404608"/>
                <a:gd name="connsiteY10" fmla="*/ 598085 h 2075755"/>
                <a:gd name="connsiteX11" fmla="*/ 709574 w 1404608"/>
                <a:gd name="connsiteY11" fmla="*/ 941899 h 2075755"/>
                <a:gd name="connsiteX12" fmla="*/ 526694 w 1404608"/>
                <a:gd name="connsiteY12" fmla="*/ 5554 h 2075755"/>
                <a:gd name="connsiteX13" fmla="*/ 468172 w 1404608"/>
                <a:gd name="connsiteY13" fmla="*/ 1344235 h 2075755"/>
                <a:gd name="connsiteX14" fmla="*/ 321868 w 1404608"/>
                <a:gd name="connsiteY14" fmla="*/ 1293029 h 2075755"/>
                <a:gd name="connsiteX15" fmla="*/ 0 w 1404608"/>
                <a:gd name="connsiteY15" fmla="*/ 1058942 h 2075755"/>
                <a:gd name="connsiteX0" fmla="*/ 0 w 1404608"/>
                <a:gd name="connsiteY0" fmla="*/ 1029958 h 2046771"/>
                <a:gd name="connsiteX1" fmla="*/ 124358 w 1404608"/>
                <a:gd name="connsiteY1" fmla="*/ 1359142 h 2046771"/>
                <a:gd name="connsiteX2" fmla="*/ 292608 w 1404608"/>
                <a:gd name="connsiteY2" fmla="*/ 1717587 h 2046771"/>
                <a:gd name="connsiteX3" fmla="*/ 687628 w 1404608"/>
                <a:gd name="connsiteY3" fmla="*/ 2046771 h 2046771"/>
                <a:gd name="connsiteX4" fmla="*/ 1294790 w 1404608"/>
                <a:gd name="connsiteY4" fmla="*/ 2032141 h 2046771"/>
                <a:gd name="connsiteX5" fmla="*/ 1404518 w 1404608"/>
                <a:gd name="connsiteY5" fmla="*/ 1132371 h 2046771"/>
                <a:gd name="connsiteX6" fmla="*/ 1221638 w 1404608"/>
                <a:gd name="connsiteY6" fmla="*/ 744666 h 2046771"/>
                <a:gd name="connsiteX7" fmla="*/ 1177747 w 1404608"/>
                <a:gd name="connsiteY7" fmla="*/ 942176 h 2046771"/>
                <a:gd name="connsiteX8" fmla="*/ 980236 w 1404608"/>
                <a:gd name="connsiteY8" fmla="*/ 671514 h 2046771"/>
                <a:gd name="connsiteX9" fmla="*/ 921715 w 1404608"/>
                <a:gd name="connsiteY9" fmla="*/ 905600 h 2046771"/>
                <a:gd name="connsiteX10" fmla="*/ 738836 w 1404608"/>
                <a:gd name="connsiteY10" fmla="*/ 569101 h 2046771"/>
                <a:gd name="connsiteX11" fmla="*/ 709574 w 1404608"/>
                <a:gd name="connsiteY11" fmla="*/ 912915 h 2046771"/>
                <a:gd name="connsiteX12" fmla="*/ 526694 w 1404608"/>
                <a:gd name="connsiteY12" fmla="*/ 5831 h 2046771"/>
                <a:gd name="connsiteX13" fmla="*/ 468172 w 1404608"/>
                <a:gd name="connsiteY13" fmla="*/ 1315251 h 2046771"/>
                <a:gd name="connsiteX14" fmla="*/ 321868 w 1404608"/>
                <a:gd name="connsiteY14" fmla="*/ 1264045 h 2046771"/>
                <a:gd name="connsiteX15" fmla="*/ 0 w 1404608"/>
                <a:gd name="connsiteY15" fmla="*/ 1029958 h 2046771"/>
                <a:gd name="connsiteX0" fmla="*/ 0 w 1404608"/>
                <a:gd name="connsiteY0" fmla="*/ 1024127 h 2040940"/>
                <a:gd name="connsiteX1" fmla="*/ 124358 w 1404608"/>
                <a:gd name="connsiteY1" fmla="*/ 1353311 h 2040940"/>
                <a:gd name="connsiteX2" fmla="*/ 292608 w 1404608"/>
                <a:gd name="connsiteY2" fmla="*/ 1711756 h 2040940"/>
                <a:gd name="connsiteX3" fmla="*/ 687628 w 1404608"/>
                <a:gd name="connsiteY3" fmla="*/ 2040940 h 2040940"/>
                <a:gd name="connsiteX4" fmla="*/ 1294790 w 1404608"/>
                <a:gd name="connsiteY4" fmla="*/ 2026310 h 2040940"/>
                <a:gd name="connsiteX5" fmla="*/ 1404518 w 1404608"/>
                <a:gd name="connsiteY5" fmla="*/ 1126540 h 2040940"/>
                <a:gd name="connsiteX6" fmla="*/ 1221638 w 1404608"/>
                <a:gd name="connsiteY6" fmla="*/ 738835 h 2040940"/>
                <a:gd name="connsiteX7" fmla="*/ 1177747 w 1404608"/>
                <a:gd name="connsiteY7" fmla="*/ 936345 h 2040940"/>
                <a:gd name="connsiteX8" fmla="*/ 980236 w 1404608"/>
                <a:gd name="connsiteY8" fmla="*/ 665683 h 2040940"/>
                <a:gd name="connsiteX9" fmla="*/ 921715 w 1404608"/>
                <a:gd name="connsiteY9" fmla="*/ 899769 h 2040940"/>
                <a:gd name="connsiteX10" fmla="*/ 738836 w 1404608"/>
                <a:gd name="connsiteY10" fmla="*/ 563270 h 2040940"/>
                <a:gd name="connsiteX11" fmla="*/ 709574 w 1404608"/>
                <a:gd name="connsiteY11" fmla="*/ 907084 h 2040940"/>
                <a:gd name="connsiteX12" fmla="*/ 526694 w 1404608"/>
                <a:gd name="connsiteY12" fmla="*/ 0 h 2040940"/>
                <a:gd name="connsiteX13" fmla="*/ 468172 w 1404608"/>
                <a:gd name="connsiteY13" fmla="*/ 1309420 h 2040940"/>
                <a:gd name="connsiteX14" fmla="*/ 321868 w 1404608"/>
                <a:gd name="connsiteY14" fmla="*/ 1258214 h 2040940"/>
                <a:gd name="connsiteX15" fmla="*/ 0 w 1404608"/>
                <a:gd name="connsiteY15" fmla="*/ 1024127 h 2040940"/>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614 h 2041427"/>
                <a:gd name="connsiteX1" fmla="*/ 124358 w 1404608"/>
                <a:gd name="connsiteY1" fmla="*/ 1353798 h 2041427"/>
                <a:gd name="connsiteX2" fmla="*/ 292608 w 1404608"/>
                <a:gd name="connsiteY2" fmla="*/ 1712243 h 2041427"/>
                <a:gd name="connsiteX3" fmla="*/ 687628 w 1404608"/>
                <a:gd name="connsiteY3" fmla="*/ 2041427 h 2041427"/>
                <a:gd name="connsiteX4" fmla="*/ 1294790 w 1404608"/>
                <a:gd name="connsiteY4" fmla="*/ 2026797 h 2041427"/>
                <a:gd name="connsiteX5" fmla="*/ 1404518 w 1404608"/>
                <a:gd name="connsiteY5" fmla="*/ 1127027 h 2041427"/>
                <a:gd name="connsiteX6" fmla="*/ 1221638 w 1404608"/>
                <a:gd name="connsiteY6" fmla="*/ 739322 h 2041427"/>
                <a:gd name="connsiteX7" fmla="*/ 1177747 w 1404608"/>
                <a:gd name="connsiteY7" fmla="*/ 936832 h 2041427"/>
                <a:gd name="connsiteX8" fmla="*/ 980236 w 1404608"/>
                <a:gd name="connsiteY8" fmla="*/ 666170 h 2041427"/>
                <a:gd name="connsiteX9" fmla="*/ 921715 w 1404608"/>
                <a:gd name="connsiteY9" fmla="*/ 900256 h 2041427"/>
                <a:gd name="connsiteX10" fmla="*/ 738836 w 1404608"/>
                <a:gd name="connsiteY10" fmla="*/ 563757 h 2041427"/>
                <a:gd name="connsiteX11" fmla="*/ 709574 w 1404608"/>
                <a:gd name="connsiteY11" fmla="*/ 907571 h 2041427"/>
                <a:gd name="connsiteX12" fmla="*/ 526694 w 1404608"/>
                <a:gd name="connsiteY12" fmla="*/ 487 h 2041427"/>
                <a:gd name="connsiteX13" fmla="*/ 468172 w 1404608"/>
                <a:gd name="connsiteY13" fmla="*/ 1309907 h 2041427"/>
                <a:gd name="connsiteX14" fmla="*/ 321868 w 1404608"/>
                <a:gd name="connsiteY14" fmla="*/ 1258701 h 2041427"/>
                <a:gd name="connsiteX15" fmla="*/ 0 w 1404608"/>
                <a:gd name="connsiteY15" fmla="*/ 1024614 h 2041427"/>
                <a:gd name="connsiteX0" fmla="*/ 0 w 1404608"/>
                <a:gd name="connsiteY0" fmla="*/ 1024370 h 2041183"/>
                <a:gd name="connsiteX1" fmla="*/ 124358 w 1404608"/>
                <a:gd name="connsiteY1" fmla="*/ 1353554 h 2041183"/>
                <a:gd name="connsiteX2" fmla="*/ 292608 w 1404608"/>
                <a:gd name="connsiteY2" fmla="*/ 1711999 h 2041183"/>
                <a:gd name="connsiteX3" fmla="*/ 687628 w 1404608"/>
                <a:gd name="connsiteY3" fmla="*/ 2041183 h 2041183"/>
                <a:gd name="connsiteX4" fmla="*/ 1294790 w 1404608"/>
                <a:gd name="connsiteY4" fmla="*/ 2026553 h 2041183"/>
                <a:gd name="connsiteX5" fmla="*/ 1404518 w 1404608"/>
                <a:gd name="connsiteY5" fmla="*/ 1126783 h 2041183"/>
                <a:gd name="connsiteX6" fmla="*/ 1221638 w 1404608"/>
                <a:gd name="connsiteY6" fmla="*/ 739078 h 2041183"/>
                <a:gd name="connsiteX7" fmla="*/ 1177747 w 1404608"/>
                <a:gd name="connsiteY7" fmla="*/ 936588 h 2041183"/>
                <a:gd name="connsiteX8" fmla="*/ 980236 w 1404608"/>
                <a:gd name="connsiteY8" fmla="*/ 665926 h 2041183"/>
                <a:gd name="connsiteX9" fmla="*/ 921715 w 1404608"/>
                <a:gd name="connsiteY9" fmla="*/ 900012 h 2041183"/>
                <a:gd name="connsiteX10" fmla="*/ 738836 w 1404608"/>
                <a:gd name="connsiteY10" fmla="*/ 563513 h 2041183"/>
                <a:gd name="connsiteX11" fmla="*/ 709574 w 1404608"/>
                <a:gd name="connsiteY11" fmla="*/ 907327 h 2041183"/>
                <a:gd name="connsiteX12" fmla="*/ 526694 w 1404608"/>
                <a:gd name="connsiteY12" fmla="*/ 243 h 2041183"/>
                <a:gd name="connsiteX13" fmla="*/ 468172 w 1404608"/>
                <a:gd name="connsiteY13" fmla="*/ 1309663 h 2041183"/>
                <a:gd name="connsiteX14" fmla="*/ 321868 w 1404608"/>
                <a:gd name="connsiteY14" fmla="*/ 1258457 h 2041183"/>
                <a:gd name="connsiteX15" fmla="*/ 0 w 1404608"/>
                <a:gd name="connsiteY15" fmla="*/ 1024370 h 2041183"/>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83 h 2041196"/>
                <a:gd name="connsiteX1" fmla="*/ 124358 w 1404608"/>
                <a:gd name="connsiteY1" fmla="*/ 1353567 h 2041196"/>
                <a:gd name="connsiteX2" fmla="*/ 292608 w 1404608"/>
                <a:gd name="connsiteY2" fmla="*/ 1712012 h 2041196"/>
                <a:gd name="connsiteX3" fmla="*/ 687628 w 1404608"/>
                <a:gd name="connsiteY3" fmla="*/ 2041196 h 2041196"/>
                <a:gd name="connsiteX4" fmla="*/ 1294790 w 1404608"/>
                <a:gd name="connsiteY4" fmla="*/ 2026566 h 2041196"/>
                <a:gd name="connsiteX5" fmla="*/ 1404518 w 1404608"/>
                <a:gd name="connsiteY5" fmla="*/ 1126796 h 2041196"/>
                <a:gd name="connsiteX6" fmla="*/ 1221638 w 1404608"/>
                <a:gd name="connsiteY6" fmla="*/ 739091 h 2041196"/>
                <a:gd name="connsiteX7" fmla="*/ 1177747 w 1404608"/>
                <a:gd name="connsiteY7" fmla="*/ 936601 h 2041196"/>
                <a:gd name="connsiteX8" fmla="*/ 980236 w 1404608"/>
                <a:gd name="connsiteY8" fmla="*/ 665939 h 2041196"/>
                <a:gd name="connsiteX9" fmla="*/ 921715 w 1404608"/>
                <a:gd name="connsiteY9" fmla="*/ 900025 h 2041196"/>
                <a:gd name="connsiteX10" fmla="*/ 738836 w 1404608"/>
                <a:gd name="connsiteY10" fmla="*/ 563526 h 2041196"/>
                <a:gd name="connsiteX11" fmla="*/ 709574 w 1404608"/>
                <a:gd name="connsiteY11" fmla="*/ 907340 h 2041196"/>
                <a:gd name="connsiteX12" fmla="*/ 526694 w 1404608"/>
                <a:gd name="connsiteY12" fmla="*/ 256 h 2041196"/>
                <a:gd name="connsiteX13" fmla="*/ 453541 w 1404608"/>
                <a:gd name="connsiteY13" fmla="*/ 1258469 h 2041196"/>
                <a:gd name="connsiteX14" fmla="*/ 321868 w 1404608"/>
                <a:gd name="connsiteY14" fmla="*/ 1258470 h 2041196"/>
                <a:gd name="connsiteX15" fmla="*/ 0 w 1404608"/>
                <a:gd name="connsiteY15" fmla="*/ 1024383 h 2041196"/>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04608"/>
                <a:gd name="connsiteY0" fmla="*/ 1024369 h 2041182"/>
                <a:gd name="connsiteX1" fmla="*/ 124358 w 1404608"/>
                <a:gd name="connsiteY1" fmla="*/ 1353553 h 2041182"/>
                <a:gd name="connsiteX2" fmla="*/ 292608 w 1404608"/>
                <a:gd name="connsiteY2" fmla="*/ 1711998 h 2041182"/>
                <a:gd name="connsiteX3" fmla="*/ 687628 w 1404608"/>
                <a:gd name="connsiteY3" fmla="*/ 2041182 h 2041182"/>
                <a:gd name="connsiteX4" fmla="*/ 1294790 w 1404608"/>
                <a:gd name="connsiteY4" fmla="*/ 2026552 h 2041182"/>
                <a:gd name="connsiteX5" fmla="*/ 1404518 w 1404608"/>
                <a:gd name="connsiteY5" fmla="*/ 1126782 h 2041182"/>
                <a:gd name="connsiteX6" fmla="*/ 1221638 w 1404608"/>
                <a:gd name="connsiteY6" fmla="*/ 739077 h 2041182"/>
                <a:gd name="connsiteX7" fmla="*/ 1177747 w 1404608"/>
                <a:gd name="connsiteY7" fmla="*/ 936587 h 2041182"/>
                <a:gd name="connsiteX8" fmla="*/ 980236 w 1404608"/>
                <a:gd name="connsiteY8" fmla="*/ 665925 h 2041182"/>
                <a:gd name="connsiteX9" fmla="*/ 921715 w 1404608"/>
                <a:gd name="connsiteY9" fmla="*/ 900011 h 2041182"/>
                <a:gd name="connsiteX10" fmla="*/ 738836 w 1404608"/>
                <a:gd name="connsiteY10" fmla="*/ 563512 h 2041182"/>
                <a:gd name="connsiteX11" fmla="*/ 709574 w 1404608"/>
                <a:gd name="connsiteY11" fmla="*/ 907326 h 2041182"/>
                <a:gd name="connsiteX12" fmla="*/ 526694 w 1404608"/>
                <a:gd name="connsiteY12" fmla="*/ 242 h 2041182"/>
                <a:gd name="connsiteX13" fmla="*/ 456712 w 1404608"/>
                <a:gd name="connsiteY13" fmla="*/ 1312361 h 2041182"/>
                <a:gd name="connsiteX14" fmla="*/ 321868 w 1404608"/>
                <a:gd name="connsiteY14" fmla="*/ 1258456 h 2041182"/>
                <a:gd name="connsiteX15" fmla="*/ 0 w 1404608"/>
                <a:gd name="connsiteY15" fmla="*/ 102436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0 w 1420463"/>
                <a:gd name="connsiteY0" fmla="*/ 957779 h 2041182"/>
                <a:gd name="connsiteX1" fmla="*/ 140213 w 1420463"/>
                <a:gd name="connsiteY1" fmla="*/ 1353553 h 2041182"/>
                <a:gd name="connsiteX2" fmla="*/ 308463 w 1420463"/>
                <a:gd name="connsiteY2" fmla="*/ 1711998 h 2041182"/>
                <a:gd name="connsiteX3" fmla="*/ 703483 w 1420463"/>
                <a:gd name="connsiteY3" fmla="*/ 2041182 h 2041182"/>
                <a:gd name="connsiteX4" fmla="*/ 1310645 w 1420463"/>
                <a:gd name="connsiteY4" fmla="*/ 2026552 h 2041182"/>
                <a:gd name="connsiteX5" fmla="*/ 1420373 w 1420463"/>
                <a:gd name="connsiteY5" fmla="*/ 1126782 h 2041182"/>
                <a:gd name="connsiteX6" fmla="*/ 1237493 w 1420463"/>
                <a:gd name="connsiteY6" fmla="*/ 739077 h 2041182"/>
                <a:gd name="connsiteX7" fmla="*/ 1193602 w 1420463"/>
                <a:gd name="connsiteY7" fmla="*/ 936587 h 2041182"/>
                <a:gd name="connsiteX8" fmla="*/ 996091 w 1420463"/>
                <a:gd name="connsiteY8" fmla="*/ 665925 h 2041182"/>
                <a:gd name="connsiteX9" fmla="*/ 937570 w 1420463"/>
                <a:gd name="connsiteY9" fmla="*/ 900011 h 2041182"/>
                <a:gd name="connsiteX10" fmla="*/ 754691 w 1420463"/>
                <a:gd name="connsiteY10" fmla="*/ 563512 h 2041182"/>
                <a:gd name="connsiteX11" fmla="*/ 725429 w 1420463"/>
                <a:gd name="connsiteY11" fmla="*/ 907326 h 2041182"/>
                <a:gd name="connsiteX12" fmla="*/ 542549 w 1420463"/>
                <a:gd name="connsiteY12" fmla="*/ 242 h 2041182"/>
                <a:gd name="connsiteX13" fmla="*/ 472567 w 1420463"/>
                <a:gd name="connsiteY13" fmla="*/ 1312361 h 2041182"/>
                <a:gd name="connsiteX14" fmla="*/ 337723 w 1420463"/>
                <a:gd name="connsiteY14" fmla="*/ 1258456 h 2041182"/>
                <a:gd name="connsiteX15" fmla="*/ 0 w 1420463"/>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55410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36384 w 1421182"/>
                <a:gd name="connsiteY10" fmla="*/ 563512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38289 w 1421182"/>
                <a:gd name="connsiteY9" fmla="*/ 900011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96810 w 1421182"/>
                <a:gd name="connsiteY8" fmla="*/ 665925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94321 w 1421182"/>
                <a:gd name="connsiteY7" fmla="*/ 936587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59583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238212 w 1421182"/>
                <a:gd name="connsiteY6" fmla="*/ 739077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55588 w 1421182"/>
                <a:gd name="connsiteY8" fmla="*/ 618361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87477 w 1421182"/>
                <a:gd name="connsiteY6" fmla="*/ 691513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6148 w 1421182"/>
                <a:gd name="connsiteY11" fmla="*/ 907326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47802 w 1421182"/>
                <a:gd name="connsiteY9" fmla="*/ 906353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78466 w 1421182"/>
                <a:gd name="connsiteY7" fmla="*/ 927074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62110 w 1421182"/>
                <a:gd name="connsiteY6" fmla="*/ 682000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779 h 2041182"/>
                <a:gd name="connsiteX1" fmla="*/ 140932 w 1421182"/>
                <a:gd name="connsiteY1" fmla="*/ 1353553 h 2041182"/>
                <a:gd name="connsiteX2" fmla="*/ 309182 w 1421182"/>
                <a:gd name="connsiteY2" fmla="*/ 1711998 h 2041182"/>
                <a:gd name="connsiteX3" fmla="*/ 704202 w 1421182"/>
                <a:gd name="connsiteY3" fmla="*/ 2041182 h 2041182"/>
                <a:gd name="connsiteX4" fmla="*/ 1311364 w 1421182"/>
                <a:gd name="connsiteY4" fmla="*/ 2026552 h 2041182"/>
                <a:gd name="connsiteX5" fmla="*/ 1421092 w 1421182"/>
                <a:gd name="connsiteY5" fmla="*/ 1126782 h 2041182"/>
                <a:gd name="connsiteX6" fmla="*/ 1152597 w 1421182"/>
                <a:gd name="connsiteY6" fmla="*/ 669316 h 2041182"/>
                <a:gd name="connsiteX7" fmla="*/ 1168953 w 1421182"/>
                <a:gd name="connsiteY7" fmla="*/ 968296 h 2041182"/>
                <a:gd name="connsiteX8" fmla="*/ 927050 w 1421182"/>
                <a:gd name="connsiteY8" fmla="*/ 615190 h 2041182"/>
                <a:gd name="connsiteX9" fmla="*/ 957315 w 1421182"/>
                <a:gd name="connsiteY9" fmla="*/ 944404 h 2041182"/>
                <a:gd name="connsiteX10" fmla="*/ 711016 w 1421182"/>
                <a:gd name="connsiteY10" fmla="*/ 569854 h 2041182"/>
                <a:gd name="connsiteX11" fmla="*/ 729319 w 1421182"/>
                <a:gd name="connsiteY11" fmla="*/ 958061 h 2041182"/>
                <a:gd name="connsiteX12" fmla="*/ 543268 w 1421182"/>
                <a:gd name="connsiteY12" fmla="*/ 242 h 2041182"/>
                <a:gd name="connsiteX13" fmla="*/ 473286 w 1421182"/>
                <a:gd name="connsiteY13" fmla="*/ 1312361 h 2041182"/>
                <a:gd name="connsiteX14" fmla="*/ 338442 w 1421182"/>
                <a:gd name="connsiteY14" fmla="*/ 1258456 h 2041182"/>
                <a:gd name="connsiteX15" fmla="*/ 719 w 1421182"/>
                <a:gd name="connsiteY15" fmla="*/ 957779 h 2041182"/>
                <a:gd name="connsiteX0" fmla="*/ 719 w 1421182"/>
                <a:gd name="connsiteY0" fmla="*/ 957537 h 2040940"/>
                <a:gd name="connsiteX1" fmla="*/ 140932 w 1421182"/>
                <a:gd name="connsiteY1" fmla="*/ 1353311 h 2040940"/>
                <a:gd name="connsiteX2" fmla="*/ 309182 w 1421182"/>
                <a:gd name="connsiteY2" fmla="*/ 1711756 h 2040940"/>
                <a:gd name="connsiteX3" fmla="*/ 704202 w 1421182"/>
                <a:gd name="connsiteY3" fmla="*/ 2040940 h 2040940"/>
                <a:gd name="connsiteX4" fmla="*/ 1311364 w 1421182"/>
                <a:gd name="connsiteY4" fmla="*/ 2026310 h 2040940"/>
                <a:gd name="connsiteX5" fmla="*/ 1421092 w 1421182"/>
                <a:gd name="connsiteY5" fmla="*/ 1126540 h 2040940"/>
                <a:gd name="connsiteX6" fmla="*/ 1152597 w 1421182"/>
                <a:gd name="connsiteY6" fmla="*/ 669074 h 2040940"/>
                <a:gd name="connsiteX7" fmla="*/ 1168953 w 1421182"/>
                <a:gd name="connsiteY7" fmla="*/ 968054 h 2040940"/>
                <a:gd name="connsiteX8" fmla="*/ 927050 w 1421182"/>
                <a:gd name="connsiteY8" fmla="*/ 614948 h 2040940"/>
                <a:gd name="connsiteX9" fmla="*/ 957315 w 1421182"/>
                <a:gd name="connsiteY9" fmla="*/ 944162 h 2040940"/>
                <a:gd name="connsiteX10" fmla="*/ 711016 w 1421182"/>
                <a:gd name="connsiteY10" fmla="*/ 569612 h 2040940"/>
                <a:gd name="connsiteX11" fmla="*/ 729319 w 1421182"/>
                <a:gd name="connsiteY11" fmla="*/ 957819 h 2040940"/>
                <a:gd name="connsiteX12" fmla="*/ 543268 w 1421182"/>
                <a:gd name="connsiteY12" fmla="*/ 0 h 2040940"/>
                <a:gd name="connsiteX13" fmla="*/ 473286 w 1421182"/>
                <a:gd name="connsiteY13" fmla="*/ 1312119 h 2040940"/>
                <a:gd name="connsiteX14" fmla="*/ 338442 w 1421182"/>
                <a:gd name="connsiteY14" fmla="*/ 1258214 h 2040940"/>
                <a:gd name="connsiteX15" fmla="*/ 719 w 1421182"/>
                <a:gd name="connsiteY15" fmla="*/ 957537 h 2040940"/>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40948"/>
                <a:gd name="connsiteX1" fmla="*/ 140932 w 1421182"/>
                <a:gd name="connsiteY1" fmla="*/ 1353319 h 2040948"/>
                <a:gd name="connsiteX2" fmla="*/ 309182 w 1421182"/>
                <a:gd name="connsiteY2" fmla="*/ 1711764 h 2040948"/>
                <a:gd name="connsiteX3" fmla="*/ 704202 w 1421182"/>
                <a:gd name="connsiteY3" fmla="*/ 2040948 h 2040948"/>
                <a:gd name="connsiteX4" fmla="*/ 1311364 w 1421182"/>
                <a:gd name="connsiteY4" fmla="*/ 2026318 h 2040948"/>
                <a:gd name="connsiteX5" fmla="*/ 1421092 w 1421182"/>
                <a:gd name="connsiteY5" fmla="*/ 1126548 h 2040948"/>
                <a:gd name="connsiteX6" fmla="*/ 1152597 w 1421182"/>
                <a:gd name="connsiteY6" fmla="*/ 669082 h 2040948"/>
                <a:gd name="connsiteX7" fmla="*/ 1168953 w 1421182"/>
                <a:gd name="connsiteY7" fmla="*/ 968062 h 2040948"/>
                <a:gd name="connsiteX8" fmla="*/ 927050 w 1421182"/>
                <a:gd name="connsiteY8" fmla="*/ 614956 h 2040948"/>
                <a:gd name="connsiteX9" fmla="*/ 957315 w 1421182"/>
                <a:gd name="connsiteY9" fmla="*/ 944170 h 2040948"/>
                <a:gd name="connsiteX10" fmla="*/ 711016 w 1421182"/>
                <a:gd name="connsiteY10" fmla="*/ 569620 h 2040948"/>
                <a:gd name="connsiteX11" fmla="*/ 729319 w 1421182"/>
                <a:gd name="connsiteY11" fmla="*/ 957827 h 2040948"/>
                <a:gd name="connsiteX12" fmla="*/ 543268 w 1421182"/>
                <a:gd name="connsiteY12" fmla="*/ 8 h 2040948"/>
                <a:gd name="connsiteX13" fmla="*/ 473286 w 1421182"/>
                <a:gd name="connsiteY13" fmla="*/ 1312127 h 2040948"/>
                <a:gd name="connsiteX14" fmla="*/ 338442 w 1421182"/>
                <a:gd name="connsiteY14" fmla="*/ 1258222 h 2040948"/>
                <a:gd name="connsiteX15" fmla="*/ 719 w 1421182"/>
                <a:gd name="connsiteY15" fmla="*/ 957545 h 2040948"/>
                <a:gd name="connsiteX0" fmla="*/ 719 w 1421182"/>
                <a:gd name="connsiteY0" fmla="*/ 957545 h 2026318"/>
                <a:gd name="connsiteX1" fmla="*/ 140932 w 1421182"/>
                <a:gd name="connsiteY1" fmla="*/ 1353319 h 2026318"/>
                <a:gd name="connsiteX2" fmla="*/ 309182 w 1421182"/>
                <a:gd name="connsiteY2" fmla="*/ 1711764 h 2026318"/>
                <a:gd name="connsiteX3" fmla="*/ 693290 w 1421182"/>
                <a:gd name="connsiteY3" fmla="*/ 2019121 h 2026318"/>
                <a:gd name="connsiteX4" fmla="*/ 1311364 w 1421182"/>
                <a:gd name="connsiteY4" fmla="*/ 2026318 h 2026318"/>
                <a:gd name="connsiteX5" fmla="*/ 1421092 w 1421182"/>
                <a:gd name="connsiteY5" fmla="*/ 1126548 h 2026318"/>
                <a:gd name="connsiteX6" fmla="*/ 1152597 w 1421182"/>
                <a:gd name="connsiteY6" fmla="*/ 669082 h 2026318"/>
                <a:gd name="connsiteX7" fmla="*/ 1168953 w 1421182"/>
                <a:gd name="connsiteY7" fmla="*/ 968062 h 2026318"/>
                <a:gd name="connsiteX8" fmla="*/ 927050 w 1421182"/>
                <a:gd name="connsiteY8" fmla="*/ 614956 h 2026318"/>
                <a:gd name="connsiteX9" fmla="*/ 957315 w 1421182"/>
                <a:gd name="connsiteY9" fmla="*/ 944170 h 2026318"/>
                <a:gd name="connsiteX10" fmla="*/ 711016 w 1421182"/>
                <a:gd name="connsiteY10" fmla="*/ 569620 h 2026318"/>
                <a:gd name="connsiteX11" fmla="*/ 729319 w 1421182"/>
                <a:gd name="connsiteY11" fmla="*/ 957827 h 2026318"/>
                <a:gd name="connsiteX12" fmla="*/ 543268 w 1421182"/>
                <a:gd name="connsiteY12" fmla="*/ 8 h 2026318"/>
                <a:gd name="connsiteX13" fmla="*/ 473286 w 1421182"/>
                <a:gd name="connsiteY13" fmla="*/ 1312127 h 2026318"/>
                <a:gd name="connsiteX14" fmla="*/ 338442 w 1421182"/>
                <a:gd name="connsiteY14" fmla="*/ 1258222 h 2026318"/>
                <a:gd name="connsiteX15" fmla="*/ 719 w 1421182"/>
                <a:gd name="connsiteY15" fmla="*/ 957545 h 2026318"/>
                <a:gd name="connsiteX0" fmla="*/ 719 w 1421182"/>
                <a:gd name="connsiteY0" fmla="*/ 957545 h 2295953"/>
                <a:gd name="connsiteX1" fmla="*/ 140932 w 1421182"/>
                <a:gd name="connsiteY1" fmla="*/ 1353319 h 2295953"/>
                <a:gd name="connsiteX2" fmla="*/ 309182 w 1421182"/>
                <a:gd name="connsiteY2" fmla="*/ 1711764 h 2295953"/>
                <a:gd name="connsiteX3" fmla="*/ 693290 w 1421182"/>
                <a:gd name="connsiteY3" fmla="*/ 2019121 h 2295953"/>
                <a:gd name="connsiteX4" fmla="*/ 722524 w 1421182"/>
                <a:gd name="connsiteY4" fmla="*/ 2295953 h 2295953"/>
                <a:gd name="connsiteX5" fmla="*/ 1311364 w 1421182"/>
                <a:gd name="connsiteY5" fmla="*/ 2026318 h 2295953"/>
                <a:gd name="connsiteX6" fmla="*/ 1421092 w 1421182"/>
                <a:gd name="connsiteY6" fmla="*/ 1126548 h 2295953"/>
                <a:gd name="connsiteX7" fmla="*/ 1152597 w 1421182"/>
                <a:gd name="connsiteY7" fmla="*/ 669082 h 2295953"/>
                <a:gd name="connsiteX8" fmla="*/ 1168953 w 1421182"/>
                <a:gd name="connsiteY8" fmla="*/ 968062 h 2295953"/>
                <a:gd name="connsiteX9" fmla="*/ 927050 w 1421182"/>
                <a:gd name="connsiteY9" fmla="*/ 614956 h 2295953"/>
                <a:gd name="connsiteX10" fmla="*/ 957315 w 1421182"/>
                <a:gd name="connsiteY10" fmla="*/ 944170 h 2295953"/>
                <a:gd name="connsiteX11" fmla="*/ 711016 w 1421182"/>
                <a:gd name="connsiteY11" fmla="*/ 569620 h 2295953"/>
                <a:gd name="connsiteX12" fmla="*/ 729319 w 1421182"/>
                <a:gd name="connsiteY12" fmla="*/ 957827 h 2295953"/>
                <a:gd name="connsiteX13" fmla="*/ 543268 w 1421182"/>
                <a:gd name="connsiteY13" fmla="*/ 8 h 2295953"/>
                <a:gd name="connsiteX14" fmla="*/ 473286 w 1421182"/>
                <a:gd name="connsiteY14" fmla="*/ 1312127 h 2295953"/>
                <a:gd name="connsiteX15" fmla="*/ 338442 w 1421182"/>
                <a:gd name="connsiteY15" fmla="*/ 1258222 h 2295953"/>
                <a:gd name="connsiteX16" fmla="*/ 719 w 1421182"/>
                <a:gd name="connsiteY16" fmla="*/ 957545 h 2295953"/>
                <a:gd name="connsiteX0" fmla="*/ 719 w 1421182"/>
                <a:gd name="connsiteY0" fmla="*/ 957545 h 2317397"/>
                <a:gd name="connsiteX1" fmla="*/ 140932 w 1421182"/>
                <a:gd name="connsiteY1" fmla="*/ 1353319 h 2317397"/>
                <a:gd name="connsiteX2" fmla="*/ 309182 w 1421182"/>
                <a:gd name="connsiteY2" fmla="*/ 1711764 h 2317397"/>
                <a:gd name="connsiteX3" fmla="*/ 693290 w 1421182"/>
                <a:gd name="connsiteY3" fmla="*/ 2019121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7397"/>
                <a:gd name="connsiteX1" fmla="*/ 140932 w 1421182"/>
                <a:gd name="connsiteY1" fmla="*/ 1353319 h 2317397"/>
                <a:gd name="connsiteX2" fmla="*/ 309182 w 1421182"/>
                <a:gd name="connsiteY2" fmla="*/ 1711764 h 2317397"/>
                <a:gd name="connsiteX3" fmla="*/ 626141 w 1421182"/>
                <a:gd name="connsiteY3" fmla="*/ 1985150 h 2317397"/>
                <a:gd name="connsiteX4" fmla="*/ 722524 w 1421182"/>
                <a:gd name="connsiteY4" fmla="*/ 2295953 h 2317397"/>
                <a:gd name="connsiteX5" fmla="*/ 1170733 w 1421182"/>
                <a:gd name="connsiteY5" fmla="*/ 2300858 h 2317397"/>
                <a:gd name="connsiteX6" fmla="*/ 1311364 w 1421182"/>
                <a:gd name="connsiteY6" fmla="*/ 2026318 h 2317397"/>
                <a:gd name="connsiteX7" fmla="*/ 1421092 w 1421182"/>
                <a:gd name="connsiteY7" fmla="*/ 1126548 h 2317397"/>
                <a:gd name="connsiteX8" fmla="*/ 1152597 w 1421182"/>
                <a:gd name="connsiteY8" fmla="*/ 669082 h 2317397"/>
                <a:gd name="connsiteX9" fmla="*/ 1168953 w 1421182"/>
                <a:gd name="connsiteY9" fmla="*/ 968062 h 2317397"/>
                <a:gd name="connsiteX10" fmla="*/ 927050 w 1421182"/>
                <a:gd name="connsiteY10" fmla="*/ 614956 h 2317397"/>
                <a:gd name="connsiteX11" fmla="*/ 957315 w 1421182"/>
                <a:gd name="connsiteY11" fmla="*/ 944170 h 2317397"/>
                <a:gd name="connsiteX12" fmla="*/ 711016 w 1421182"/>
                <a:gd name="connsiteY12" fmla="*/ 569620 h 2317397"/>
                <a:gd name="connsiteX13" fmla="*/ 729319 w 1421182"/>
                <a:gd name="connsiteY13" fmla="*/ 957827 h 2317397"/>
                <a:gd name="connsiteX14" fmla="*/ 543268 w 1421182"/>
                <a:gd name="connsiteY14" fmla="*/ 8 h 2317397"/>
                <a:gd name="connsiteX15" fmla="*/ 473286 w 1421182"/>
                <a:gd name="connsiteY15" fmla="*/ 1312127 h 2317397"/>
                <a:gd name="connsiteX16" fmla="*/ 338442 w 1421182"/>
                <a:gd name="connsiteY16" fmla="*/ 1258222 h 2317397"/>
                <a:gd name="connsiteX17" fmla="*/ 719 w 1421182"/>
                <a:gd name="connsiteY17" fmla="*/ 957545 h 2317397"/>
                <a:gd name="connsiteX0" fmla="*/ 719 w 1421182"/>
                <a:gd name="connsiteY0" fmla="*/ 957545 h 2314785"/>
                <a:gd name="connsiteX1" fmla="*/ 140932 w 1421182"/>
                <a:gd name="connsiteY1" fmla="*/ 1353319 h 2314785"/>
                <a:gd name="connsiteX2" fmla="*/ 309182 w 1421182"/>
                <a:gd name="connsiteY2" fmla="*/ 1711764 h 2314785"/>
                <a:gd name="connsiteX3" fmla="*/ 626141 w 1421182"/>
                <a:gd name="connsiteY3" fmla="*/ 1985150 h 2314785"/>
                <a:gd name="connsiteX4" fmla="*/ 658780 w 1421182"/>
                <a:gd name="connsiteY4" fmla="*/ 2266927 h 2314785"/>
                <a:gd name="connsiteX5" fmla="*/ 1170733 w 1421182"/>
                <a:gd name="connsiteY5" fmla="*/ 2300858 h 2314785"/>
                <a:gd name="connsiteX6" fmla="*/ 1311364 w 1421182"/>
                <a:gd name="connsiteY6" fmla="*/ 2026318 h 2314785"/>
                <a:gd name="connsiteX7" fmla="*/ 1421092 w 1421182"/>
                <a:gd name="connsiteY7" fmla="*/ 1126548 h 2314785"/>
                <a:gd name="connsiteX8" fmla="*/ 1152597 w 1421182"/>
                <a:gd name="connsiteY8" fmla="*/ 669082 h 2314785"/>
                <a:gd name="connsiteX9" fmla="*/ 1168953 w 1421182"/>
                <a:gd name="connsiteY9" fmla="*/ 968062 h 2314785"/>
                <a:gd name="connsiteX10" fmla="*/ 927050 w 1421182"/>
                <a:gd name="connsiteY10" fmla="*/ 614956 h 2314785"/>
                <a:gd name="connsiteX11" fmla="*/ 957315 w 1421182"/>
                <a:gd name="connsiteY11" fmla="*/ 944170 h 2314785"/>
                <a:gd name="connsiteX12" fmla="*/ 711016 w 1421182"/>
                <a:gd name="connsiteY12" fmla="*/ 569620 h 2314785"/>
                <a:gd name="connsiteX13" fmla="*/ 729319 w 1421182"/>
                <a:gd name="connsiteY13" fmla="*/ 957827 h 2314785"/>
                <a:gd name="connsiteX14" fmla="*/ 543268 w 1421182"/>
                <a:gd name="connsiteY14" fmla="*/ 8 h 2314785"/>
                <a:gd name="connsiteX15" fmla="*/ 473286 w 1421182"/>
                <a:gd name="connsiteY15" fmla="*/ 1312127 h 2314785"/>
                <a:gd name="connsiteX16" fmla="*/ 338442 w 1421182"/>
                <a:gd name="connsiteY16" fmla="*/ 1258222 h 2314785"/>
                <a:gd name="connsiteX17" fmla="*/ 719 w 1421182"/>
                <a:gd name="connsiteY17" fmla="*/ 957545 h 2314785"/>
                <a:gd name="connsiteX0" fmla="*/ 719 w 1421182"/>
                <a:gd name="connsiteY0" fmla="*/ 957545 h 2323891"/>
                <a:gd name="connsiteX1" fmla="*/ 140932 w 1421182"/>
                <a:gd name="connsiteY1" fmla="*/ 1353319 h 2323891"/>
                <a:gd name="connsiteX2" fmla="*/ 309182 w 1421182"/>
                <a:gd name="connsiteY2" fmla="*/ 1711764 h 2323891"/>
                <a:gd name="connsiteX3" fmla="*/ 626141 w 1421182"/>
                <a:gd name="connsiteY3" fmla="*/ 1985150 h 2323891"/>
                <a:gd name="connsiteX4" fmla="*/ 658780 w 1421182"/>
                <a:gd name="connsiteY4" fmla="*/ 2266927 h 2323891"/>
                <a:gd name="connsiteX5" fmla="*/ 1170733 w 1421182"/>
                <a:gd name="connsiteY5" fmla="*/ 2300858 h 2323891"/>
                <a:gd name="connsiteX6" fmla="*/ 1311364 w 1421182"/>
                <a:gd name="connsiteY6" fmla="*/ 2026318 h 2323891"/>
                <a:gd name="connsiteX7" fmla="*/ 1421092 w 1421182"/>
                <a:gd name="connsiteY7" fmla="*/ 1126548 h 2323891"/>
                <a:gd name="connsiteX8" fmla="*/ 1152597 w 1421182"/>
                <a:gd name="connsiteY8" fmla="*/ 669082 h 2323891"/>
                <a:gd name="connsiteX9" fmla="*/ 1168953 w 1421182"/>
                <a:gd name="connsiteY9" fmla="*/ 968062 h 2323891"/>
                <a:gd name="connsiteX10" fmla="*/ 927050 w 1421182"/>
                <a:gd name="connsiteY10" fmla="*/ 614956 h 2323891"/>
                <a:gd name="connsiteX11" fmla="*/ 957315 w 1421182"/>
                <a:gd name="connsiteY11" fmla="*/ 944170 h 2323891"/>
                <a:gd name="connsiteX12" fmla="*/ 711016 w 1421182"/>
                <a:gd name="connsiteY12" fmla="*/ 569620 h 2323891"/>
                <a:gd name="connsiteX13" fmla="*/ 729319 w 1421182"/>
                <a:gd name="connsiteY13" fmla="*/ 957827 h 2323891"/>
                <a:gd name="connsiteX14" fmla="*/ 543268 w 1421182"/>
                <a:gd name="connsiteY14" fmla="*/ 8 h 2323891"/>
                <a:gd name="connsiteX15" fmla="*/ 473286 w 1421182"/>
                <a:gd name="connsiteY15" fmla="*/ 1312127 h 2323891"/>
                <a:gd name="connsiteX16" fmla="*/ 338442 w 1421182"/>
                <a:gd name="connsiteY16" fmla="*/ 1258222 h 2323891"/>
                <a:gd name="connsiteX17" fmla="*/ 719 w 1421182"/>
                <a:gd name="connsiteY17" fmla="*/ 957545 h 2323891"/>
                <a:gd name="connsiteX0" fmla="*/ 719 w 1421182"/>
                <a:gd name="connsiteY0" fmla="*/ 957545 h 2358736"/>
                <a:gd name="connsiteX1" fmla="*/ 140932 w 1421182"/>
                <a:gd name="connsiteY1" fmla="*/ 1353319 h 2358736"/>
                <a:gd name="connsiteX2" fmla="*/ 309182 w 1421182"/>
                <a:gd name="connsiteY2" fmla="*/ 1711764 h 2358736"/>
                <a:gd name="connsiteX3" fmla="*/ 626141 w 1421182"/>
                <a:gd name="connsiteY3" fmla="*/ 1985150 h 2358736"/>
                <a:gd name="connsiteX4" fmla="*/ 658780 w 1421182"/>
                <a:gd name="connsiteY4" fmla="*/ 2266927 h 2358736"/>
                <a:gd name="connsiteX5" fmla="*/ 1227989 w 1421182"/>
                <a:gd name="connsiteY5" fmla="*/ 2341644 h 2358736"/>
                <a:gd name="connsiteX6" fmla="*/ 1311364 w 1421182"/>
                <a:gd name="connsiteY6" fmla="*/ 2026318 h 2358736"/>
                <a:gd name="connsiteX7" fmla="*/ 1421092 w 1421182"/>
                <a:gd name="connsiteY7" fmla="*/ 1126548 h 2358736"/>
                <a:gd name="connsiteX8" fmla="*/ 1152597 w 1421182"/>
                <a:gd name="connsiteY8" fmla="*/ 669082 h 2358736"/>
                <a:gd name="connsiteX9" fmla="*/ 1168953 w 1421182"/>
                <a:gd name="connsiteY9" fmla="*/ 968062 h 2358736"/>
                <a:gd name="connsiteX10" fmla="*/ 927050 w 1421182"/>
                <a:gd name="connsiteY10" fmla="*/ 614956 h 2358736"/>
                <a:gd name="connsiteX11" fmla="*/ 957315 w 1421182"/>
                <a:gd name="connsiteY11" fmla="*/ 944170 h 2358736"/>
                <a:gd name="connsiteX12" fmla="*/ 711016 w 1421182"/>
                <a:gd name="connsiteY12" fmla="*/ 569620 h 2358736"/>
                <a:gd name="connsiteX13" fmla="*/ 729319 w 1421182"/>
                <a:gd name="connsiteY13" fmla="*/ 957827 h 2358736"/>
                <a:gd name="connsiteX14" fmla="*/ 543268 w 1421182"/>
                <a:gd name="connsiteY14" fmla="*/ 8 h 2358736"/>
                <a:gd name="connsiteX15" fmla="*/ 473286 w 1421182"/>
                <a:gd name="connsiteY15" fmla="*/ 1312127 h 2358736"/>
                <a:gd name="connsiteX16" fmla="*/ 338442 w 1421182"/>
                <a:gd name="connsiteY16" fmla="*/ 1258222 h 2358736"/>
                <a:gd name="connsiteX17" fmla="*/ 719 w 1421182"/>
                <a:gd name="connsiteY17" fmla="*/ 957545 h 2358736"/>
                <a:gd name="connsiteX0" fmla="*/ 719 w 1421182"/>
                <a:gd name="connsiteY0" fmla="*/ 957545 h 2341644"/>
                <a:gd name="connsiteX1" fmla="*/ 140932 w 1421182"/>
                <a:gd name="connsiteY1" fmla="*/ 1353319 h 2341644"/>
                <a:gd name="connsiteX2" fmla="*/ 309182 w 1421182"/>
                <a:gd name="connsiteY2" fmla="*/ 1711764 h 2341644"/>
                <a:gd name="connsiteX3" fmla="*/ 626141 w 1421182"/>
                <a:gd name="connsiteY3" fmla="*/ 1985150 h 2341644"/>
                <a:gd name="connsiteX4" fmla="*/ 658780 w 1421182"/>
                <a:gd name="connsiteY4" fmla="*/ 2266927 h 2341644"/>
                <a:gd name="connsiteX5" fmla="*/ 1227989 w 1421182"/>
                <a:gd name="connsiteY5" fmla="*/ 2341644 h 2341644"/>
                <a:gd name="connsiteX6" fmla="*/ 1311364 w 1421182"/>
                <a:gd name="connsiteY6" fmla="*/ 2026318 h 2341644"/>
                <a:gd name="connsiteX7" fmla="*/ 1421092 w 1421182"/>
                <a:gd name="connsiteY7" fmla="*/ 1126548 h 2341644"/>
                <a:gd name="connsiteX8" fmla="*/ 1152597 w 1421182"/>
                <a:gd name="connsiteY8" fmla="*/ 669082 h 2341644"/>
                <a:gd name="connsiteX9" fmla="*/ 1168953 w 1421182"/>
                <a:gd name="connsiteY9" fmla="*/ 968062 h 2341644"/>
                <a:gd name="connsiteX10" fmla="*/ 927050 w 1421182"/>
                <a:gd name="connsiteY10" fmla="*/ 614956 h 2341644"/>
                <a:gd name="connsiteX11" fmla="*/ 957315 w 1421182"/>
                <a:gd name="connsiteY11" fmla="*/ 944170 h 2341644"/>
                <a:gd name="connsiteX12" fmla="*/ 711016 w 1421182"/>
                <a:gd name="connsiteY12" fmla="*/ 569620 h 2341644"/>
                <a:gd name="connsiteX13" fmla="*/ 729319 w 1421182"/>
                <a:gd name="connsiteY13" fmla="*/ 957827 h 2341644"/>
                <a:gd name="connsiteX14" fmla="*/ 543268 w 1421182"/>
                <a:gd name="connsiteY14" fmla="*/ 8 h 2341644"/>
                <a:gd name="connsiteX15" fmla="*/ 473286 w 1421182"/>
                <a:gd name="connsiteY15" fmla="*/ 1312127 h 2341644"/>
                <a:gd name="connsiteX16" fmla="*/ 338442 w 1421182"/>
                <a:gd name="connsiteY16" fmla="*/ 1258222 h 2341644"/>
                <a:gd name="connsiteX17" fmla="*/ 719 w 1421182"/>
                <a:gd name="connsiteY17" fmla="*/ 957545 h 2341644"/>
                <a:gd name="connsiteX0" fmla="*/ 719 w 1421092"/>
                <a:gd name="connsiteY0" fmla="*/ 957545 h 2341644"/>
                <a:gd name="connsiteX1" fmla="*/ 140932 w 1421092"/>
                <a:gd name="connsiteY1" fmla="*/ 1353319 h 2341644"/>
                <a:gd name="connsiteX2" fmla="*/ 309182 w 1421092"/>
                <a:gd name="connsiteY2" fmla="*/ 1711764 h 2341644"/>
                <a:gd name="connsiteX3" fmla="*/ 626141 w 1421092"/>
                <a:gd name="connsiteY3" fmla="*/ 1985150 h 2341644"/>
                <a:gd name="connsiteX4" fmla="*/ 658780 w 1421092"/>
                <a:gd name="connsiteY4" fmla="*/ 2266927 h 2341644"/>
                <a:gd name="connsiteX5" fmla="*/ 1227989 w 1421092"/>
                <a:gd name="connsiteY5" fmla="*/ 2341644 h 2341644"/>
                <a:gd name="connsiteX6" fmla="*/ 1262460 w 1421092"/>
                <a:gd name="connsiteY6" fmla="*/ 1987074 h 2341644"/>
                <a:gd name="connsiteX7" fmla="*/ 1421092 w 1421092"/>
                <a:gd name="connsiteY7" fmla="*/ 1126548 h 2341644"/>
                <a:gd name="connsiteX8" fmla="*/ 1152597 w 1421092"/>
                <a:gd name="connsiteY8" fmla="*/ 669082 h 2341644"/>
                <a:gd name="connsiteX9" fmla="*/ 1168953 w 1421092"/>
                <a:gd name="connsiteY9" fmla="*/ 968062 h 2341644"/>
                <a:gd name="connsiteX10" fmla="*/ 927050 w 1421092"/>
                <a:gd name="connsiteY10" fmla="*/ 614956 h 2341644"/>
                <a:gd name="connsiteX11" fmla="*/ 957315 w 1421092"/>
                <a:gd name="connsiteY11" fmla="*/ 944170 h 2341644"/>
                <a:gd name="connsiteX12" fmla="*/ 711016 w 1421092"/>
                <a:gd name="connsiteY12" fmla="*/ 569620 h 2341644"/>
                <a:gd name="connsiteX13" fmla="*/ 729319 w 1421092"/>
                <a:gd name="connsiteY13" fmla="*/ 957827 h 2341644"/>
                <a:gd name="connsiteX14" fmla="*/ 543268 w 1421092"/>
                <a:gd name="connsiteY14" fmla="*/ 8 h 2341644"/>
                <a:gd name="connsiteX15" fmla="*/ 473286 w 1421092"/>
                <a:gd name="connsiteY15" fmla="*/ 1312127 h 2341644"/>
                <a:gd name="connsiteX16" fmla="*/ 338442 w 1421092"/>
                <a:gd name="connsiteY16" fmla="*/ 1258222 h 2341644"/>
                <a:gd name="connsiteX17" fmla="*/ 719 w 1421092"/>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58780 w 1421109"/>
                <a:gd name="connsiteY4" fmla="*/ 2266927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626141 w 1421109"/>
                <a:gd name="connsiteY3" fmla="*/ 1985150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22941 w 1421109"/>
                <a:gd name="connsiteY4" fmla="*/ 2320778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557331 w 1421109"/>
                <a:gd name="connsiteY4" fmla="*/ 2278453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41644"/>
                <a:gd name="connsiteX1" fmla="*/ 140932 w 1421109"/>
                <a:gd name="connsiteY1" fmla="*/ 1353319 h 2341644"/>
                <a:gd name="connsiteX2" fmla="*/ 309182 w 1421109"/>
                <a:gd name="connsiteY2" fmla="*/ 1711764 h 2341644"/>
                <a:gd name="connsiteX3" fmla="*/ 548773 w 1421109"/>
                <a:gd name="connsiteY3" fmla="*/ 1936338 h 2341644"/>
                <a:gd name="connsiteX4" fmla="*/ 601148 w 1421109"/>
                <a:gd name="connsiteY4" fmla="*/ 2297232 h 2341644"/>
                <a:gd name="connsiteX5" fmla="*/ 1227989 w 1421109"/>
                <a:gd name="connsiteY5" fmla="*/ 2341644 h 2341644"/>
                <a:gd name="connsiteX6" fmla="*/ 1262460 w 1421109"/>
                <a:gd name="connsiteY6" fmla="*/ 1987074 h 2341644"/>
                <a:gd name="connsiteX7" fmla="*/ 1421092 w 1421109"/>
                <a:gd name="connsiteY7" fmla="*/ 1126548 h 2341644"/>
                <a:gd name="connsiteX8" fmla="*/ 1152597 w 1421109"/>
                <a:gd name="connsiteY8" fmla="*/ 669082 h 2341644"/>
                <a:gd name="connsiteX9" fmla="*/ 1168953 w 1421109"/>
                <a:gd name="connsiteY9" fmla="*/ 968062 h 2341644"/>
                <a:gd name="connsiteX10" fmla="*/ 927050 w 1421109"/>
                <a:gd name="connsiteY10" fmla="*/ 614956 h 2341644"/>
                <a:gd name="connsiteX11" fmla="*/ 957315 w 1421109"/>
                <a:gd name="connsiteY11" fmla="*/ 944170 h 2341644"/>
                <a:gd name="connsiteX12" fmla="*/ 711016 w 1421109"/>
                <a:gd name="connsiteY12" fmla="*/ 569620 h 2341644"/>
                <a:gd name="connsiteX13" fmla="*/ 729319 w 1421109"/>
                <a:gd name="connsiteY13" fmla="*/ 957827 h 2341644"/>
                <a:gd name="connsiteX14" fmla="*/ 543268 w 1421109"/>
                <a:gd name="connsiteY14" fmla="*/ 8 h 2341644"/>
                <a:gd name="connsiteX15" fmla="*/ 473286 w 1421109"/>
                <a:gd name="connsiteY15" fmla="*/ 1312127 h 2341644"/>
                <a:gd name="connsiteX16" fmla="*/ 338442 w 1421109"/>
                <a:gd name="connsiteY16" fmla="*/ 1258222 h 2341644"/>
                <a:gd name="connsiteX17" fmla="*/ 719 w 1421109"/>
                <a:gd name="connsiteY17" fmla="*/ 957545 h 2341644"/>
                <a:gd name="connsiteX0" fmla="*/ 719 w 1421109"/>
                <a:gd name="connsiteY0" fmla="*/ 957545 h 2310754"/>
                <a:gd name="connsiteX1" fmla="*/ 140932 w 1421109"/>
                <a:gd name="connsiteY1" fmla="*/ 1353319 h 2310754"/>
                <a:gd name="connsiteX2" fmla="*/ 309182 w 1421109"/>
                <a:gd name="connsiteY2" fmla="*/ 1711764 h 2310754"/>
                <a:gd name="connsiteX3" fmla="*/ 548773 w 1421109"/>
                <a:gd name="connsiteY3" fmla="*/ 1936338 h 2310754"/>
                <a:gd name="connsiteX4" fmla="*/ 601148 w 1421109"/>
                <a:gd name="connsiteY4" fmla="*/ 2297232 h 2310754"/>
                <a:gd name="connsiteX5" fmla="*/ 1253027 w 1421109"/>
                <a:gd name="connsiteY5" fmla="*/ 2310347 h 2310754"/>
                <a:gd name="connsiteX6" fmla="*/ 1262460 w 1421109"/>
                <a:gd name="connsiteY6" fmla="*/ 1987074 h 2310754"/>
                <a:gd name="connsiteX7" fmla="*/ 1421092 w 1421109"/>
                <a:gd name="connsiteY7" fmla="*/ 1126548 h 2310754"/>
                <a:gd name="connsiteX8" fmla="*/ 1152597 w 1421109"/>
                <a:gd name="connsiteY8" fmla="*/ 669082 h 2310754"/>
                <a:gd name="connsiteX9" fmla="*/ 1168953 w 1421109"/>
                <a:gd name="connsiteY9" fmla="*/ 968062 h 2310754"/>
                <a:gd name="connsiteX10" fmla="*/ 927050 w 1421109"/>
                <a:gd name="connsiteY10" fmla="*/ 614956 h 2310754"/>
                <a:gd name="connsiteX11" fmla="*/ 957315 w 1421109"/>
                <a:gd name="connsiteY11" fmla="*/ 944170 h 2310754"/>
                <a:gd name="connsiteX12" fmla="*/ 711016 w 1421109"/>
                <a:gd name="connsiteY12" fmla="*/ 569620 h 2310754"/>
                <a:gd name="connsiteX13" fmla="*/ 729319 w 1421109"/>
                <a:gd name="connsiteY13" fmla="*/ 957827 h 2310754"/>
                <a:gd name="connsiteX14" fmla="*/ 543268 w 1421109"/>
                <a:gd name="connsiteY14" fmla="*/ 8 h 2310754"/>
                <a:gd name="connsiteX15" fmla="*/ 473286 w 1421109"/>
                <a:gd name="connsiteY15" fmla="*/ 1312127 h 2310754"/>
                <a:gd name="connsiteX16" fmla="*/ 338442 w 1421109"/>
                <a:gd name="connsiteY16" fmla="*/ 1258222 h 2310754"/>
                <a:gd name="connsiteX17" fmla="*/ 719 w 1421109"/>
                <a:gd name="connsiteY17" fmla="*/ 957545 h 2310754"/>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601148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755"/>
                <a:gd name="connsiteX1" fmla="*/ 140932 w 1421109"/>
                <a:gd name="connsiteY1" fmla="*/ 1353319 h 2310755"/>
                <a:gd name="connsiteX2" fmla="*/ 309182 w 1421109"/>
                <a:gd name="connsiteY2" fmla="*/ 1711764 h 2310755"/>
                <a:gd name="connsiteX3" fmla="*/ 548773 w 1421109"/>
                <a:gd name="connsiteY3" fmla="*/ 1936338 h 2310755"/>
                <a:gd name="connsiteX4" fmla="*/ 582370 w 1421109"/>
                <a:gd name="connsiteY4" fmla="*/ 2297232 h 2310755"/>
                <a:gd name="connsiteX5" fmla="*/ 1253027 w 1421109"/>
                <a:gd name="connsiteY5" fmla="*/ 2310347 h 2310755"/>
                <a:gd name="connsiteX6" fmla="*/ 1262460 w 1421109"/>
                <a:gd name="connsiteY6" fmla="*/ 1987074 h 2310755"/>
                <a:gd name="connsiteX7" fmla="*/ 1421092 w 1421109"/>
                <a:gd name="connsiteY7" fmla="*/ 1126548 h 2310755"/>
                <a:gd name="connsiteX8" fmla="*/ 1152597 w 1421109"/>
                <a:gd name="connsiteY8" fmla="*/ 669082 h 2310755"/>
                <a:gd name="connsiteX9" fmla="*/ 1168953 w 1421109"/>
                <a:gd name="connsiteY9" fmla="*/ 968062 h 2310755"/>
                <a:gd name="connsiteX10" fmla="*/ 927050 w 1421109"/>
                <a:gd name="connsiteY10" fmla="*/ 614956 h 2310755"/>
                <a:gd name="connsiteX11" fmla="*/ 957315 w 1421109"/>
                <a:gd name="connsiteY11" fmla="*/ 944170 h 2310755"/>
                <a:gd name="connsiteX12" fmla="*/ 711016 w 1421109"/>
                <a:gd name="connsiteY12" fmla="*/ 569620 h 2310755"/>
                <a:gd name="connsiteX13" fmla="*/ 729319 w 1421109"/>
                <a:gd name="connsiteY13" fmla="*/ 957827 h 2310755"/>
                <a:gd name="connsiteX14" fmla="*/ 543268 w 1421109"/>
                <a:gd name="connsiteY14" fmla="*/ 8 h 2310755"/>
                <a:gd name="connsiteX15" fmla="*/ 473286 w 1421109"/>
                <a:gd name="connsiteY15" fmla="*/ 1312127 h 2310755"/>
                <a:gd name="connsiteX16" fmla="*/ 338442 w 1421109"/>
                <a:gd name="connsiteY16" fmla="*/ 1258222 h 2310755"/>
                <a:gd name="connsiteX17" fmla="*/ 719 w 1421109"/>
                <a:gd name="connsiteY17" fmla="*/ 957545 h 2310755"/>
                <a:gd name="connsiteX0" fmla="*/ 719 w 1421109"/>
                <a:gd name="connsiteY0" fmla="*/ 957545 h 2310347"/>
                <a:gd name="connsiteX1" fmla="*/ 140932 w 1421109"/>
                <a:gd name="connsiteY1" fmla="*/ 1353319 h 2310347"/>
                <a:gd name="connsiteX2" fmla="*/ 309182 w 1421109"/>
                <a:gd name="connsiteY2" fmla="*/ 1711764 h 2310347"/>
                <a:gd name="connsiteX3" fmla="*/ 548773 w 1421109"/>
                <a:gd name="connsiteY3" fmla="*/ 1936338 h 2310347"/>
                <a:gd name="connsiteX4" fmla="*/ 582370 w 1421109"/>
                <a:gd name="connsiteY4" fmla="*/ 2297232 h 2310347"/>
                <a:gd name="connsiteX5" fmla="*/ 1253027 w 1421109"/>
                <a:gd name="connsiteY5" fmla="*/ 2310347 h 2310347"/>
                <a:gd name="connsiteX6" fmla="*/ 1262460 w 1421109"/>
                <a:gd name="connsiteY6" fmla="*/ 1987074 h 2310347"/>
                <a:gd name="connsiteX7" fmla="*/ 1421092 w 1421109"/>
                <a:gd name="connsiteY7" fmla="*/ 1126548 h 2310347"/>
                <a:gd name="connsiteX8" fmla="*/ 1152597 w 1421109"/>
                <a:gd name="connsiteY8" fmla="*/ 669082 h 2310347"/>
                <a:gd name="connsiteX9" fmla="*/ 1168953 w 1421109"/>
                <a:gd name="connsiteY9" fmla="*/ 968062 h 2310347"/>
                <a:gd name="connsiteX10" fmla="*/ 927050 w 1421109"/>
                <a:gd name="connsiteY10" fmla="*/ 614956 h 2310347"/>
                <a:gd name="connsiteX11" fmla="*/ 957315 w 1421109"/>
                <a:gd name="connsiteY11" fmla="*/ 944170 h 2310347"/>
                <a:gd name="connsiteX12" fmla="*/ 711016 w 1421109"/>
                <a:gd name="connsiteY12" fmla="*/ 569620 h 2310347"/>
                <a:gd name="connsiteX13" fmla="*/ 729319 w 1421109"/>
                <a:gd name="connsiteY13" fmla="*/ 957827 h 2310347"/>
                <a:gd name="connsiteX14" fmla="*/ 543268 w 1421109"/>
                <a:gd name="connsiteY14" fmla="*/ 8 h 2310347"/>
                <a:gd name="connsiteX15" fmla="*/ 473286 w 1421109"/>
                <a:gd name="connsiteY15" fmla="*/ 1312127 h 2310347"/>
                <a:gd name="connsiteX16" fmla="*/ 338442 w 1421109"/>
                <a:gd name="connsiteY16" fmla="*/ 1258222 h 2310347"/>
                <a:gd name="connsiteX17" fmla="*/ 719 w 1421109"/>
                <a:gd name="connsiteY17"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52597 w 1423213"/>
                <a:gd name="connsiteY9" fmla="*/ 669082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927050 w 1423213"/>
                <a:gd name="connsiteY11" fmla="*/ 614956 h 2310347"/>
                <a:gd name="connsiteX12" fmla="*/ 957315 w 1423213"/>
                <a:gd name="connsiteY12" fmla="*/ 944170 h 2310347"/>
                <a:gd name="connsiteX13" fmla="*/ 711016 w 1423213"/>
                <a:gd name="connsiteY13" fmla="*/ 569620 h 2310347"/>
                <a:gd name="connsiteX14" fmla="*/ 729319 w 1423213"/>
                <a:gd name="connsiteY14" fmla="*/ 957827 h 2310347"/>
                <a:gd name="connsiteX15" fmla="*/ 543268 w 1423213"/>
                <a:gd name="connsiteY15" fmla="*/ 8 h 2310347"/>
                <a:gd name="connsiteX16" fmla="*/ 473286 w 1423213"/>
                <a:gd name="connsiteY16" fmla="*/ 1312127 h 2310347"/>
                <a:gd name="connsiteX17" fmla="*/ 338442 w 1423213"/>
                <a:gd name="connsiteY17" fmla="*/ 1258222 h 2310347"/>
                <a:gd name="connsiteX18" fmla="*/ 719 w 1423213"/>
                <a:gd name="connsiteY18"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76719 w 1423213"/>
                <a:gd name="connsiteY9" fmla="*/ 664258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3213"/>
                <a:gd name="connsiteY0" fmla="*/ 957545 h 2310347"/>
                <a:gd name="connsiteX1" fmla="*/ 140932 w 1423213"/>
                <a:gd name="connsiteY1" fmla="*/ 1353319 h 2310347"/>
                <a:gd name="connsiteX2" fmla="*/ 309182 w 1423213"/>
                <a:gd name="connsiteY2" fmla="*/ 1711764 h 2310347"/>
                <a:gd name="connsiteX3" fmla="*/ 548773 w 1423213"/>
                <a:gd name="connsiteY3" fmla="*/ 1936338 h 2310347"/>
                <a:gd name="connsiteX4" fmla="*/ 582370 w 1423213"/>
                <a:gd name="connsiteY4" fmla="*/ 2297232 h 2310347"/>
                <a:gd name="connsiteX5" fmla="*/ 1253027 w 1423213"/>
                <a:gd name="connsiteY5" fmla="*/ 2310347 h 2310347"/>
                <a:gd name="connsiteX6" fmla="*/ 1262460 w 1423213"/>
                <a:gd name="connsiteY6" fmla="*/ 1987074 h 2310347"/>
                <a:gd name="connsiteX7" fmla="*/ 1421092 w 1423213"/>
                <a:gd name="connsiteY7" fmla="*/ 1126548 h 2310347"/>
                <a:gd name="connsiteX8" fmla="*/ 1378773 w 1423213"/>
                <a:gd name="connsiteY8" fmla="*/ 734522 h 2310347"/>
                <a:gd name="connsiteX9" fmla="*/ 1186368 w 1423213"/>
                <a:gd name="connsiteY9" fmla="*/ 644961 h 2310347"/>
                <a:gd name="connsiteX10" fmla="*/ 1168953 w 1423213"/>
                <a:gd name="connsiteY10" fmla="*/ 968062 h 2310347"/>
                <a:gd name="connsiteX11" fmla="*/ 1156855 w 1423213"/>
                <a:gd name="connsiteY11" fmla="*/ 657333 h 2310347"/>
                <a:gd name="connsiteX12" fmla="*/ 927050 w 1423213"/>
                <a:gd name="connsiteY12" fmla="*/ 614956 h 2310347"/>
                <a:gd name="connsiteX13" fmla="*/ 957315 w 1423213"/>
                <a:gd name="connsiteY13" fmla="*/ 944170 h 2310347"/>
                <a:gd name="connsiteX14" fmla="*/ 711016 w 1423213"/>
                <a:gd name="connsiteY14" fmla="*/ 569620 h 2310347"/>
                <a:gd name="connsiteX15" fmla="*/ 729319 w 1423213"/>
                <a:gd name="connsiteY15" fmla="*/ 957827 h 2310347"/>
                <a:gd name="connsiteX16" fmla="*/ 543268 w 1423213"/>
                <a:gd name="connsiteY16" fmla="*/ 8 h 2310347"/>
                <a:gd name="connsiteX17" fmla="*/ 473286 w 1423213"/>
                <a:gd name="connsiteY17" fmla="*/ 1312127 h 2310347"/>
                <a:gd name="connsiteX18" fmla="*/ 338442 w 1423213"/>
                <a:gd name="connsiteY18" fmla="*/ 1258222 h 2310347"/>
                <a:gd name="connsiteX19" fmla="*/ 719 w 1423213"/>
                <a:gd name="connsiteY19" fmla="*/ 957545 h 2310347"/>
                <a:gd name="connsiteX0" fmla="*/ 719 w 1426650"/>
                <a:gd name="connsiteY0" fmla="*/ 957545 h 2310347"/>
                <a:gd name="connsiteX1" fmla="*/ 140932 w 1426650"/>
                <a:gd name="connsiteY1" fmla="*/ 1353319 h 2310347"/>
                <a:gd name="connsiteX2" fmla="*/ 309182 w 1426650"/>
                <a:gd name="connsiteY2" fmla="*/ 1711764 h 2310347"/>
                <a:gd name="connsiteX3" fmla="*/ 548773 w 1426650"/>
                <a:gd name="connsiteY3" fmla="*/ 1936338 h 2310347"/>
                <a:gd name="connsiteX4" fmla="*/ 582370 w 1426650"/>
                <a:gd name="connsiteY4" fmla="*/ 2297232 h 2310347"/>
                <a:gd name="connsiteX5" fmla="*/ 1253027 w 1426650"/>
                <a:gd name="connsiteY5" fmla="*/ 2310347 h 2310347"/>
                <a:gd name="connsiteX6" fmla="*/ 1262460 w 1426650"/>
                <a:gd name="connsiteY6" fmla="*/ 1987074 h 2310347"/>
                <a:gd name="connsiteX7" fmla="*/ 1421092 w 1426650"/>
                <a:gd name="connsiteY7" fmla="*/ 1126548 h 2310347"/>
                <a:gd name="connsiteX8" fmla="*/ 1393246 w 1426650"/>
                <a:gd name="connsiteY8" fmla="*/ 734522 h 2310347"/>
                <a:gd name="connsiteX9" fmla="*/ 1186368 w 1426650"/>
                <a:gd name="connsiteY9" fmla="*/ 644961 h 2310347"/>
                <a:gd name="connsiteX10" fmla="*/ 1168953 w 1426650"/>
                <a:gd name="connsiteY10" fmla="*/ 968062 h 2310347"/>
                <a:gd name="connsiteX11" fmla="*/ 1156855 w 1426650"/>
                <a:gd name="connsiteY11" fmla="*/ 657333 h 2310347"/>
                <a:gd name="connsiteX12" fmla="*/ 927050 w 1426650"/>
                <a:gd name="connsiteY12" fmla="*/ 614956 h 2310347"/>
                <a:gd name="connsiteX13" fmla="*/ 957315 w 1426650"/>
                <a:gd name="connsiteY13" fmla="*/ 944170 h 2310347"/>
                <a:gd name="connsiteX14" fmla="*/ 711016 w 1426650"/>
                <a:gd name="connsiteY14" fmla="*/ 569620 h 2310347"/>
                <a:gd name="connsiteX15" fmla="*/ 729319 w 1426650"/>
                <a:gd name="connsiteY15" fmla="*/ 957827 h 2310347"/>
                <a:gd name="connsiteX16" fmla="*/ 543268 w 1426650"/>
                <a:gd name="connsiteY16" fmla="*/ 8 h 2310347"/>
                <a:gd name="connsiteX17" fmla="*/ 473286 w 1426650"/>
                <a:gd name="connsiteY17" fmla="*/ 1312127 h 2310347"/>
                <a:gd name="connsiteX18" fmla="*/ 338442 w 1426650"/>
                <a:gd name="connsiteY18" fmla="*/ 1258222 h 2310347"/>
                <a:gd name="connsiteX19" fmla="*/ 719 w 1426650"/>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711016 w 1422362"/>
                <a:gd name="connsiteY14" fmla="*/ 569620 h 2310347"/>
                <a:gd name="connsiteX15" fmla="*/ 729319 w 1422362"/>
                <a:gd name="connsiteY15" fmla="*/ 957827 h 2310347"/>
                <a:gd name="connsiteX16" fmla="*/ 543268 w 1422362"/>
                <a:gd name="connsiteY16" fmla="*/ 8 h 2310347"/>
                <a:gd name="connsiteX17" fmla="*/ 473286 w 1422362"/>
                <a:gd name="connsiteY17" fmla="*/ 1312127 h 2310347"/>
                <a:gd name="connsiteX18" fmla="*/ 338442 w 1422362"/>
                <a:gd name="connsiteY18" fmla="*/ 1258222 h 2310347"/>
                <a:gd name="connsiteX19" fmla="*/ 719 w 1422362"/>
                <a:gd name="connsiteY19"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86368 w 1422362"/>
                <a:gd name="connsiteY9" fmla="*/ 644961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957545 h 2310347"/>
                <a:gd name="connsiteX1" fmla="*/ 140932 w 1422362"/>
                <a:gd name="connsiteY1" fmla="*/ 1353319 h 2310347"/>
                <a:gd name="connsiteX2" fmla="*/ 309182 w 1422362"/>
                <a:gd name="connsiteY2" fmla="*/ 1711764 h 2310347"/>
                <a:gd name="connsiteX3" fmla="*/ 548773 w 1422362"/>
                <a:gd name="connsiteY3" fmla="*/ 1936338 h 2310347"/>
                <a:gd name="connsiteX4" fmla="*/ 582370 w 1422362"/>
                <a:gd name="connsiteY4" fmla="*/ 2297232 h 2310347"/>
                <a:gd name="connsiteX5" fmla="*/ 1253027 w 1422362"/>
                <a:gd name="connsiteY5" fmla="*/ 2310347 h 2310347"/>
                <a:gd name="connsiteX6" fmla="*/ 1262460 w 1422362"/>
                <a:gd name="connsiteY6" fmla="*/ 1987074 h 2310347"/>
                <a:gd name="connsiteX7" fmla="*/ 1421092 w 1422362"/>
                <a:gd name="connsiteY7" fmla="*/ 1126548 h 2310347"/>
                <a:gd name="connsiteX8" fmla="*/ 1369124 w 1422362"/>
                <a:gd name="connsiteY8" fmla="*/ 700752 h 2310347"/>
                <a:gd name="connsiteX9" fmla="*/ 1176719 w 1422362"/>
                <a:gd name="connsiteY9" fmla="*/ 669083 h 2310347"/>
                <a:gd name="connsiteX10" fmla="*/ 1168953 w 1422362"/>
                <a:gd name="connsiteY10" fmla="*/ 968062 h 2310347"/>
                <a:gd name="connsiteX11" fmla="*/ 1156855 w 1422362"/>
                <a:gd name="connsiteY11" fmla="*/ 657333 h 2310347"/>
                <a:gd name="connsiteX12" fmla="*/ 927050 w 1422362"/>
                <a:gd name="connsiteY12" fmla="*/ 614956 h 2310347"/>
                <a:gd name="connsiteX13" fmla="*/ 957315 w 1422362"/>
                <a:gd name="connsiteY13" fmla="*/ 944170 h 2310347"/>
                <a:gd name="connsiteX14" fmla="*/ 905990 w 1422362"/>
                <a:gd name="connsiteY14" fmla="*/ 613914 h 2310347"/>
                <a:gd name="connsiteX15" fmla="*/ 711016 w 1422362"/>
                <a:gd name="connsiteY15" fmla="*/ 569620 h 2310347"/>
                <a:gd name="connsiteX16" fmla="*/ 729319 w 1422362"/>
                <a:gd name="connsiteY16" fmla="*/ 957827 h 2310347"/>
                <a:gd name="connsiteX17" fmla="*/ 543268 w 1422362"/>
                <a:gd name="connsiteY17" fmla="*/ 8 h 2310347"/>
                <a:gd name="connsiteX18" fmla="*/ 473286 w 1422362"/>
                <a:gd name="connsiteY18" fmla="*/ 1312127 h 2310347"/>
                <a:gd name="connsiteX19" fmla="*/ 338442 w 1422362"/>
                <a:gd name="connsiteY19" fmla="*/ 1258222 h 2310347"/>
                <a:gd name="connsiteX20" fmla="*/ 719 w 1422362"/>
                <a:gd name="connsiteY20" fmla="*/ 957545 h 2310347"/>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8697 h 2381499"/>
                <a:gd name="connsiteX1" fmla="*/ 140932 w 1422362"/>
                <a:gd name="connsiteY1" fmla="*/ 1424471 h 2381499"/>
                <a:gd name="connsiteX2" fmla="*/ 309182 w 1422362"/>
                <a:gd name="connsiteY2" fmla="*/ 1782916 h 2381499"/>
                <a:gd name="connsiteX3" fmla="*/ 548773 w 1422362"/>
                <a:gd name="connsiteY3" fmla="*/ 2007490 h 2381499"/>
                <a:gd name="connsiteX4" fmla="*/ 582370 w 1422362"/>
                <a:gd name="connsiteY4" fmla="*/ 2368384 h 2381499"/>
                <a:gd name="connsiteX5" fmla="*/ 1253027 w 1422362"/>
                <a:gd name="connsiteY5" fmla="*/ 2381499 h 2381499"/>
                <a:gd name="connsiteX6" fmla="*/ 1262460 w 1422362"/>
                <a:gd name="connsiteY6" fmla="*/ 2058226 h 2381499"/>
                <a:gd name="connsiteX7" fmla="*/ 1421092 w 1422362"/>
                <a:gd name="connsiteY7" fmla="*/ 1197700 h 2381499"/>
                <a:gd name="connsiteX8" fmla="*/ 1369124 w 1422362"/>
                <a:gd name="connsiteY8" fmla="*/ 771904 h 2381499"/>
                <a:gd name="connsiteX9" fmla="*/ 1176719 w 1422362"/>
                <a:gd name="connsiteY9" fmla="*/ 740235 h 2381499"/>
                <a:gd name="connsiteX10" fmla="*/ 1168953 w 1422362"/>
                <a:gd name="connsiteY10" fmla="*/ 1039214 h 2381499"/>
                <a:gd name="connsiteX11" fmla="*/ 1156855 w 1422362"/>
                <a:gd name="connsiteY11" fmla="*/ 728485 h 2381499"/>
                <a:gd name="connsiteX12" fmla="*/ 927050 w 1422362"/>
                <a:gd name="connsiteY12" fmla="*/ 686108 h 2381499"/>
                <a:gd name="connsiteX13" fmla="*/ 957315 w 1422362"/>
                <a:gd name="connsiteY13" fmla="*/ 1015322 h 2381499"/>
                <a:gd name="connsiteX14" fmla="*/ 905990 w 1422362"/>
                <a:gd name="connsiteY14" fmla="*/ 685066 h 2381499"/>
                <a:gd name="connsiteX15" fmla="*/ 711016 w 1422362"/>
                <a:gd name="connsiteY15" fmla="*/ 640772 h 2381499"/>
                <a:gd name="connsiteX16" fmla="*/ 729319 w 1422362"/>
                <a:gd name="connsiteY16" fmla="*/ 1028979 h 2381499"/>
                <a:gd name="connsiteX17" fmla="*/ 543268 w 1422362"/>
                <a:gd name="connsiteY17" fmla="*/ 71160 h 2381499"/>
                <a:gd name="connsiteX18" fmla="*/ 471802 w 1422362"/>
                <a:gd name="connsiteY18" fmla="*/ 217109 h 2381499"/>
                <a:gd name="connsiteX19" fmla="*/ 473286 w 1422362"/>
                <a:gd name="connsiteY19" fmla="*/ 1383279 h 2381499"/>
                <a:gd name="connsiteX20" fmla="*/ 338442 w 1422362"/>
                <a:gd name="connsiteY20" fmla="*/ 1329374 h 2381499"/>
                <a:gd name="connsiteX21" fmla="*/ 719 w 1422362"/>
                <a:gd name="connsiteY21" fmla="*/ 1028697 h 2381499"/>
                <a:gd name="connsiteX0" fmla="*/ 719 w 1422362"/>
                <a:gd name="connsiteY0" fmla="*/ 1025260 h 2378062"/>
                <a:gd name="connsiteX1" fmla="*/ 140932 w 1422362"/>
                <a:gd name="connsiteY1" fmla="*/ 1421034 h 2378062"/>
                <a:gd name="connsiteX2" fmla="*/ 309182 w 1422362"/>
                <a:gd name="connsiteY2" fmla="*/ 1779479 h 2378062"/>
                <a:gd name="connsiteX3" fmla="*/ 548773 w 1422362"/>
                <a:gd name="connsiteY3" fmla="*/ 2004053 h 2378062"/>
                <a:gd name="connsiteX4" fmla="*/ 582370 w 1422362"/>
                <a:gd name="connsiteY4" fmla="*/ 2364947 h 2378062"/>
                <a:gd name="connsiteX5" fmla="*/ 1253027 w 1422362"/>
                <a:gd name="connsiteY5" fmla="*/ 2378062 h 2378062"/>
                <a:gd name="connsiteX6" fmla="*/ 1262460 w 1422362"/>
                <a:gd name="connsiteY6" fmla="*/ 2054789 h 2378062"/>
                <a:gd name="connsiteX7" fmla="*/ 1421092 w 1422362"/>
                <a:gd name="connsiteY7" fmla="*/ 1194263 h 2378062"/>
                <a:gd name="connsiteX8" fmla="*/ 1369124 w 1422362"/>
                <a:gd name="connsiteY8" fmla="*/ 768467 h 2378062"/>
                <a:gd name="connsiteX9" fmla="*/ 1176719 w 1422362"/>
                <a:gd name="connsiteY9" fmla="*/ 736798 h 2378062"/>
                <a:gd name="connsiteX10" fmla="*/ 1168953 w 1422362"/>
                <a:gd name="connsiteY10" fmla="*/ 1035777 h 2378062"/>
                <a:gd name="connsiteX11" fmla="*/ 1156855 w 1422362"/>
                <a:gd name="connsiteY11" fmla="*/ 725048 h 2378062"/>
                <a:gd name="connsiteX12" fmla="*/ 927050 w 1422362"/>
                <a:gd name="connsiteY12" fmla="*/ 682671 h 2378062"/>
                <a:gd name="connsiteX13" fmla="*/ 957315 w 1422362"/>
                <a:gd name="connsiteY13" fmla="*/ 1011885 h 2378062"/>
                <a:gd name="connsiteX14" fmla="*/ 905990 w 1422362"/>
                <a:gd name="connsiteY14" fmla="*/ 681629 h 2378062"/>
                <a:gd name="connsiteX15" fmla="*/ 711016 w 1422362"/>
                <a:gd name="connsiteY15" fmla="*/ 637335 h 2378062"/>
                <a:gd name="connsiteX16" fmla="*/ 729319 w 1422362"/>
                <a:gd name="connsiteY16" fmla="*/ 1025542 h 2378062"/>
                <a:gd name="connsiteX17" fmla="*/ 543268 w 1422362"/>
                <a:gd name="connsiteY17" fmla="*/ 67723 h 2378062"/>
                <a:gd name="connsiteX18" fmla="*/ 471802 w 1422362"/>
                <a:gd name="connsiteY18" fmla="*/ 213672 h 2378062"/>
                <a:gd name="connsiteX19" fmla="*/ 473286 w 1422362"/>
                <a:gd name="connsiteY19" fmla="*/ 1379842 h 2378062"/>
                <a:gd name="connsiteX20" fmla="*/ 338442 w 1422362"/>
                <a:gd name="connsiteY20" fmla="*/ 1325937 h 2378062"/>
                <a:gd name="connsiteX21" fmla="*/ 719 w 1422362"/>
                <a:gd name="connsiteY21" fmla="*/ 1025260 h 2378062"/>
                <a:gd name="connsiteX0" fmla="*/ 719 w 1422362"/>
                <a:gd name="connsiteY0" fmla="*/ 1011512 h 2364314"/>
                <a:gd name="connsiteX1" fmla="*/ 140932 w 1422362"/>
                <a:gd name="connsiteY1" fmla="*/ 1407286 h 2364314"/>
                <a:gd name="connsiteX2" fmla="*/ 309182 w 1422362"/>
                <a:gd name="connsiteY2" fmla="*/ 1765731 h 2364314"/>
                <a:gd name="connsiteX3" fmla="*/ 548773 w 1422362"/>
                <a:gd name="connsiteY3" fmla="*/ 1990305 h 2364314"/>
                <a:gd name="connsiteX4" fmla="*/ 582370 w 1422362"/>
                <a:gd name="connsiteY4" fmla="*/ 2351199 h 2364314"/>
                <a:gd name="connsiteX5" fmla="*/ 1253027 w 1422362"/>
                <a:gd name="connsiteY5" fmla="*/ 2364314 h 2364314"/>
                <a:gd name="connsiteX6" fmla="*/ 1262460 w 1422362"/>
                <a:gd name="connsiteY6" fmla="*/ 2041041 h 2364314"/>
                <a:gd name="connsiteX7" fmla="*/ 1421092 w 1422362"/>
                <a:gd name="connsiteY7" fmla="*/ 1180515 h 2364314"/>
                <a:gd name="connsiteX8" fmla="*/ 1369124 w 1422362"/>
                <a:gd name="connsiteY8" fmla="*/ 754719 h 2364314"/>
                <a:gd name="connsiteX9" fmla="*/ 1176719 w 1422362"/>
                <a:gd name="connsiteY9" fmla="*/ 723050 h 2364314"/>
                <a:gd name="connsiteX10" fmla="*/ 1168953 w 1422362"/>
                <a:gd name="connsiteY10" fmla="*/ 1022029 h 2364314"/>
                <a:gd name="connsiteX11" fmla="*/ 1156855 w 1422362"/>
                <a:gd name="connsiteY11" fmla="*/ 711300 h 2364314"/>
                <a:gd name="connsiteX12" fmla="*/ 927050 w 1422362"/>
                <a:gd name="connsiteY12" fmla="*/ 668923 h 2364314"/>
                <a:gd name="connsiteX13" fmla="*/ 957315 w 1422362"/>
                <a:gd name="connsiteY13" fmla="*/ 998137 h 2364314"/>
                <a:gd name="connsiteX14" fmla="*/ 905990 w 1422362"/>
                <a:gd name="connsiteY14" fmla="*/ 667881 h 2364314"/>
                <a:gd name="connsiteX15" fmla="*/ 711016 w 1422362"/>
                <a:gd name="connsiteY15" fmla="*/ 623587 h 2364314"/>
                <a:gd name="connsiteX16" fmla="*/ 729319 w 1422362"/>
                <a:gd name="connsiteY16" fmla="*/ 1011794 h 2364314"/>
                <a:gd name="connsiteX17" fmla="*/ 630106 w 1422362"/>
                <a:gd name="connsiteY17" fmla="*/ 73272 h 2364314"/>
                <a:gd name="connsiteX18" fmla="*/ 471802 w 1422362"/>
                <a:gd name="connsiteY18" fmla="*/ 199924 h 2364314"/>
                <a:gd name="connsiteX19" fmla="*/ 473286 w 1422362"/>
                <a:gd name="connsiteY19" fmla="*/ 1366094 h 2364314"/>
                <a:gd name="connsiteX20" fmla="*/ 338442 w 1422362"/>
                <a:gd name="connsiteY20" fmla="*/ 1312189 h 2364314"/>
                <a:gd name="connsiteX21" fmla="*/ 719 w 1422362"/>
                <a:gd name="connsiteY21" fmla="*/ 1011512 h 2364314"/>
                <a:gd name="connsiteX0" fmla="*/ 719 w 1422362"/>
                <a:gd name="connsiteY0" fmla="*/ 938672 h 2291474"/>
                <a:gd name="connsiteX1" fmla="*/ 140932 w 1422362"/>
                <a:gd name="connsiteY1" fmla="*/ 1334446 h 2291474"/>
                <a:gd name="connsiteX2" fmla="*/ 309182 w 1422362"/>
                <a:gd name="connsiteY2" fmla="*/ 1692891 h 2291474"/>
                <a:gd name="connsiteX3" fmla="*/ 548773 w 1422362"/>
                <a:gd name="connsiteY3" fmla="*/ 1917465 h 2291474"/>
                <a:gd name="connsiteX4" fmla="*/ 582370 w 1422362"/>
                <a:gd name="connsiteY4" fmla="*/ 2278359 h 2291474"/>
                <a:gd name="connsiteX5" fmla="*/ 1253027 w 1422362"/>
                <a:gd name="connsiteY5" fmla="*/ 2291474 h 2291474"/>
                <a:gd name="connsiteX6" fmla="*/ 1262460 w 1422362"/>
                <a:gd name="connsiteY6" fmla="*/ 1968201 h 2291474"/>
                <a:gd name="connsiteX7" fmla="*/ 1421092 w 1422362"/>
                <a:gd name="connsiteY7" fmla="*/ 1107675 h 2291474"/>
                <a:gd name="connsiteX8" fmla="*/ 1369124 w 1422362"/>
                <a:gd name="connsiteY8" fmla="*/ 681879 h 2291474"/>
                <a:gd name="connsiteX9" fmla="*/ 1176719 w 1422362"/>
                <a:gd name="connsiteY9" fmla="*/ 650210 h 2291474"/>
                <a:gd name="connsiteX10" fmla="*/ 1168953 w 1422362"/>
                <a:gd name="connsiteY10" fmla="*/ 949189 h 2291474"/>
                <a:gd name="connsiteX11" fmla="*/ 1156855 w 1422362"/>
                <a:gd name="connsiteY11" fmla="*/ 638460 h 2291474"/>
                <a:gd name="connsiteX12" fmla="*/ 927050 w 1422362"/>
                <a:gd name="connsiteY12" fmla="*/ 596083 h 2291474"/>
                <a:gd name="connsiteX13" fmla="*/ 957315 w 1422362"/>
                <a:gd name="connsiteY13" fmla="*/ 925297 h 2291474"/>
                <a:gd name="connsiteX14" fmla="*/ 905990 w 1422362"/>
                <a:gd name="connsiteY14" fmla="*/ 595041 h 2291474"/>
                <a:gd name="connsiteX15" fmla="*/ 711016 w 1422362"/>
                <a:gd name="connsiteY15" fmla="*/ 550747 h 2291474"/>
                <a:gd name="connsiteX16" fmla="*/ 729319 w 1422362"/>
                <a:gd name="connsiteY16" fmla="*/ 938954 h 2291474"/>
                <a:gd name="connsiteX17" fmla="*/ 673525 w 1422362"/>
                <a:gd name="connsiteY17" fmla="*/ 130688 h 2291474"/>
                <a:gd name="connsiteX18" fmla="*/ 471802 w 1422362"/>
                <a:gd name="connsiteY18" fmla="*/ 127084 h 2291474"/>
                <a:gd name="connsiteX19" fmla="*/ 473286 w 1422362"/>
                <a:gd name="connsiteY19" fmla="*/ 1293254 h 2291474"/>
                <a:gd name="connsiteX20" fmla="*/ 338442 w 1422362"/>
                <a:gd name="connsiteY20" fmla="*/ 1239349 h 2291474"/>
                <a:gd name="connsiteX21" fmla="*/ 719 w 1422362"/>
                <a:gd name="connsiteY21" fmla="*/ 938672 h 2291474"/>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29319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48524 h 2301326"/>
                <a:gd name="connsiteX1" fmla="*/ 140932 w 1422362"/>
                <a:gd name="connsiteY1" fmla="*/ 1344298 h 2301326"/>
                <a:gd name="connsiteX2" fmla="*/ 309182 w 1422362"/>
                <a:gd name="connsiteY2" fmla="*/ 1702743 h 2301326"/>
                <a:gd name="connsiteX3" fmla="*/ 548773 w 1422362"/>
                <a:gd name="connsiteY3" fmla="*/ 1927317 h 2301326"/>
                <a:gd name="connsiteX4" fmla="*/ 582370 w 1422362"/>
                <a:gd name="connsiteY4" fmla="*/ 2288211 h 2301326"/>
                <a:gd name="connsiteX5" fmla="*/ 1253027 w 1422362"/>
                <a:gd name="connsiteY5" fmla="*/ 2301326 h 2301326"/>
                <a:gd name="connsiteX6" fmla="*/ 1262460 w 1422362"/>
                <a:gd name="connsiteY6" fmla="*/ 1978053 h 2301326"/>
                <a:gd name="connsiteX7" fmla="*/ 1421092 w 1422362"/>
                <a:gd name="connsiteY7" fmla="*/ 1117527 h 2301326"/>
                <a:gd name="connsiteX8" fmla="*/ 1369124 w 1422362"/>
                <a:gd name="connsiteY8" fmla="*/ 691731 h 2301326"/>
                <a:gd name="connsiteX9" fmla="*/ 1176719 w 1422362"/>
                <a:gd name="connsiteY9" fmla="*/ 660062 h 2301326"/>
                <a:gd name="connsiteX10" fmla="*/ 1168953 w 1422362"/>
                <a:gd name="connsiteY10" fmla="*/ 959041 h 2301326"/>
                <a:gd name="connsiteX11" fmla="*/ 1156855 w 1422362"/>
                <a:gd name="connsiteY11" fmla="*/ 648312 h 2301326"/>
                <a:gd name="connsiteX12" fmla="*/ 927050 w 1422362"/>
                <a:gd name="connsiteY12" fmla="*/ 605935 h 2301326"/>
                <a:gd name="connsiteX13" fmla="*/ 957315 w 1422362"/>
                <a:gd name="connsiteY13" fmla="*/ 935149 h 2301326"/>
                <a:gd name="connsiteX14" fmla="*/ 905990 w 1422362"/>
                <a:gd name="connsiteY14" fmla="*/ 604893 h 2301326"/>
                <a:gd name="connsiteX15" fmla="*/ 711016 w 1422362"/>
                <a:gd name="connsiteY15" fmla="*/ 560599 h 2301326"/>
                <a:gd name="connsiteX16" fmla="*/ 714846 w 1422362"/>
                <a:gd name="connsiteY16" fmla="*/ 948806 h 2301326"/>
                <a:gd name="connsiteX17" fmla="*/ 673525 w 1422362"/>
                <a:gd name="connsiteY17" fmla="*/ 140540 h 2301326"/>
                <a:gd name="connsiteX18" fmla="*/ 471802 w 1422362"/>
                <a:gd name="connsiteY18" fmla="*/ 136936 h 2301326"/>
                <a:gd name="connsiteX19" fmla="*/ 473286 w 1422362"/>
                <a:gd name="connsiteY19" fmla="*/ 1303106 h 2301326"/>
                <a:gd name="connsiteX20" fmla="*/ 338442 w 1422362"/>
                <a:gd name="connsiteY20" fmla="*/ 1249201 h 2301326"/>
                <a:gd name="connsiteX21" fmla="*/ 719 w 1422362"/>
                <a:gd name="connsiteY21" fmla="*/ 948524 h 2301326"/>
                <a:gd name="connsiteX0" fmla="*/ 719 w 1422362"/>
                <a:gd name="connsiteY0" fmla="*/ 914198 h 2267000"/>
                <a:gd name="connsiteX1" fmla="*/ 140932 w 1422362"/>
                <a:gd name="connsiteY1" fmla="*/ 1309972 h 2267000"/>
                <a:gd name="connsiteX2" fmla="*/ 309182 w 1422362"/>
                <a:gd name="connsiteY2" fmla="*/ 1668417 h 2267000"/>
                <a:gd name="connsiteX3" fmla="*/ 548773 w 1422362"/>
                <a:gd name="connsiteY3" fmla="*/ 1892991 h 2267000"/>
                <a:gd name="connsiteX4" fmla="*/ 582370 w 1422362"/>
                <a:gd name="connsiteY4" fmla="*/ 2253885 h 2267000"/>
                <a:gd name="connsiteX5" fmla="*/ 1253027 w 1422362"/>
                <a:gd name="connsiteY5" fmla="*/ 2267000 h 2267000"/>
                <a:gd name="connsiteX6" fmla="*/ 1262460 w 1422362"/>
                <a:gd name="connsiteY6" fmla="*/ 1943727 h 2267000"/>
                <a:gd name="connsiteX7" fmla="*/ 1421092 w 1422362"/>
                <a:gd name="connsiteY7" fmla="*/ 1083201 h 2267000"/>
                <a:gd name="connsiteX8" fmla="*/ 1369124 w 1422362"/>
                <a:gd name="connsiteY8" fmla="*/ 657405 h 2267000"/>
                <a:gd name="connsiteX9" fmla="*/ 1176719 w 1422362"/>
                <a:gd name="connsiteY9" fmla="*/ 625736 h 2267000"/>
                <a:gd name="connsiteX10" fmla="*/ 1168953 w 1422362"/>
                <a:gd name="connsiteY10" fmla="*/ 924715 h 2267000"/>
                <a:gd name="connsiteX11" fmla="*/ 1156855 w 1422362"/>
                <a:gd name="connsiteY11" fmla="*/ 613986 h 2267000"/>
                <a:gd name="connsiteX12" fmla="*/ 927050 w 1422362"/>
                <a:gd name="connsiteY12" fmla="*/ 571609 h 2267000"/>
                <a:gd name="connsiteX13" fmla="*/ 957315 w 1422362"/>
                <a:gd name="connsiteY13" fmla="*/ 900823 h 2267000"/>
                <a:gd name="connsiteX14" fmla="*/ 905990 w 1422362"/>
                <a:gd name="connsiteY14" fmla="*/ 570567 h 2267000"/>
                <a:gd name="connsiteX15" fmla="*/ 711016 w 1422362"/>
                <a:gd name="connsiteY15" fmla="*/ 526273 h 2267000"/>
                <a:gd name="connsiteX16" fmla="*/ 714846 w 1422362"/>
                <a:gd name="connsiteY16" fmla="*/ 914480 h 2267000"/>
                <a:gd name="connsiteX17" fmla="*/ 673525 w 1422362"/>
                <a:gd name="connsiteY17" fmla="*/ 106214 h 2267000"/>
                <a:gd name="connsiteX18" fmla="*/ 486275 w 1422362"/>
                <a:gd name="connsiteY18" fmla="*/ 174974 h 2267000"/>
                <a:gd name="connsiteX19" fmla="*/ 473286 w 1422362"/>
                <a:gd name="connsiteY19" fmla="*/ 1268780 h 2267000"/>
                <a:gd name="connsiteX20" fmla="*/ 338442 w 1422362"/>
                <a:gd name="connsiteY20" fmla="*/ 1214875 h 2267000"/>
                <a:gd name="connsiteX21" fmla="*/ 719 w 1422362"/>
                <a:gd name="connsiteY21" fmla="*/ 914198 h 2267000"/>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897709 h 2250511"/>
                <a:gd name="connsiteX1" fmla="*/ 140932 w 1422362"/>
                <a:gd name="connsiteY1" fmla="*/ 1293483 h 2250511"/>
                <a:gd name="connsiteX2" fmla="*/ 309182 w 1422362"/>
                <a:gd name="connsiteY2" fmla="*/ 1651928 h 2250511"/>
                <a:gd name="connsiteX3" fmla="*/ 548773 w 1422362"/>
                <a:gd name="connsiteY3" fmla="*/ 1876502 h 2250511"/>
                <a:gd name="connsiteX4" fmla="*/ 582370 w 1422362"/>
                <a:gd name="connsiteY4" fmla="*/ 2237396 h 2250511"/>
                <a:gd name="connsiteX5" fmla="*/ 1253027 w 1422362"/>
                <a:gd name="connsiteY5" fmla="*/ 2250511 h 2250511"/>
                <a:gd name="connsiteX6" fmla="*/ 1262460 w 1422362"/>
                <a:gd name="connsiteY6" fmla="*/ 1927238 h 2250511"/>
                <a:gd name="connsiteX7" fmla="*/ 1421092 w 1422362"/>
                <a:gd name="connsiteY7" fmla="*/ 1066712 h 2250511"/>
                <a:gd name="connsiteX8" fmla="*/ 1369124 w 1422362"/>
                <a:gd name="connsiteY8" fmla="*/ 640916 h 2250511"/>
                <a:gd name="connsiteX9" fmla="*/ 1176719 w 1422362"/>
                <a:gd name="connsiteY9" fmla="*/ 609247 h 2250511"/>
                <a:gd name="connsiteX10" fmla="*/ 1168953 w 1422362"/>
                <a:gd name="connsiteY10" fmla="*/ 908226 h 2250511"/>
                <a:gd name="connsiteX11" fmla="*/ 1156855 w 1422362"/>
                <a:gd name="connsiteY11" fmla="*/ 597497 h 2250511"/>
                <a:gd name="connsiteX12" fmla="*/ 927050 w 1422362"/>
                <a:gd name="connsiteY12" fmla="*/ 555120 h 2250511"/>
                <a:gd name="connsiteX13" fmla="*/ 957315 w 1422362"/>
                <a:gd name="connsiteY13" fmla="*/ 884334 h 2250511"/>
                <a:gd name="connsiteX14" fmla="*/ 905990 w 1422362"/>
                <a:gd name="connsiteY14" fmla="*/ 554078 h 2250511"/>
                <a:gd name="connsiteX15" fmla="*/ 711016 w 1422362"/>
                <a:gd name="connsiteY15" fmla="*/ 509784 h 2250511"/>
                <a:gd name="connsiteX16" fmla="*/ 714846 w 1422362"/>
                <a:gd name="connsiteY16" fmla="*/ 897991 h 2250511"/>
                <a:gd name="connsiteX17" fmla="*/ 683174 w 1422362"/>
                <a:gd name="connsiteY17" fmla="*/ 118671 h 2250511"/>
                <a:gd name="connsiteX18" fmla="*/ 486275 w 1422362"/>
                <a:gd name="connsiteY18" fmla="*/ 158485 h 2250511"/>
                <a:gd name="connsiteX19" fmla="*/ 473286 w 1422362"/>
                <a:gd name="connsiteY19" fmla="*/ 1252291 h 2250511"/>
                <a:gd name="connsiteX20" fmla="*/ 338442 w 1422362"/>
                <a:gd name="connsiteY20" fmla="*/ 1198386 h 2250511"/>
                <a:gd name="connsiteX21" fmla="*/ 719 w 1422362"/>
                <a:gd name="connsiteY21" fmla="*/ 897709 h 2250511"/>
                <a:gd name="connsiteX0" fmla="*/ 719 w 1422362"/>
                <a:gd name="connsiteY0" fmla="*/ 904644 h 2257446"/>
                <a:gd name="connsiteX1" fmla="*/ 140932 w 1422362"/>
                <a:gd name="connsiteY1" fmla="*/ 1300418 h 2257446"/>
                <a:gd name="connsiteX2" fmla="*/ 309182 w 1422362"/>
                <a:gd name="connsiteY2" fmla="*/ 1658863 h 2257446"/>
                <a:gd name="connsiteX3" fmla="*/ 548773 w 1422362"/>
                <a:gd name="connsiteY3" fmla="*/ 1883437 h 2257446"/>
                <a:gd name="connsiteX4" fmla="*/ 582370 w 1422362"/>
                <a:gd name="connsiteY4" fmla="*/ 2244331 h 2257446"/>
                <a:gd name="connsiteX5" fmla="*/ 1253027 w 1422362"/>
                <a:gd name="connsiteY5" fmla="*/ 2257446 h 2257446"/>
                <a:gd name="connsiteX6" fmla="*/ 1262460 w 1422362"/>
                <a:gd name="connsiteY6" fmla="*/ 1934173 h 2257446"/>
                <a:gd name="connsiteX7" fmla="*/ 1421092 w 1422362"/>
                <a:gd name="connsiteY7" fmla="*/ 1073647 h 2257446"/>
                <a:gd name="connsiteX8" fmla="*/ 1369124 w 1422362"/>
                <a:gd name="connsiteY8" fmla="*/ 647851 h 2257446"/>
                <a:gd name="connsiteX9" fmla="*/ 1176719 w 1422362"/>
                <a:gd name="connsiteY9" fmla="*/ 616182 h 2257446"/>
                <a:gd name="connsiteX10" fmla="*/ 1168953 w 1422362"/>
                <a:gd name="connsiteY10" fmla="*/ 915161 h 2257446"/>
                <a:gd name="connsiteX11" fmla="*/ 1156855 w 1422362"/>
                <a:gd name="connsiteY11" fmla="*/ 604432 h 2257446"/>
                <a:gd name="connsiteX12" fmla="*/ 927050 w 1422362"/>
                <a:gd name="connsiteY12" fmla="*/ 562055 h 2257446"/>
                <a:gd name="connsiteX13" fmla="*/ 957315 w 1422362"/>
                <a:gd name="connsiteY13" fmla="*/ 891269 h 2257446"/>
                <a:gd name="connsiteX14" fmla="*/ 905990 w 1422362"/>
                <a:gd name="connsiteY14" fmla="*/ 561013 h 2257446"/>
                <a:gd name="connsiteX15" fmla="*/ 711016 w 1422362"/>
                <a:gd name="connsiteY15" fmla="*/ 516719 h 2257446"/>
                <a:gd name="connsiteX16" fmla="*/ 714846 w 1422362"/>
                <a:gd name="connsiteY16" fmla="*/ 904926 h 2257446"/>
                <a:gd name="connsiteX17" fmla="*/ 683174 w 1422362"/>
                <a:gd name="connsiteY17" fmla="*/ 125606 h 2257446"/>
                <a:gd name="connsiteX18" fmla="*/ 486275 w 1422362"/>
                <a:gd name="connsiteY18" fmla="*/ 165420 h 2257446"/>
                <a:gd name="connsiteX19" fmla="*/ 473286 w 1422362"/>
                <a:gd name="connsiteY19" fmla="*/ 1259226 h 2257446"/>
                <a:gd name="connsiteX20" fmla="*/ 338442 w 1422362"/>
                <a:gd name="connsiteY20" fmla="*/ 1205321 h 2257446"/>
                <a:gd name="connsiteX21" fmla="*/ 719 w 1422362"/>
                <a:gd name="connsiteY21" fmla="*/ 904644 h 2257446"/>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73286 w 1422362"/>
                <a:gd name="connsiteY19" fmla="*/ 1255537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38442 w 1422362"/>
                <a:gd name="connsiteY20" fmla="*/ 1201632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719 w 1422362"/>
                <a:gd name="connsiteY0" fmla="*/ 900955 h 2253757"/>
                <a:gd name="connsiteX1" fmla="*/ 140932 w 1422362"/>
                <a:gd name="connsiteY1" fmla="*/ 1296729 h 2253757"/>
                <a:gd name="connsiteX2" fmla="*/ 309182 w 1422362"/>
                <a:gd name="connsiteY2" fmla="*/ 1655174 h 2253757"/>
                <a:gd name="connsiteX3" fmla="*/ 548773 w 1422362"/>
                <a:gd name="connsiteY3" fmla="*/ 1879748 h 2253757"/>
                <a:gd name="connsiteX4" fmla="*/ 582370 w 1422362"/>
                <a:gd name="connsiteY4" fmla="*/ 2240642 h 2253757"/>
                <a:gd name="connsiteX5" fmla="*/ 1253027 w 1422362"/>
                <a:gd name="connsiteY5" fmla="*/ 2253757 h 2253757"/>
                <a:gd name="connsiteX6" fmla="*/ 1262460 w 1422362"/>
                <a:gd name="connsiteY6" fmla="*/ 1930484 h 2253757"/>
                <a:gd name="connsiteX7" fmla="*/ 1421092 w 1422362"/>
                <a:gd name="connsiteY7" fmla="*/ 1069958 h 2253757"/>
                <a:gd name="connsiteX8" fmla="*/ 1369124 w 1422362"/>
                <a:gd name="connsiteY8" fmla="*/ 644162 h 2253757"/>
                <a:gd name="connsiteX9" fmla="*/ 1176719 w 1422362"/>
                <a:gd name="connsiteY9" fmla="*/ 612493 h 2253757"/>
                <a:gd name="connsiteX10" fmla="*/ 1168953 w 1422362"/>
                <a:gd name="connsiteY10" fmla="*/ 911472 h 2253757"/>
                <a:gd name="connsiteX11" fmla="*/ 1156855 w 1422362"/>
                <a:gd name="connsiteY11" fmla="*/ 600743 h 2253757"/>
                <a:gd name="connsiteX12" fmla="*/ 927050 w 1422362"/>
                <a:gd name="connsiteY12" fmla="*/ 558366 h 2253757"/>
                <a:gd name="connsiteX13" fmla="*/ 957315 w 1422362"/>
                <a:gd name="connsiteY13" fmla="*/ 887580 h 2253757"/>
                <a:gd name="connsiteX14" fmla="*/ 905990 w 1422362"/>
                <a:gd name="connsiteY14" fmla="*/ 557324 h 2253757"/>
                <a:gd name="connsiteX15" fmla="*/ 711016 w 1422362"/>
                <a:gd name="connsiteY15" fmla="*/ 513030 h 2253757"/>
                <a:gd name="connsiteX16" fmla="*/ 714846 w 1422362"/>
                <a:gd name="connsiteY16" fmla="*/ 901237 h 2253757"/>
                <a:gd name="connsiteX17" fmla="*/ 683174 w 1422362"/>
                <a:gd name="connsiteY17" fmla="*/ 121917 h 2253757"/>
                <a:gd name="connsiteX18" fmla="*/ 486275 w 1422362"/>
                <a:gd name="connsiteY18" fmla="*/ 161731 h 2253757"/>
                <a:gd name="connsiteX19" fmla="*/ 463637 w 1422362"/>
                <a:gd name="connsiteY19" fmla="*/ 1183173 h 2253757"/>
                <a:gd name="connsiteX20" fmla="*/ 304672 w 1422362"/>
                <a:gd name="connsiteY20" fmla="*/ 1148565 h 2253757"/>
                <a:gd name="connsiteX21" fmla="*/ 719 w 1422362"/>
                <a:gd name="connsiteY21" fmla="*/ 900955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436 w 1494443"/>
                <a:gd name="connsiteY0" fmla="*/ 886482 h 2253757"/>
                <a:gd name="connsiteX1" fmla="*/ 213013 w 1494443"/>
                <a:gd name="connsiteY1" fmla="*/ 1296729 h 2253757"/>
                <a:gd name="connsiteX2" fmla="*/ 381263 w 1494443"/>
                <a:gd name="connsiteY2" fmla="*/ 1655174 h 2253757"/>
                <a:gd name="connsiteX3" fmla="*/ 620854 w 1494443"/>
                <a:gd name="connsiteY3" fmla="*/ 1879748 h 2253757"/>
                <a:gd name="connsiteX4" fmla="*/ 654451 w 1494443"/>
                <a:gd name="connsiteY4" fmla="*/ 2240642 h 2253757"/>
                <a:gd name="connsiteX5" fmla="*/ 1325108 w 1494443"/>
                <a:gd name="connsiteY5" fmla="*/ 2253757 h 2253757"/>
                <a:gd name="connsiteX6" fmla="*/ 1334541 w 1494443"/>
                <a:gd name="connsiteY6" fmla="*/ 1930484 h 2253757"/>
                <a:gd name="connsiteX7" fmla="*/ 1493173 w 1494443"/>
                <a:gd name="connsiteY7" fmla="*/ 1069958 h 2253757"/>
                <a:gd name="connsiteX8" fmla="*/ 1441205 w 1494443"/>
                <a:gd name="connsiteY8" fmla="*/ 644162 h 2253757"/>
                <a:gd name="connsiteX9" fmla="*/ 1248800 w 1494443"/>
                <a:gd name="connsiteY9" fmla="*/ 612493 h 2253757"/>
                <a:gd name="connsiteX10" fmla="*/ 1241034 w 1494443"/>
                <a:gd name="connsiteY10" fmla="*/ 911472 h 2253757"/>
                <a:gd name="connsiteX11" fmla="*/ 1228936 w 1494443"/>
                <a:gd name="connsiteY11" fmla="*/ 600743 h 2253757"/>
                <a:gd name="connsiteX12" fmla="*/ 999131 w 1494443"/>
                <a:gd name="connsiteY12" fmla="*/ 558366 h 2253757"/>
                <a:gd name="connsiteX13" fmla="*/ 1029396 w 1494443"/>
                <a:gd name="connsiteY13" fmla="*/ 887580 h 2253757"/>
                <a:gd name="connsiteX14" fmla="*/ 978071 w 1494443"/>
                <a:gd name="connsiteY14" fmla="*/ 557324 h 2253757"/>
                <a:gd name="connsiteX15" fmla="*/ 783097 w 1494443"/>
                <a:gd name="connsiteY15" fmla="*/ 513030 h 2253757"/>
                <a:gd name="connsiteX16" fmla="*/ 786927 w 1494443"/>
                <a:gd name="connsiteY16" fmla="*/ 901237 h 2253757"/>
                <a:gd name="connsiteX17" fmla="*/ 755255 w 1494443"/>
                <a:gd name="connsiteY17" fmla="*/ 121917 h 2253757"/>
                <a:gd name="connsiteX18" fmla="*/ 558356 w 1494443"/>
                <a:gd name="connsiteY18" fmla="*/ 161731 h 2253757"/>
                <a:gd name="connsiteX19" fmla="*/ 535718 w 1494443"/>
                <a:gd name="connsiteY19" fmla="*/ 1183173 h 2253757"/>
                <a:gd name="connsiteX20" fmla="*/ 376753 w 1494443"/>
                <a:gd name="connsiteY20" fmla="*/ 1148565 h 2253757"/>
                <a:gd name="connsiteX21" fmla="*/ 436 w 1494443"/>
                <a:gd name="connsiteY21" fmla="*/ 886482 h 2253757"/>
                <a:gd name="connsiteX0" fmla="*/ 0 w 1494007"/>
                <a:gd name="connsiteY0" fmla="*/ 886482 h 2253757"/>
                <a:gd name="connsiteX1" fmla="*/ 212577 w 1494007"/>
                <a:gd name="connsiteY1" fmla="*/ 1296729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380827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240642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253757"/>
                <a:gd name="connsiteX1" fmla="*/ 202929 w 1494007"/>
                <a:gd name="connsiteY1" fmla="*/ 1320850 h 2253757"/>
                <a:gd name="connsiteX2" fmla="*/ 438719 w 1494007"/>
                <a:gd name="connsiteY2" fmla="*/ 1655174 h 2253757"/>
                <a:gd name="connsiteX3" fmla="*/ 620418 w 1494007"/>
                <a:gd name="connsiteY3" fmla="*/ 1879748 h 2253757"/>
                <a:gd name="connsiteX4" fmla="*/ 654015 w 1494007"/>
                <a:gd name="connsiteY4" fmla="*/ 2115210 h 2253757"/>
                <a:gd name="connsiteX5" fmla="*/ 1324672 w 1494007"/>
                <a:gd name="connsiteY5" fmla="*/ 2253757 h 2253757"/>
                <a:gd name="connsiteX6" fmla="*/ 1334105 w 1494007"/>
                <a:gd name="connsiteY6" fmla="*/ 1930484 h 2253757"/>
                <a:gd name="connsiteX7" fmla="*/ 1492737 w 1494007"/>
                <a:gd name="connsiteY7" fmla="*/ 1069958 h 2253757"/>
                <a:gd name="connsiteX8" fmla="*/ 1440769 w 1494007"/>
                <a:gd name="connsiteY8" fmla="*/ 644162 h 2253757"/>
                <a:gd name="connsiteX9" fmla="*/ 1248364 w 1494007"/>
                <a:gd name="connsiteY9" fmla="*/ 612493 h 2253757"/>
                <a:gd name="connsiteX10" fmla="*/ 1240598 w 1494007"/>
                <a:gd name="connsiteY10" fmla="*/ 911472 h 2253757"/>
                <a:gd name="connsiteX11" fmla="*/ 1228500 w 1494007"/>
                <a:gd name="connsiteY11" fmla="*/ 600743 h 2253757"/>
                <a:gd name="connsiteX12" fmla="*/ 998695 w 1494007"/>
                <a:gd name="connsiteY12" fmla="*/ 558366 h 2253757"/>
                <a:gd name="connsiteX13" fmla="*/ 1028960 w 1494007"/>
                <a:gd name="connsiteY13" fmla="*/ 887580 h 2253757"/>
                <a:gd name="connsiteX14" fmla="*/ 977635 w 1494007"/>
                <a:gd name="connsiteY14" fmla="*/ 557324 h 2253757"/>
                <a:gd name="connsiteX15" fmla="*/ 782661 w 1494007"/>
                <a:gd name="connsiteY15" fmla="*/ 513030 h 2253757"/>
                <a:gd name="connsiteX16" fmla="*/ 786491 w 1494007"/>
                <a:gd name="connsiteY16" fmla="*/ 901237 h 2253757"/>
                <a:gd name="connsiteX17" fmla="*/ 754819 w 1494007"/>
                <a:gd name="connsiteY17" fmla="*/ 121917 h 2253757"/>
                <a:gd name="connsiteX18" fmla="*/ 557920 w 1494007"/>
                <a:gd name="connsiteY18" fmla="*/ 161731 h 2253757"/>
                <a:gd name="connsiteX19" fmla="*/ 535282 w 1494007"/>
                <a:gd name="connsiteY19" fmla="*/ 1183173 h 2253757"/>
                <a:gd name="connsiteX20" fmla="*/ 376317 w 1494007"/>
                <a:gd name="connsiteY20" fmla="*/ 1148565 h 2253757"/>
                <a:gd name="connsiteX21" fmla="*/ 0 w 1494007"/>
                <a:gd name="connsiteY21" fmla="*/ 886482 h 2253757"/>
                <a:gd name="connsiteX0" fmla="*/ 0 w 1494007"/>
                <a:gd name="connsiteY0" fmla="*/ 886482 h 2147622"/>
                <a:gd name="connsiteX1" fmla="*/ 202929 w 1494007"/>
                <a:gd name="connsiteY1" fmla="*/ 1320850 h 2147622"/>
                <a:gd name="connsiteX2" fmla="*/ 438719 w 1494007"/>
                <a:gd name="connsiteY2" fmla="*/ 1655174 h 2147622"/>
                <a:gd name="connsiteX3" fmla="*/ 620418 w 1494007"/>
                <a:gd name="connsiteY3" fmla="*/ 1879748 h 2147622"/>
                <a:gd name="connsiteX4" fmla="*/ 654015 w 1494007"/>
                <a:gd name="connsiteY4" fmla="*/ 2115210 h 2147622"/>
                <a:gd name="connsiteX5" fmla="*/ 1339145 w 1494007"/>
                <a:gd name="connsiteY5" fmla="*/ 2147622 h 2147622"/>
                <a:gd name="connsiteX6" fmla="*/ 1334105 w 1494007"/>
                <a:gd name="connsiteY6" fmla="*/ 1930484 h 2147622"/>
                <a:gd name="connsiteX7" fmla="*/ 1492737 w 1494007"/>
                <a:gd name="connsiteY7" fmla="*/ 1069958 h 2147622"/>
                <a:gd name="connsiteX8" fmla="*/ 1440769 w 1494007"/>
                <a:gd name="connsiteY8" fmla="*/ 644162 h 2147622"/>
                <a:gd name="connsiteX9" fmla="*/ 1248364 w 1494007"/>
                <a:gd name="connsiteY9" fmla="*/ 612493 h 2147622"/>
                <a:gd name="connsiteX10" fmla="*/ 1240598 w 1494007"/>
                <a:gd name="connsiteY10" fmla="*/ 911472 h 2147622"/>
                <a:gd name="connsiteX11" fmla="*/ 1228500 w 1494007"/>
                <a:gd name="connsiteY11" fmla="*/ 600743 h 2147622"/>
                <a:gd name="connsiteX12" fmla="*/ 998695 w 1494007"/>
                <a:gd name="connsiteY12" fmla="*/ 558366 h 2147622"/>
                <a:gd name="connsiteX13" fmla="*/ 1028960 w 1494007"/>
                <a:gd name="connsiteY13" fmla="*/ 887580 h 2147622"/>
                <a:gd name="connsiteX14" fmla="*/ 977635 w 1494007"/>
                <a:gd name="connsiteY14" fmla="*/ 557324 h 2147622"/>
                <a:gd name="connsiteX15" fmla="*/ 782661 w 1494007"/>
                <a:gd name="connsiteY15" fmla="*/ 513030 h 2147622"/>
                <a:gd name="connsiteX16" fmla="*/ 786491 w 1494007"/>
                <a:gd name="connsiteY16" fmla="*/ 901237 h 2147622"/>
                <a:gd name="connsiteX17" fmla="*/ 754819 w 1494007"/>
                <a:gd name="connsiteY17" fmla="*/ 121917 h 2147622"/>
                <a:gd name="connsiteX18" fmla="*/ 557920 w 1494007"/>
                <a:gd name="connsiteY18" fmla="*/ 161731 h 2147622"/>
                <a:gd name="connsiteX19" fmla="*/ 535282 w 1494007"/>
                <a:gd name="connsiteY19" fmla="*/ 1183173 h 2147622"/>
                <a:gd name="connsiteX20" fmla="*/ 376317 w 1494007"/>
                <a:gd name="connsiteY20" fmla="*/ 1148565 h 2147622"/>
                <a:gd name="connsiteX21" fmla="*/ 0 w 1494007"/>
                <a:gd name="connsiteY21" fmla="*/ 886482 h 2147622"/>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5282 w 1494007"/>
                <a:gd name="connsiteY19" fmla="*/ 1183173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01512 w 1494007"/>
                <a:gd name="connsiteY19" fmla="*/ 1192821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76317 w 1494007"/>
                <a:gd name="connsiteY20" fmla="*/ 1148565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494007"/>
                <a:gd name="connsiteY0" fmla="*/ 886482 h 2123500"/>
                <a:gd name="connsiteX1" fmla="*/ 202929 w 1494007"/>
                <a:gd name="connsiteY1" fmla="*/ 1320850 h 2123500"/>
                <a:gd name="connsiteX2" fmla="*/ 438719 w 1494007"/>
                <a:gd name="connsiteY2" fmla="*/ 1655174 h 2123500"/>
                <a:gd name="connsiteX3" fmla="*/ 620418 w 1494007"/>
                <a:gd name="connsiteY3" fmla="*/ 1879748 h 2123500"/>
                <a:gd name="connsiteX4" fmla="*/ 654015 w 1494007"/>
                <a:gd name="connsiteY4" fmla="*/ 2115210 h 2123500"/>
                <a:gd name="connsiteX5" fmla="*/ 1334321 w 1494007"/>
                <a:gd name="connsiteY5" fmla="*/ 2123500 h 2123500"/>
                <a:gd name="connsiteX6" fmla="*/ 1334105 w 1494007"/>
                <a:gd name="connsiteY6" fmla="*/ 1930484 h 2123500"/>
                <a:gd name="connsiteX7" fmla="*/ 1492737 w 1494007"/>
                <a:gd name="connsiteY7" fmla="*/ 1069958 h 2123500"/>
                <a:gd name="connsiteX8" fmla="*/ 1440769 w 1494007"/>
                <a:gd name="connsiteY8" fmla="*/ 644162 h 2123500"/>
                <a:gd name="connsiteX9" fmla="*/ 1248364 w 1494007"/>
                <a:gd name="connsiteY9" fmla="*/ 612493 h 2123500"/>
                <a:gd name="connsiteX10" fmla="*/ 1240598 w 1494007"/>
                <a:gd name="connsiteY10" fmla="*/ 911472 h 2123500"/>
                <a:gd name="connsiteX11" fmla="*/ 1228500 w 1494007"/>
                <a:gd name="connsiteY11" fmla="*/ 600743 h 2123500"/>
                <a:gd name="connsiteX12" fmla="*/ 998695 w 1494007"/>
                <a:gd name="connsiteY12" fmla="*/ 558366 h 2123500"/>
                <a:gd name="connsiteX13" fmla="*/ 1028960 w 1494007"/>
                <a:gd name="connsiteY13" fmla="*/ 887580 h 2123500"/>
                <a:gd name="connsiteX14" fmla="*/ 977635 w 1494007"/>
                <a:gd name="connsiteY14" fmla="*/ 557324 h 2123500"/>
                <a:gd name="connsiteX15" fmla="*/ 782661 w 1494007"/>
                <a:gd name="connsiteY15" fmla="*/ 513030 h 2123500"/>
                <a:gd name="connsiteX16" fmla="*/ 786491 w 1494007"/>
                <a:gd name="connsiteY16" fmla="*/ 901237 h 2123500"/>
                <a:gd name="connsiteX17" fmla="*/ 754819 w 1494007"/>
                <a:gd name="connsiteY17" fmla="*/ 121917 h 2123500"/>
                <a:gd name="connsiteX18" fmla="*/ 557920 w 1494007"/>
                <a:gd name="connsiteY18" fmla="*/ 161731 h 2123500"/>
                <a:gd name="connsiteX19" fmla="*/ 530458 w 1494007"/>
                <a:gd name="connsiteY19" fmla="*/ 1197645 h 2123500"/>
                <a:gd name="connsiteX20" fmla="*/ 395614 w 1494007"/>
                <a:gd name="connsiteY20" fmla="*/ 1153389 h 2123500"/>
                <a:gd name="connsiteX21" fmla="*/ 0 w 1494007"/>
                <a:gd name="connsiteY21" fmla="*/ 886482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23500"/>
                <a:gd name="connsiteX1" fmla="*/ 227051 w 1518129"/>
                <a:gd name="connsiteY1" fmla="*/ 1320850 h 2123500"/>
                <a:gd name="connsiteX2" fmla="*/ 462841 w 1518129"/>
                <a:gd name="connsiteY2" fmla="*/ 1655174 h 2123500"/>
                <a:gd name="connsiteX3" fmla="*/ 644540 w 1518129"/>
                <a:gd name="connsiteY3" fmla="*/ 1879748 h 2123500"/>
                <a:gd name="connsiteX4" fmla="*/ 678137 w 1518129"/>
                <a:gd name="connsiteY4" fmla="*/ 2115210 h 2123500"/>
                <a:gd name="connsiteX5" fmla="*/ 1358443 w 1518129"/>
                <a:gd name="connsiteY5" fmla="*/ 2123500 h 2123500"/>
                <a:gd name="connsiteX6" fmla="*/ 1358227 w 1518129"/>
                <a:gd name="connsiteY6" fmla="*/ 1930484 h 2123500"/>
                <a:gd name="connsiteX7" fmla="*/ 1516859 w 1518129"/>
                <a:gd name="connsiteY7" fmla="*/ 1069958 h 2123500"/>
                <a:gd name="connsiteX8" fmla="*/ 1464891 w 1518129"/>
                <a:gd name="connsiteY8" fmla="*/ 644162 h 2123500"/>
                <a:gd name="connsiteX9" fmla="*/ 1272486 w 1518129"/>
                <a:gd name="connsiteY9" fmla="*/ 612493 h 2123500"/>
                <a:gd name="connsiteX10" fmla="*/ 1264720 w 1518129"/>
                <a:gd name="connsiteY10" fmla="*/ 911472 h 2123500"/>
                <a:gd name="connsiteX11" fmla="*/ 1252622 w 1518129"/>
                <a:gd name="connsiteY11" fmla="*/ 600743 h 2123500"/>
                <a:gd name="connsiteX12" fmla="*/ 1022817 w 1518129"/>
                <a:gd name="connsiteY12" fmla="*/ 558366 h 2123500"/>
                <a:gd name="connsiteX13" fmla="*/ 1053082 w 1518129"/>
                <a:gd name="connsiteY13" fmla="*/ 887580 h 2123500"/>
                <a:gd name="connsiteX14" fmla="*/ 1001757 w 1518129"/>
                <a:gd name="connsiteY14" fmla="*/ 557324 h 2123500"/>
                <a:gd name="connsiteX15" fmla="*/ 806783 w 1518129"/>
                <a:gd name="connsiteY15" fmla="*/ 513030 h 2123500"/>
                <a:gd name="connsiteX16" fmla="*/ 810613 w 1518129"/>
                <a:gd name="connsiteY16" fmla="*/ 901237 h 2123500"/>
                <a:gd name="connsiteX17" fmla="*/ 778941 w 1518129"/>
                <a:gd name="connsiteY17" fmla="*/ 121917 h 2123500"/>
                <a:gd name="connsiteX18" fmla="*/ 582042 w 1518129"/>
                <a:gd name="connsiteY18" fmla="*/ 161731 h 2123500"/>
                <a:gd name="connsiteX19" fmla="*/ 554580 w 1518129"/>
                <a:gd name="connsiteY19" fmla="*/ 1197645 h 2123500"/>
                <a:gd name="connsiteX20" fmla="*/ 419736 w 1518129"/>
                <a:gd name="connsiteY20" fmla="*/ 1153389 h 2123500"/>
                <a:gd name="connsiteX21" fmla="*/ 0 w 1518129"/>
                <a:gd name="connsiteY21" fmla="*/ 891306 h 2123500"/>
                <a:gd name="connsiteX0" fmla="*/ 0 w 1518129"/>
                <a:gd name="connsiteY0" fmla="*/ 891306 h 2133149"/>
                <a:gd name="connsiteX1" fmla="*/ 227051 w 1518129"/>
                <a:gd name="connsiteY1" fmla="*/ 1320850 h 2133149"/>
                <a:gd name="connsiteX2" fmla="*/ 462841 w 1518129"/>
                <a:gd name="connsiteY2" fmla="*/ 1655174 h 2133149"/>
                <a:gd name="connsiteX3" fmla="*/ 644540 w 1518129"/>
                <a:gd name="connsiteY3" fmla="*/ 1879748 h 2133149"/>
                <a:gd name="connsiteX4" fmla="*/ 678137 w 1518129"/>
                <a:gd name="connsiteY4" fmla="*/ 2115210 h 2133149"/>
                <a:gd name="connsiteX5" fmla="*/ 1348794 w 1518129"/>
                <a:gd name="connsiteY5" fmla="*/ 2133149 h 2133149"/>
                <a:gd name="connsiteX6" fmla="*/ 1358227 w 1518129"/>
                <a:gd name="connsiteY6" fmla="*/ 1930484 h 2133149"/>
                <a:gd name="connsiteX7" fmla="*/ 1516859 w 1518129"/>
                <a:gd name="connsiteY7" fmla="*/ 1069958 h 2133149"/>
                <a:gd name="connsiteX8" fmla="*/ 1464891 w 1518129"/>
                <a:gd name="connsiteY8" fmla="*/ 644162 h 2133149"/>
                <a:gd name="connsiteX9" fmla="*/ 1272486 w 1518129"/>
                <a:gd name="connsiteY9" fmla="*/ 612493 h 2133149"/>
                <a:gd name="connsiteX10" fmla="*/ 1264720 w 1518129"/>
                <a:gd name="connsiteY10" fmla="*/ 911472 h 2133149"/>
                <a:gd name="connsiteX11" fmla="*/ 1252622 w 1518129"/>
                <a:gd name="connsiteY11" fmla="*/ 600743 h 2133149"/>
                <a:gd name="connsiteX12" fmla="*/ 1022817 w 1518129"/>
                <a:gd name="connsiteY12" fmla="*/ 558366 h 2133149"/>
                <a:gd name="connsiteX13" fmla="*/ 1053082 w 1518129"/>
                <a:gd name="connsiteY13" fmla="*/ 887580 h 2133149"/>
                <a:gd name="connsiteX14" fmla="*/ 1001757 w 1518129"/>
                <a:gd name="connsiteY14" fmla="*/ 557324 h 2133149"/>
                <a:gd name="connsiteX15" fmla="*/ 806783 w 1518129"/>
                <a:gd name="connsiteY15" fmla="*/ 513030 h 2133149"/>
                <a:gd name="connsiteX16" fmla="*/ 810613 w 1518129"/>
                <a:gd name="connsiteY16" fmla="*/ 901237 h 2133149"/>
                <a:gd name="connsiteX17" fmla="*/ 778941 w 1518129"/>
                <a:gd name="connsiteY17" fmla="*/ 121917 h 2133149"/>
                <a:gd name="connsiteX18" fmla="*/ 582042 w 1518129"/>
                <a:gd name="connsiteY18" fmla="*/ 161731 h 2133149"/>
                <a:gd name="connsiteX19" fmla="*/ 554580 w 1518129"/>
                <a:gd name="connsiteY19" fmla="*/ 1197645 h 2133149"/>
                <a:gd name="connsiteX20" fmla="*/ 419736 w 1518129"/>
                <a:gd name="connsiteY20" fmla="*/ 1153389 h 2133149"/>
                <a:gd name="connsiteX21" fmla="*/ 0 w 1518129"/>
                <a:gd name="connsiteY21" fmla="*/ 891306 h 2133149"/>
                <a:gd name="connsiteX0" fmla="*/ 0 w 1518129"/>
                <a:gd name="connsiteY0" fmla="*/ 891306 h 2115210"/>
                <a:gd name="connsiteX1" fmla="*/ 227051 w 1518129"/>
                <a:gd name="connsiteY1" fmla="*/ 1320850 h 2115210"/>
                <a:gd name="connsiteX2" fmla="*/ 462841 w 1518129"/>
                <a:gd name="connsiteY2" fmla="*/ 1655174 h 2115210"/>
                <a:gd name="connsiteX3" fmla="*/ 644540 w 1518129"/>
                <a:gd name="connsiteY3" fmla="*/ 1879748 h 2115210"/>
                <a:gd name="connsiteX4" fmla="*/ 678137 w 1518129"/>
                <a:gd name="connsiteY4" fmla="*/ 2115210 h 2115210"/>
                <a:gd name="connsiteX5" fmla="*/ 1339145 w 1518129"/>
                <a:gd name="connsiteY5" fmla="*/ 2113852 h 2115210"/>
                <a:gd name="connsiteX6" fmla="*/ 1358227 w 1518129"/>
                <a:gd name="connsiteY6" fmla="*/ 1930484 h 2115210"/>
                <a:gd name="connsiteX7" fmla="*/ 1516859 w 1518129"/>
                <a:gd name="connsiteY7" fmla="*/ 1069958 h 2115210"/>
                <a:gd name="connsiteX8" fmla="*/ 1464891 w 1518129"/>
                <a:gd name="connsiteY8" fmla="*/ 644162 h 2115210"/>
                <a:gd name="connsiteX9" fmla="*/ 1272486 w 1518129"/>
                <a:gd name="connsiteY9" fmla="*/ 612493 h 2115210"/>
                <a:gd name="connsiteX10" fmla="*/ 1264720 w 1518129"/>
                <a:gd name="connsiteY10" fmla="*/ 911472 h 2115210"/>
                <a:gd name="connsiteX11" fmla="*/ 1252622 w 1518129"/>
                <a:gd name="connsiteY11" fmla="*/ 600743 h 2115210"/>
                <a:gd name="connsiteX12" fmla="*/ 1022817 w 1518129"/>
                <a:gd name="connsiteY12" fmla="*/ 558366 h 2115210"/>
                <a:gd name="connsiteX13" fmla="*/ 1053082 w 1518129"/>
                <a:gd name="connsiteY13" fmla="*/ 887580 h 2115210"/>
                <a:gd name="connsiteX14" fmla="*/ 1001757 w 1518129"/>
                <a:gd name="connsiteY14" fmla="*/ 557324 h 2115210"/>
                <a:gd name="connsiteX15" fmla="*/ 806783 w 1518129"/>
                <a:gd name="connsiteY15" fmla="*/ 513030 h 2115210"/>
                <a:gd name="connsiteX16" fmla="*/ 810613 w 1518129"/>
                <a:gd name="connsiteY16" fmla="*/ 901237 h 2115210"/>
                <a:gd name="connsiteX17" fmla="*/ 778941 w 1518129"/>
                <a:gd name="connsiteY17" fmla="*/ 121917 h 2115210"/>
                <a:gd name="connsiteX18" fmla="*/ 582042 w 1518129"/>
                <a:gd name="connsiteY18" fmla="*/ 161731 h 2115210"/>
                <a:gd name="connsiteX19" fmla="*/ 554580 w 1518129"/>
                <a:gd name="connsiteY19" fmla="*/ 1197645 h 2115210"/>
                <a:gd name="connsiteX20" fmla="*/ 419736 w 1518129"/>
                <a:gd name="connsiteY20" fmla="*/ 1153389 h 2115210"/>
                <a:gd name="connsiteX21" fmla="*/ 0 w 1518129"/>
                <a:gd name="connsiteY21" fmla="*/ 891306 h 2115210"/>
                <a:gd name="connsiteX0" fmla="*/ 0 w 1518129"/>
                <a:gd name="connsiteY0" fmla="*/ 891306 h 2174861"/>
                <a:gd name="connsiteX1" fmla="*/ 227051 w 1518129"/>
                <a:gd name="connsiteY1" fmla="*/ 1320850 h 2174861"/>
                <a:gd name="connsiteX2" fmla="*/ 462841 w 1518129"/>
                <a:gd name="connsiteY2" fmla="*/ 1655174 h 2174861"/>
                <a:gd name="connsiteX3" fmla="*/ 644540 w 1518129"/>
                <a:gd name="connsiteY3" fmla="*/ 1879748 h 2174861"/>
                <a:gd name="connsiteX4" fmla="*/ 678137 w 1518129"/>
                <a:gd name="connsiteY4" fmla="*/ 2115210 h 2174861"/>
                <a:gd name="connsiteX5" fmla="*/ 1339145 w 1518129"/>
                <a:gd name="connsiteY5" fmla="*/ 2174859 h 2174861"/>
                <a:gd name="connsiteX6" fmla="*/ 1358227 w 1518129"/>
                <a:gd name="connsiteY6" fmla="*/ 1930484 h 2174861"/>
                <a:gd name="connsiteX7" fmla="*/ 1516859 w 1518129"/>
                <a:gd name="connsiteY7" fmla="*/ 1069958 h 2174861"/>
                <a:gd name="connsiteX8" fmla="*/ 1464891 w 1518129"/>
                <a:gd name="connsiteY8" fmla="*/ 644162 h 2174861"/>
                <a:gd name="connsiteX9" fmla="*/ 1272486 w 1518129"/>
                <a:gd name="connsiteY9" fmla="*/ 612493 h 2174861"/>
                <a:gd name="connsiteX10" fmla="*/ 1264720 w 1518129"/>
                <a:gd name="connsiteY10" fmla="*/ 911472 h 2174861"/>
                <a:gd name="connsiteX11" fmla="*/ 1252622 w 1518129"/>
                <a:gd name="connsiteY11" fmla="*/ 600743 h 2174861"/>
                <a:gd name="connsiteX12" fmla="*/ 1022817 w 1518129"/>
                <a:gd name="connsiteY12" fmla="*/ 558366 h 2174861"/>
                <a:gd name="connsiteX13" fmla="*/ 1053082 w 1518129"/>
                <a:gd name="connsiteY13" fmla="*/ 887580 h 2174861"/>
                <a:gd name="connsiteX14" fmla="*/ 1001757 w 1518129"/>
                <a:gd name="connsiteY14" fmla="*/ 557324 h 2174861"/>
                <a:gd name="connsiteX15" fmla="*/ 806783 w 1518129"/>
                <a:gd name="connsiteY15" fmla="*/ 513030 h 2174861"/>
                <a:gd name="connsiteX16" fmla="*/ 810613 w 1518129"/>
                <a:gd name="connsiteY16" fmla="*/ 901237 h 2174861"/>
                <a:gd name="connsiteX17" fmla="*/ 778941 w 1518129"/>
                <a:gd name="connsiteY17" fmla="*/ 121917 h 2174861"/>
                <a:gd name="connsiteX18" fmla="*/ 582042 w 1518129"/>
                <a:gd name="connsiteY18" fmla="*/ 161731 h 2174861"/>
                <a:gd name="connsiteX19" fmla="*/ 554580 w 1518129"/>
                <a:gd name="connsiteY19" fmla="*/ 1197645 h 2174861"/>
                <a:gd name="connsiteX20" fmla="*/ 419736 w 1518129"/>
                <a:gd name="connsiteY20" fmla="*/ 1153389 h 2174861"/>
                <a:gd name="connsiteX21" fmla="*/ 0 w 1518129"/>
                <a:gd name="connsiteY21" fmla="*/ 891306 h 2174861"/>
                <a:gd name="connsiteX0" fmla="*/ 0 w 1518129"/>
                <a:gd name="connsiteY0" fmla="*/ 891306 h 2116848"/>
                <a:gd name="connsiteX1" fmla="*/ 227051 w 1518129"/>
                <a:gd name="connsiteY1" fmla="*/ 1320850 h 2116848"/>
                <a:gd name="connsiteX2" fmla="*/ 462841 w 1518129"/>
                <a:gd name="connsiteY2" fmla="*/ 1655174 h 2116848"/>
                <a:gd name="connsiteX3" fmla="*/ 644540 w 1518129"/>
                <a:gd name="connsiteY3" fmla="*/ 1879748 h 2116848"/>
                <a:gd name="connsiteX4" fmla="*/ 678137 w 1518129"/>
                <a:gd name="connsiteY4" fmla="*/ 2115210 h 2116848"/>
                <a:gd name="connsiteX5" fmla="*/ 1358227 w 1518129"/>
                <a:gd name="connsiteY5" fmla="*/ 1930484 h 2116848"/>
                <a:gd name="connsiteX6" fmla="*/ 1516859 w 1518129"/>
                <a:gd name="connsiteY6" fmla="*/ 1069958 h 2116848"/>
                <a:gd name="connsiteX7" fmla="*/ 1464891 w 1518129"/>
                <a:gd name="connsiteY7" fmla="*/ 644162 h 2116848"/>
                <a:gd name="connsiteX8" fmla="*/ 1272486 w 1518129"/>
                <a:gd name="connsiteY8" fmla="*/ 612493 h 2116848"/>
                <a:gd name="connsiteX9" fmla="*/ 1264720 w 1518129"/>
                <a:gd name="connsiteY9" fmla="*/ 911472 h 2116848"/>
                <a:gd name="connsiteX10" fmla="*/ 1252622 w 1518129"/>
                <a:gd name="connsiteY10" fmla="*/ 600743 h 2116848"/>
                <a:gd name="connsiteX11" fmla="*/ 1022817 w 1518129"/>
                <a:gd name="connsiteY11" fmla="*/ 558366 h 2116848"/>
                <a:gd name="connsiteX12" fmla="*/ 1053082 w 1518129"/>
                <a:gd name="connsiteY12" fmla="*/ 887580 h 2116848"/>
                <a:gd name="connsiteX13" fmla="*/ 1001757 w 1518129"/>
                <a:gd name="connsiteY13" fmla="*/ 557324 h 2116848"/>
                <a:gd name="connsiteX14" fmla="*/ 806783 w 1518129"/>
                <a:gd name="connsiteY14" fmla="*/ 513030 h 2116848"/>
                <a:gd name="connsiteX15" fmla="*/ 810613 w 1518129"/>
                <a:gd name="connsiteY15" fmla="*/ 901237 h 2116848"/>
                <a:gd name="connsiteX16" fmla="*/ 778941 w 1518129"/>
                <a:gd name="connsiteY16" fmla="*/ 121917 h 2116848"/>
                <a:gd name="connsiteX17" fmla="*/ 582042 w 1518129"/>
                <a:gd name="connsiteY17" fmla="*/ 161731 h 2116848"/>
                <a:gd name="connsiteX18" fmla="*/ 554580 w 1518129"/>
                <a:gd name="connsiteY18" fmla="*/ 1197645 h 2116848"/>
                <a:gd name="connsiteX19" fmla="*/ 419736 w 1518129"/>
                <a:gd name="connsiteY19" fmla="*/ 1153389 h 2116848"/>
                <a:gd name="connsiteX20" fmla="*/ 0 w 1518129"/>
                <a:gd name="connsiteY20" fmla="*/ 891306 h 2116848"/>
                <a:gd name="connsiteX0" fmla="*/ 0 w 1518129"/>
                <a:gd name="connsiteY0" fmla="*/ 891306 h 1987766"/>
                <a:gd name="connsiteX1" fmla="*/ 227051 w 1518129"/>
                <a:gd name="connsiteY1" fmla="*/ 1320850 h 1987766"/>
                <a:gd name="connsiteX2" fmla="*/ 462841 w 1518129"/>
                <a:gd name="connsiteY2" fmla="*/ 1655174 h 1987766"/>
                <a:gd name="connsiteX3" fmla="*/ 644540 w 1518129"/>
                <a:gd name="connsiteY3" fmla="*/ 1879748 h 1987766"/>
                <a:gd name="connsiteX4" fmla="*/ 1358227 w 1518129"/>
                <a:gd name="connsiteY4" fmla="*/ 1930484 h 1987766"/>
                <a:gd name="connsiteX5" fmla="*/ 1516859 w 1518129"/>
                <a:gd name="connsiteY5" fmla="*/ 1069958 h 1987766"/>
                <a:gd name="connsiteX6" fmla="*/ 1464891 w 1518129"/>
                <a:gd name="connsiteY6" fmla="*/ 644162 h 1987766"/>
                <a:gd name="connsiteX7" fmla="*/ 1272486 w 1518129"/>
                <a:gd name="connsiteY7" fmla="*/ 612493 h 1987766"/>
                <a:gd name="connsiteX8" fmla="*/ 1264720 w 1518129"/>
                <a:gd name="connsiteY8" fmla="*/ 911472 h 1987766"/>
                <a:gd name="connsiteX9" fmla="*/ 1252622 w 1518129"/>
                <a:gd name="connsiteY9" fmla="*/ 600743 h 1987766"/>
                <a:gd name="connsiteX10" fmla="*/ 1022817 w 1518129"/>
                <a:gd name="connsiteY10" fmla="*/ 558366 h 1987766"/>
                <a:gd name="connsiteX11" fmla="*/ 1053082 w 1518129"/>
                <a:gd name="connsiteY11" fmla="*/ 887580 h 1987766"/>
                <a:gd name="connsiteX12" fmla="*/ 1001757 w 1518129"/>
                <a:gd name="connsiteY12" fmla="*/ 557324 h 1987766"/>
                <a:gd name="connsiteX13" fmla="*/ 806783 w 1518129"/>
                <a:gd name="connsiteY13" fmla="*/ 513030 h 1987766"/>
                <a:gd name="connsiteX14" fmla="*/ 810613 w 1518129"/>
                <a:gd name="connsiteY14" fmla="*/ 901237 h 1987766"/>
                <a:gd name="connsiteX15" fmla="*/ 778941 w 1518129"/>
                <a:gd name="connsiteY15" fmla="*/ 121917 h 1987766"/>
                <a:gd name="connsiteX16" fmla="*/ 582042 w 1518129"/>
                <a:gd name="connsiteY16" fmla="*/ 161731 h 1987766"/>
                <a:gd name="connsiteX17" fmla="*/ 554580 w 1518129"/>
                <a:gd name="connsiteY17" fmla="*/ 1197645 h 1987766"/>
                <a:gd name="connsiteX18" fmla="*/ 419736 w 1518129"/>
                <a:gd name="connsiteY18" fmla="*/ 1153389 h 1987766"/>
                <a:gd name="connsiteX19" fmla="*/ 0 w 1518129"/>
                <a:gd name="connsiteY19" fmla="*/ 891306 h 1987766"/>
                <a:gd name="connsiteX0" fmla="*/ 0 w 1518129"/>
                <a:gd name="connsiteY0" fmla="*/ 891306 h 1934599"/>
                <a:gd name="connsiteX1" fmla="*/ 227051 w 1518129"/>
                <a:gd name="connsiteY1" fmla="*/ 1320850 h 1934599"/>
                <a:gd name="connsiteX2" fmla="*/ 462841 w 1518129"/>
                <a:gd name="connsiteY2" fmla="*/ 1655174 h 1934599"/>
                <a:gd name="connsiteX3" fmla="*/ 644540 w 1518129"/>
                <a:gd name="connsiteY3" fmla="*/ 1879748 h 1934599"/>
                <a:gd name="connsiteX4" fmla="*/ 1358227 w 1518129"/>
                <a:gd name="connsiteY4" fmla="*/ 1930484 h 1934599"/>
                <a:gd name="connsiteX5" fmla="*/ 1516859 w 1518129"/>
                <a:gd name="connsiteY5" fmla="*/ 1069958 h 1934599"/>
                <a:gd name="connsiteX6" fmla="*/ 1464891 w 1518129"/>
                <a:gd name="connsiteY6" fmla="*/ 644162 h 1934599"/>
                <a:gd name="connsiteX7" fmla="*/ 1272486 w 1518129"/>
                <a:gd name="connsiteY7" fmla="*/ 612493 h 1934599"/>
                <a:gd name="connsiteX8" fmla="*/ 1264720 w 1518129"/>
                <a:gd name="connsiteY8" fmla="*/ 911472 h 1934599"/>
                <a:gd name="connsiteX9" fmla="*/ 1252622 w 1518129"/>
                <a:gd name="connsiteY9" fmla="*/ 600743 h 1934599"/>
                <a:gd name="connsiteX10" fmla="*/ 1022817 w 1518129"/>
                <a:gd name="connsiteY10" fmla="*/ 558366 h 1934599"/>
                <a:gd name="connsiteX11" fmla="*/ 1053082 w 1518129"/>
                <a:gd name="connsiteY11" fmla="*/ 887580 h 1934599"/>
                <a:gd name="connsiteX12" fmla="*/ 1001757 w 1518129"/>
                <a:gd name="connsiteY12" fmla="*/ 557324 h 1934599"/>
                <a:gd name="connsiteX13" fmla="*/ 806783 w 1518129"/>
                <a:gd name="connsiteY13" fmla="*/ 513030 h 1934599"/>
                <a:gd name="connsiteX14" fmla="*/ 810613 w 1518129"/>
                <a:gd name="connsiteY14" fmla="*/ 901237 h 1934599"/>
                <a:gd name="connsiteX15" fmla="*/ 778941 w 1518129"/>
                <a:gd name="connsiteY15" fmla="*/ 121917 h 1934599"/>
                <a:gd name="connsiteX16" fmla="*/ 582042 w 1518129"/>
                <a:gd name="connsiteY16" fmla="*/ 161731 h 1934599"/>
                <a:gd name="connsiteX17" fmla="*/ 554580 w 1518129"/>
                <a:gd name="connsiteY17" fmla="*/ 1197645 h 1934599"/>
                <a:gd name="connsiteX18" fmla="*/ 419736 w 1518129"/>
                <a:gd name="connsiteY18" fmla="*/ 1153389 h 1934599"/>
                <a:gd name="connsiteX19" fmla="*/ 0 w 1518129"/>
                <a:gd name="connsiteY19" fmla="*/ 891306 h 1934599"/>
                <a:gd name="connsiteX0" fmla="*/ 0 w 1518129"/>
                <a:gd name="connsiteY0" fmla="*/ 891306 h 1914832"/>
                <a:gd name="connsiteX1" fmla="*/ 227051 w 1518129"/>
                <a:gd name="connsiteY1" fmla="*/ 1320850 h 1914832"/>
                <a:gd name="connsiteX2" fmla="*/ 462841 w 1518129"/>
                <a:gd name="connsiteY2" fmla="*/ 1655174 h 1914832"/>
                <a:gd name="connsiteX3" fmla="*/ 644540 w 1518129"/>
                <a:gd name="connsiteY3" fmla="*/ 1879748 h 1914832"/>
                <a:gd name="connsiteX4" fmla="*/ 1366786 w 1518129"/>
                <a:gd name="connsiteY4" fmla="*/ 1904807 h 1914832"/>
                <a:gd name="connsiteX5" fmla="*/ 1516859 w 1518129"/>
                <a:gd name="connsiteY5" fmla="*/ 1069958 h 1914832"/>
                <a:gd name="connsiteX6" fmla="*/ 1464891 w 1518129"/>
                <a:gd name="connsiteY6" fmla="*/ 644162 h 1914832"/>
                <a:gd name="connsiteX7" fmla="*/ 1272486 w 1518129"/>
                <a:gd name="connsiteY7" fmla="*/ 612493 h 1914832"/>
                <a:gd name="connsiteX8" fmla="*/ 1264720 w 1518129"/>
                <a:gd name="connsiteY8" fmla="*/ 911472 h 1914832"/>
                <a:gd name="connsiteX9" fmla="*/ 1252622 w 1518129"/>
                <a:gd name="connsiteY9" fmla="*/ 600743 h 1914832"/>
                <a:gd name="connsiteX10" fmla="*/ 1022817 w 1518129"/>
                <a:gd name="connsiteY10" fmla="*/ 558366 h 1914832"/>
                <a:gd name="connsiteX11" fmla="*/ 1053082 w 1518129"/>
                <a:gd name="connsiteY11" fmla="*/ 887580 h 1914832"/>
                <a:gd name="connsiteX12" fmla="*/ 1001757 w 1518129"/>
                <a:gd name="connsiteY12" fmla="*/ 557324 h 1914832"/>
                <a:gd name="connsiteX13" fmla="*/ 806783 w 1518129"/>
                <a:gd name="connsiteY13" fmla="*/ 513030 h 1914832"/>
                <a:gd name="connsiteX14" fmla="*/ 810613 w 1518129"/>
                <a:gd name="connsiteY14" fmla="*/ 901237 h 1914832"/>
                <a:gd name="connsiteX15" fmla="*/ 778941 w 1518129"/>
                <a:gd name="connsiteY15" fmla="*/ 121917 h 1914832"/>
                <a:gd name="connsiteX16" fmla="*/ 582042 w 1518129"/>
                <a:gd name="connsiteY16" fmla="*/ 161731 h 1914832"/>
                <a:gd name="connsiteX17" fmla="*/ 554580 w 1518129"/>
                <a:gd name="connsiteY17" fmla="*/ 1197645 h 1914832"/>
                <a:gd name="connsiteX18" fmla="*/ 419736 w 1518129"/>
                <a:gd name="connsiteY18" fmla="*/ 1153389 h 1914832"/>
                <a:gd name="connsiteX19" fmla="*/ 0 w 1518129"/>
                <a:gd name="connsiteY19" fmla="*/ 891306 h 1914832"/>
                <a:gd name="connsiteX0" fmla="*/ 0 w 1518129"/>
                <a:gd name="connsiteY0" fmla="*/ 891306 h 1910129"/>
                <a:gd name="connsiteX1" fmla="*/ 227051 w 1518129"/>
                <a:gd name="connsiteY1" fmla="*/ 1320850 h 1910129"/>
                <a:gd name="connsiteX2" fmla="*/ 462841 w 1518129"/>
                <a:gd name="connsiteY2" fmla="*/ 1655174 h 1910129"/>
                <a:gd name="connsiteX3" fmla="*/ 644540 w 1518129"/>
                <a:gd name="connsiteY3" fmla="*/ 1879748 h 1910129"/>
                <a:gd name="connsiteX4" fmla="*/ 1366786 w 1518129"/>
                <a:gd name="connsiteY4" fmla="*/ 1904807 h 1910129"/>
                <a:gd name="connsiteX5" fmla="*/ 1516859 w 1518129"/>
                <a:gd name="connsiteY5" fmla="*/ 1069958 h 1910129"/>
                <a:gd name="connsiteX6" fmla="*/ 1464891 w 1518129"/>
                <a:gd name="connsiteY6" fmla="*/ 644162 h 1910129"/>
                <a:gd name="connsiteX7" fmla="*/ 1272486 w 1518129"/>
                <a:gd name="connsiteY7" fmla="*/ 612493 h 1910129"/>
                <a:gd name="connsiteX8" fmla="*/ 1264720 w 1518129"/>
                <a:gd name="connsiteY8" fmla="*/ 911472 h 1910129"/>
                <a:gd name="connsiteX9" fmla="*/ 1252622 w 1518129"/>
                <a:gd name="connsiteY9" fmla="*/ 600743 h 1910129"/>
                <a:gd name="connsiteX10" fmla="*/ 1022817 w 1518129"/>
                <a:gd name="connsiteY10" fmla="*/ 558366 h 1910129"/>
                <a:gd name="connsiteX11" fmla="*/ 1053082 w 1518129"/>
                <a:gd name="connsiteY11" fmla="*/ 887580 h 1910129"/>
                <a:gd name="connsiteX12" fmla="*/ 1001757 w 1518129"/>
                <a:gd name="connsiteY12" fmla="*/ 557324 h 1910129"/>
                <a:gd name="connsiteX13" fmla="*/ 806783 w 1518129"/>
                <a:gd name="connsiteY13" fmla="*/ 513030 h 1910129"/>
                <a:gd name="connsiteX14" fmla="*/ 810613 w 1518129"/>
                <a:gd name="connsiteY14" fmla="*/ 901237 h 1910129"/>
                <a:gd name="connsiteX15" fmla="*/ 778941 w 1518129"/>
                <a:gd name="connsiteY15" fmla="*/ 121917 h 1910129"/>
                <a:gd name="connsiteX16" fmla="*/ 582042 w 1518129"/>
                <a:gd name="connsiteY16" fmla="*/ 161731 h 1910129"/>
                <a:gd name="connsiteX17" fmla="*/ 554580 w 1518129"/>
                <a:gd name="connsiteY17" fmla="*/ 1197645 h 1910129"/>
                <a:gd name="connsiteX18" fmla="*/ 419736 w 1518129"/>
                <a:gd name="connsiteY18" fmla="*/ 1153389 h 1910129"/>
                <a:gd name="connsiteX19" fmla="*/ 0 w 1518129"/>
                <a:gd name="connsiteY19" fmla="*/ 891306 h 1910129"/>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07268"/>
                <a:gd name="connsiteX1" fmla="*/ 227051 w 1518129"/>
                <a:gd name="connsiteY1" fmla="*/ 1320850 h 1907268"/>
                <a:gd name="connsiteX2" fmla="*/ 462841 w 1518129"/>
                <a:gd name="connsiteY2" fmla="*/ 1655174 h 1907268"/>
                <a:gd name="connsiteX3" fmla="*/ 644540 w 1518129"/>
                <a:gd name="connsiteY3" fmla="*/ 1879748 h 1907268"/>
                <a:gd name="connsiteX4" fmla="*/ 1366786 w 1518129"/>
                <a:gd name="connsiteY4" fmla="*/ 1899100 h 1907268"/>
                <a:gd name="connsiteX5" fmla="*/ 1516859 w 1518129"/>
                <a:gd name="connsiteY5" fmla="*/ 1069958 h 1907268"/>
                <a:gd name="connsiteX6" fmla="*/ 1464891 w 1518129"/>
                <a:gd name="connsiteY6" fmla="*/ 644162 h 1907268"/>
                <a:gd name="connsiteX7" fmla="*/ 1272486 w 1518129"/>
                <a:gd name="connsiteY7" fmla="*/ 612493 h 1907268"/>
                <a:gd name="connsiteX8" fmla="*/ 1264720 w 1518129"/>
                <a:gd name="connsiteY8" fmla="*/ 911472 h 1907268"/>
                <a:gd name="connsiteX9" fmla="*/ 1252622 w 1518129"/>
                <a:gd name="connsiteY9" fmla="*/ 600743 h 1907268"/>
                <a:gd name="connsiteX10" fmla="*/ 1022817 w 1518129"/>
                <a:gd name="connsiteY10" fmla="*/ 558366 h 1907268"/>
                <a:gd name="connsiteX11" fmla="*/ 1053082 w 1518129"/>
                <a:gd name="connsiteY11" fmla="*/ 887580 h 1907268"/>
                <a:gd name="connsiteX12" fmla="*/ 1001757 w 1518129"/>
                <a:gd name="connsiteY12" fmla="*/ 557324 h 1907268"/>
                <a:gd name="connsiteX13" fmla="*/ 806783 w 1518129"/>
                <a:gd name="connsiteY13" fmla="*/ 513030 h 1907268"/>
                <a:gd name="connsiteX14" fmla="*/ 810613 w 1518129"/>
                <a:gd name="connsiteY14" fmla="*/ 901237 h 1907268"/>
                <a:gd name="connsiteX15" fmla="*/ 778941 w 1518129"/>
                <a:gd name="connsiteY15" fmla="*/ 121917 h 1907268"/>
                <a:gd name="connsiteX16" fmla="*/ 582042 w 1518129"/>
                <a:gd name="connsiteY16" fmla="*/ 161731 h 1907268"/>
                <a:gd name="connsiteX17" fmla="*/ 554580 w 1518129"/>
                <a:gd name="connsiteY17" fmla="*/ 1197645 h 1907268"/>
                <a:gd name="connsiteX18" fmla="*/ 419736 w 1518129"/>
                <a:gd name="connsiteY18" fmla="*/ 1153389 h 1907268"/>
                <a:gd name="connsiteX19" fmla="*/ 0 w 1518129"/>
                <a:gd name="connsiteY19" fmla="*/ 891306 h 1907268"/>
                <a:gd name="connsiteX0" fmla="*/ 0 w 1518129"/>
                <a:gd name="connsiteY0" fmla="*/ 891306 h 1910576"/>
                <a:gd name="connsiteX1" fmla="*/ 227051 w 1518129"/>
                <a:gd name="connsiteY1" fmla="*/ 1320850 h 1910576"/>
                <a:gd name="connsiteX2" fmla="*/ 462841 w 1518129"/>
                <a:gd name="connsiteY2" fmla="*/ 1655174 h 1910576"/>
                <a:gd name="connsiteX3" fmla="*/ 655952 w 1518129"/>
                <a:gd name="connsiteY3" fmla="*/ 1885455 h 1910576"/>
                <a:gd name="connsiteX4" fmla="*/ 1366786 w 1518129"/>
                <a:gd name="connsiteY4" fmla="*/ 1899100 h 1910576"/>
                <a:gd name="connsiteX5" fmla="*/ 1516859 w 1518129"/>
                <a:gd name="connsiteY5" fmla="*/ 1069958 h 1910576"/>
                <a:gd name="connsiteX6" fmla="*/ 1464891 w 1518129"/>
                <a:gd name="connsiteY6" fmla="*/ 644162 h 1910576"/>
                <a:gd name="connsiteX7" fmla="*/ 1272486 w 1518129"/>
                <a:gd name="connsiteY7" fmla="*/ 612493 h 1910576"/>
                <a:gd name="connsiteX8" fmla="*/ 1264720 w 1518129"/>
                <a:gd name="connsiteY8" fmla="*/ 911472 h 1910576"/>
                <a:gd name="connsiteX9" fmla="*/ 1252622 w 1518129"/>
                <a:gd name="connsiteY9" fmla="*/ 600743 h 1910576"/>
                <a:gd name="connsiteX10" fmla="*/ 1022817 w 1518129"/>
                <a:gd name="connsiteY10" fmla="*/ 558366 h 1910576"/>
                <a:gd name="connsiteX11" fmla="*/ 1053082 w 1518129"/>
                <a:gd name="connsiteY11" fmla="*/ 887580 h 1910576"/>
                <a:gd name="connsiteX12" fmla="*/ 1001757 w 1518129"/>
                <a:gd name="connsiteY12" fmla="*/ 557324 h 1910576"/>
                <a:gd name="connsiteX13" fmla="*/ 806783 w 1518129"/>
                <a:gd name="connsiteY13" fmla="*/ 513030 h 1910576"/>
                <a:gd name="connsiteX14" fmla="*/ 810613 w 1518129"/>
                <a:gd name="connsiteY14" fmla="*/ 901237 h 1910576"/>
                <a:gd name="connsiteX15" fmla="*/ 778941 w 1518129"/>
                <a:gd name="connsiteY15" fmla="*/ 121917 h 1910576"/>
                <a:gd name="connsiteX16" fmla="*/ 582042 w 1518129"/>
                <a:gd name="connsiteY16" fmla="*/ 161731 h 1910576"/>
                <a:gd name="connsiteX17" fmla="*/ 554580 w 1518129"/>
                <a:gd name="connsiteY17" fmla="*/ 1197645 h 1910576"/>
                <a:gd name="connsiteX18" fmla="*/ 419736 w 1518129"/>
                <a:gd name="connsiteY18" fmla="*/ 1153389 h 1910576"/>
                <a:gd name="connsiteX19" fmla="*/ 0 w 1518129"/>
                <a:gd name="connsiteY19" fmla="*/ 891306 h 1910576"/>
                <a:gd name="connsiteX0" fmla="*/ 0 w 1518129"/>
                <a:gd name="connsiteY0" fmla="*/ 891306 h 1918220"/>
                <a:gd name="connsiteX1" fmla="*/ 227051 w 1518129"/>
                <a:gd name="connsiteY1" fmla="*/ 1320850 h 1918220"/>
                <a:gd name="connsiteX2" fmla="*/ 462841 w 1518129"/>
                <a:gd name="connsiteY2" fmla="*/ 1655174 h 1918220"/>
                <a:gd name="connsiteX3" fmla="*/ 670217 w 1518129"/>
                <a:gd name="connsiteY3" fmla="*/ 1896868 h 1918220"/>
                <a:gd name="connsiteX4" fmla="*/ 1366786 w 1518129"/>
                <a:gd name="connsiteY4" fmla="*/ 1899100 h 1918220"/>
                <a:gd name="connsiteX5" fmla="*/ 1516859 w 1518129"/>
                <a:gd name="connsiteY5" fmla="*/ 1069958 h 1918220"/>
                <a:gd name="connsiteX6" fmla="*/ 1464891 w 1518129"/>
                <a:gd name="connsiteY6" fmla="*/ 644162 h 1918220"/>
                <a:gd name="connsiteX7" fmla="*/ 1272486 w 1518129"/>
                <a:gd name="connsiteY7" fmla="*/ 612493 h 1918220"/>
                <a:gd name="connsiteX8" fmla="*/ 1264720 w 1518129"/>
                <a:gd name="connsiteY8" fmla="*/ 911472 h 1918220"/>
                <a:gd name="connsiteX9" fmla="*/ 1252622 w 1518129"/>
                <a:gd name="connsiteY9" fmla="*/ 600743 h 1918220"/>
                <a:gd name="connsiteX10" fmla="*/ 1022817 w 1518129"/>
                <a:gd name="connsiteY10" fmla="*/ 558366 h 1918220"/>
                <a:gd name="connsiteX11" fmla="*/ 1053082 w 1518129"/>
                <a:gd name="connsiteY11" fmla="*/ 887580 h 1918220"/>
                <a:gd name="connsiteX12" fmla="*/ 1001757 w 1518129"/>
                <a:gd name="connsiteY12" fmla="*/ 557324 h 1918220"/>
                <a:gd name="connsiteX13" fmla="*/ 806783 w 1518129"/>
                <a:gd name="connsiteY13" fmla="*/ 513030 h 1918220"/>
                <a:gd name="connsiteX14" fmla="*/ 810613 w 1518129"/>
                <a:gd name="connsiteY14" fmla="*/ 901237 h 1918220"/>
                <a:gd name="connsiteX15" fmla="*/ 778941 w 1518129"/>
                <a:gd name="connsiteY15" fmla="*/ 121917 h 1918220"/>
                <a:gd name="connsiteX16" fmla="*/ 582042 w 1518129"/>
                <a:gd name="connsiteY16" fmla="*/ 161731 h 1918220"/>
                <a:gd name="connsiteX17" fmla="*/ 554580 w 1518129"/>
                <a:gd name="connsiteY17" fmla="*/ 1197645 h 1918220"/>
                <a:gd name="connsiteX18" fmla="*/ 419736 w 1518129"/>
                <a:gd name="connsiteY18" fmla="*/ 1153389 h 1918220"/>
                <a:gd name="connsiteX19" fmla="*/ 0 w 1518129"/>
                <a:gd name="connsiteY19" fmla="*/ 891306 h 1918220"/>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1925"/>
                <a:gd name="connsiteX1" fmla="*/ 227051 w 1518129"/>
                <a:gd name="connsiteY1" fmla="*/ 1320850 h 1901925"/>
                <a:gd name="connsiteX2" fmla="*/ 462841 w 1518129"/>
                <a:gd name="connsiteY2" fmla="*/ 1655174 h 1901925"/>
                <a:gd name="connsiteX3" fmla="*/ 670217 w 1518129"/>
                <a:gd name="connsiteY3" fmla="*/ 1896868 h 1901925"/>
                <a:gd name="connsiteX4" fmla="*/ 1366786 w 1518129"/>
                <a:gd name="connsiteY4" fmla="*/ 1899100 h 1901925"/>
                <a:gd name="connsiteX5" fmla="*/ 1516859 w 1518129"/>
                <a:gd name="connsiteY5" fmla="*/ 1069958 h 1901925"/>
                <a:gd name="connsiteX6" fmla="*/ 1464891 w 1518129"/>
                <a:gd name="connsiteY6" fmla="*/ 644162 h 1901925"/>
                <a:gd name="connsiteX7" fmla="*/ 1272486 w 1518129"/>
                <a:gd name="connsiteY7" fmla="*/ 612493 h 1901925"/>
                <a:gd name="connsiteX8" fmla="*/ 1264720 w 1518129"/>
                <a:gd name="connsiteY8" fmla="*/ 911472 h 1901925"/>
                <a:gd name="connsiteX9" fmla="*/ 1252622 w 1518129"/>
                <a:gd name="connsiteY9" fmla="*/ 600743 h 1901925"/>
                <a:gd name="connsiteX10" fmla="*/ 1022817 w 1518129"/>
                <a:gd name="connsiteY10" fmla="*/ 558366 h 1901925"/>
                <a:gd name="connsiteX11" fmla="*/ 1053082 w 1518129"/>
                <a:gd name="connsiteY11" fmla="*/ 887580 h 1901925"/>
                <a:gd name="connsiteX12" fmla="*/ 1001757 w 1518129"/>
                <a:gd name="connsiteY12" fmla="*/ 557324 h 1901925"/>
                <a:gd name="connsiteX13" fmla="*/ 806783 w 1518129"/>
                <a:gd name="connsiteY13" fmla="*/ 513030 h 1901925"/>
                <a:gd name="connsiteX14" fmla="*/ 810613 w 1518129"/>
                <a:gd name="connsiteY14" fmla="*/ 901237 h 1901925"/>
                <a:gd name="connsiteX15" fmla="*/ 778941 w 1518129"/>
                <a:gd name="connsiteY15" fmla="*/ 121917 h 1901925"/>
                <a:gd name="connsiteX16" fmla="*/ 582042 w 1518129"/>
                <a:gd name="connsiteY16" fmla="*/ 161731 h 1901925"/>
                <a:gd name="connsiteX17" fmla="*/ 554580 w 1518129"/>
                <a:gd name="connsiteY17" fmla="*/ 1197645 h 1901925"/>
                <a:gd name="connsiteX18" fmla="*/ 419736 w 1518129"/>
                <a:gd name="connsiteY18" fmla="*/ 1153389 h 1901925"/>
                <a:gd name="connsiteX19" fmla="*/ 0 w 1518129"/>
                <a:gd name="connsiteY19" fmla="*/ 891306 h 1901925"/>
                <a:gd name="connsiteX0" fmla="*/ 0 w 1518129"/>
                <a:gd name="connsiteY0" fmla="*/ 891306 h 1900789"/>
                <a:gd name="connsiteX1" fmla="*/ 227051 w 1518129"/>
                <a:gd name="connsiteY1" fmla="*/ 1320850 h 1900789"/>
                <a:gd name="connsiteX2" fmla="*/ 462841 w 1518129"/>
                <a:gd name="connsiteY2" fmla="*/ 1655174 h 1900789"/>
                <a:gd name="connsiteX3" fmla="*/ 670217 w 1518129"/>
                <a:gd name="connsiteY3" fmla="*/ 1896868 h 1900789"/>
                <a:gd name="connsiteX4" fmla="*/ 1366786 w 1518129"/>
                <a:gd name="connsiteY4" fmla="*/ 1899100 h 1900789"/>
                <a:gd name="connsiteX5" fmla="*/ 1516859 w 1518129"/>
                <a:gd name="connsiteY5" fmla="*/ 1069958 h 1900789"/>
                <a:gd name="connsiteX6" fmla="*/ 1464891 w 1518129"/>
                <a:gd name="connsiteY6" fmla="*/ 644162 h 1900789"/>
                <a:gd name="connsiteX7" fmla="*/ 1272486 w 1518129"/>
                <a:gd name="connsiteY7" fmla="*/ 612493 h 1900789"/>
                <a:gd name="connsiteX8" fmla="*/ 1264720 w 1518129"/>
                <a:gd name="connsiteY8" fmla="*/ 911472 h 1900789"/>
                <a:gd name="connsiteX9" fmla="*/ 1252622 w 1518129"/>
                <a:gd name="connsiteY9" fmla="*/ 600743 h 1900789"/>
                <a:gd name="connsiteX10" fmla="*/ 1022817 w 1518129"/>
                <a:gd name="connsiteY10" fmla="*/ 558366 h 1900789"/>
                <a:gd name="connsiteX11" fmla="*/ 1053082 w 1518129"/>
                <a:gd name="connsiteY11" fmla="*/ 887580 h 1900789"/>
                <a:gd name="connsiteX12" fmla="*/ 1001757 w 1518129"/>
                <a:gd name="connsiteY12" fmla="*/ 557324 h 1900789"/>
                <a:gd name="connsiteX13" fmla="*/ 806783 w 1518129"/>
                <a:gd name="connsiteY13" fmla="*/ 513030 h 1900789"/>
                <a:gd name="connsiteX14" fmla="*/ 810613 w 1518129"/>
                <a:gd name="connsiteY14" fmla="*/ 901237 h 1900789"/>
                <a:gd name="connsiteX15" fmla="*/ 778941 w 1518129"/>
                <a:gd name="connsiteY15" fmla="*/ 121917 h 1900789"/>
                <a:gd name="connsiteX16" fmla="*/ 582042 w 1518129"/>
                <a:gd name="connsiteY16" fmla="*/ 161731 h 1900789"/>
                <a:gd name="connsiteX17" fmla="*/ 554580 w 1518129"/>
                <a:gd name="connsiteY17" fmla="*/ 1197645 h 1900789"/>
                <a:gd name="connsiteX18" fmla="*/ 419736 w 1518129"/>
                <a:gd name="connsiteY18" fmla="*/ 1153389 h 1900789"/>
                <a:gd name="connsiteX19" fmla="*/ 0 w 1518129"/>
                <a:gd name="connsiteY19" fmla="*/ 891306 h 1900789"/>
                <a:gd name="connsiteX0" fmla="*/ 0 w 1518129"/>
                <a:gd name="connsiteY0" fmla="*/ 891306 h 1899182"/>
                <a:gd name="connsiteX1" fmla="*/ 227051 w 1518129"/>
                <a:gd name="connsiteY1" fmla="*/ 1320850 h 1899182"/>
                <a:gd name="connsiteX2" fmla="*/ 462841 w 1518129"/>
                <a:gd name="connsiteY2" fmla="*/ 1655174 h 1899182"/>
                <a:gd name="connsiteX3" fmla="*/ 670217 w 1518129"/>
                <a:gd name="connsiteY3" fmla="*/ 1896868 h 1899182"/>
                <a:gd name="connsiteX4" fmla="*/ 1366786 w 1518129"/>
                <a:gd name="connsiteY4" fmla="*/ 1899100 h 1899182"/>
                <a:gd name="connsiteX5" fmla="*/ 1516859 w 1518129"/>
                <a:gd name="connsiteY5" fmla="*/ 1069958 h 1899182"/>
                <a:gd name="connsiteX6" fmla="*/ 1464891 w 1518129"/>
                <a:gd name="connsiteY6" fmla="*/ 644162 h 1899182"/>
                <a:gd name="connsiteX7" fmla="*/ 1272486 w 1518129"/>
                <a:gd name="connsiteY7" fmla="*/ 612493 h 1899182"/>
                <a:gd name="connsiteX8" fmla="*/ 1264720 w 1518129"/>
                <a:gd name="connsiteY8" fmla="*/ 911472 h 1899182"/>
                <a:gd name="connsiteX9" fmla="*/ 1252622 w 1518129"/>
                <a:gd name="connsiteY9" fmla="*/ 600743 h 1899182"/>
                <a:gd name="connsiteX10" fmla="*/ 1022817 w 1518129"/>
                <a:gd name="connsiteY10" fmla="*/ 558366 h 1899182"/>
                <a:gd name="connsiteX11" fmla="*/ 1053082 w 1518129"/>
                <a:gd name="connsiteY11" fmla="*/ 887580 h 1899182"/>
                <a:gd name="connsiteX12" fmla="*/ 1001757 w 1518129"/>
                <a:gd name="connsiteY12" fmla="*/ 557324 h 1899182"/>
                <a:gd name="connsiteX13" fmla="*/ 806783 w 1518129"/>
                <a:gd name="connsiteY13" fmla="*/ 513030 h 1899182"/>
                <a:gd name="connsiteX14" fmla="*/ 810613 w 1518129"/>
                <a:gd name="connsiteY14" fmla="*/ 901237 h 1899182"/>
                <a:gd name="connsiteX15" fmla="*/ 778941 w 1518129"/>
                <a:gd name="connsiteY15" fmla="*/ 121917 h 1899182"/>
                <a:gd name="connsiteX16" fmla="*/ 582042 w 1518129"/>
                <a:gd name="connsiteY16" fmla="*/ 161731 h 1899182"/>
                <a:gd name="connsiteX17" fmla="*/ 554580 w 1518129"/>
                <a:gd name="connsiteY17" fmla="*/ 1197645 h 1899182"/>
                <a:gd name="connsiteX18" fmla="*/ 419736 w 1518129"/>
                <a:gd name="connsiteY18" fmla="*/ 1153389 h 1899182"/>
                <a:gd name="connsiteX19" fmla="*/ 0 w 1518129"/>
                <a:gd name="connsiteY19" fmla="*/ 891306 h 1899182"/>
                <a:gd name="connsiteX0" fmla="*/ 0 w 1518129"/>
                <a:gd name="connsiteY0" fmla="*/ 891306 h 1898397"/>
                <a:gd name="connsiteX1" fmla="*/ 227051 w 1518129"/>
                <a:gd name="connsiteY1" fmla="*/ 1320850 h 1898397"/>
                <a:gd name="connsiteX2" fmla="*/ 462841 w 1518129"/>
                <a:gd name="connsiteY2" fmla="*/ 1655174 h 1898397"/>
                <a:gd name="connsiteX3" fmla="*/ 670217 w 1518129"/>
                <a:gd name="connsiteY3" fmla="*/ 1896868 h 1898397"/>
                <a:gd name="connsiteX4" fmla="*/ 1366786 w 1518129"/>
                <a:gd name="connsiteY4" fmla="*/ 1893394 h 1898397"/>
                <a:gd name="connsiteX5" fmla="*/ 1516859 w 1518129"/>
                <a:gd name="connsiteY5" fmla="*/ 1069958 h 1898397"/>
                <a:gd name="connsiteX6" fmla="*/ 1464891 w 1518129"/>
                <a:gd name="connsiteY6" fmla="*/ 644162 h 1898397"/>
                <a:gd name="connsiteX7" fmla="*/ 1272486 w 1518129"/>
                <a:gd name="connsiteY7" fmla="*/ 612493 h 1898397"/>
                <a:gd name="connsiteX8" fmla="*/ 1264720 w 1518129"/>
                <a:gd name="connsiteY8" fmla="*/ 911472 h 1898397"/>
                <a:gd name="connsiteX9" fmla="*/ 1252622 w 1518129"/>
                <a:gd name="connsiteY9" fmla="*/ 600743 h 1898397"/>
                <a:gd name="connsiteX10" fmla="*/ 1022817 w 1518129"/>
                <a:gd name="connsiteY10" fmla="*/ 558366 h 1898397"/>
                <a:gd name="connsiteX11" fmla="*/ 1053082 w 1518129"/>
                <a:gd name="connsiteY11" fmla="*/ 887580 h 1898397"/>
                <a:gd name="connsiteX12" fmla="*/ 1001757 w 1518129"/>
                <a:gd name="connsiteY12" fmla="*/ 557324 h 1898397"/>
                <a:gd name="connsiteX13" fmla="*/ 806783 w 1518129"/>
                <a:gd name="connsiteY13" fmla="*/ 513030 h 1898397"/>
                <a:gd name="connsiteX14" fmla="*/ 810613 w 1518129"/>
                <a:gd name="connsiteY14" fmla="*/ 901237 h 1898397"/>
                <a:gd name="connsiteX15" fmla="*/ 778941 w 1518129"/>
                <a:gd name="connsiteY15" fmla="*/ 121917 h 1898397"/>
                <a:gd name="connsiteX16" fmla="*/ 582042 w 1518129"/>
                <a:gd name="connsiteY16" fmla="*/ 161731 h 1898397"/>
                <a:gd name="connsiteX17" fmla="*/ 554580 w 1518129"/>
                <a:gd name="connsiteY17" fmla="*/ 1197645 h 1898397"/>
                <a:gd name="connsiteX18" fmla="*/ 419736 w 1518129"/>
                <a:gd name="connsiteY18" fmla="*/ 1153389 h 1898397"/>
                <a:gd name="connsiteX19" fmla="*/ 0 w 1518129"/>
                <a:gd name="connsiteY19" fmla="*/ 891306 h 1898397"/>
                <a:gd name="connsiteX0" fmla="*/ 0 w 1518129"/>
                <a:gd name="connsiteY0" fmla="*/ 891306 h 2083506"/>
                <a:gd name="connsiteX1" fmla="*/ 227051 w 1518129"/>
                <a:gd name="connsiteY1" fmla="*/ 1320850 h 2083506"/>
                <a:gd name="connsiteX2" fmla="*/ 462841 w 1518129"/>
                <a:gd name="connsiteY2" fmla="*/ 1655174 h 2083506"/>
                <a:gd name="connsiteX3" fmla="*/ 685760 w 1518129"/>
                <a:gd name="connsiteY3" fmla="*/ 2083377 h 2083506"/>
                <a:gd name="connsiteX4" fmla="*/ 1366786 w 1518129"/>
                <a:gd name="connsiteY4" fmla="*/ 1893394 h 2083506"/>
                <a:gd name="connsiteX5" fmla="*/ 1516859 w 1518129"/>
                <a:gd name="connsiteY5" fmla="*/ 1069958 h 2083506"/>
                <a:gd name="connsiteX6" fmla="*/ 1464891 w 1518129"/>
                <a:gd name="connsiteY6" fmla="*/ 644162 h 2083506"/>
                <a:gd name="connsiteX7" fmla="*/ 1272486 w 1518129"/>
                <a:gd name="connsiteY7" fmla="*/ 612493 h 2083506"/>
                <a:gd name="connsiteX8" fmla="*/ 1264720 w 1518129"/>
                <a:gd name="connsiteY8" fmla="*/ 911472 h 2083506"/>
                <a:gd name="connsiteX9" fmla="*/ 1252622 w 1518129"/>
                <a:gd name="connsiteY9" fmla="*/ 600743 h 2083506"/>
                <a:gd name="connsiteX10" fmla="*/ 1022817 w 1518129"/>
                <a:gd name="connsiteY10" fmla="*/ 558366 h 2083506"/>
                <a:gd name="connsiteX11" fmla="*/ 1053082 w 1518129"/>
                <a:gd name="connsiteY11" fmla="*/ 887580 h 2083506"/>
                <a:gd name="connsiteX12" fmla="*/ 1001757 w 1518129"/>
                <a:gd name="connsiteY12" fmla="*/ 557324 h 2083506"/>
                <a:gd name="connsiteX13" fmla="*/ 806783 w 1518129"/>
                <a:gd name="connsiteY13" fmla="*/ 513030 h 2083506"/>
                <a:gd name="connsiteX14" fmla="*/ 810613 w 1518129"/>
                <a:gd name="connsiteY14" fmla="*/ 901237 h 2083506"/>
                <a:gd name="connsiteX15" fmla="*/ 778941 w 1518129"/>
                <a:gd name="connsiteY15" fmla="*/ 121917 h 2083506"/>
                <a:gd name="connsiteX16" fmla="*/ 582042 w 1518129"/>
                <a:gd name="connsiteY16" fmla="*/ 161731 h 2083506"/>
                <a:gd name="connsiteX17" fmla="*/ 554580 w 1518129"/>
                <a:gd name="connsiteY17" fmla="*/ 1197645 h 2083506"/>
                <a:gd name="connsiteX18" fmla="*/ 419736 w 1518129"/>
                <a:gd name="connsiteY18" fmla="*/ 1153389 h 2083506"/>
                <a:gd name="connsiteX19" fmla="*/ 0 w 1518129"/>
                <a:gd name="connsiteY19" fmla="*/ 891306 h 2083506"/>
                <a:gd name="connsiteX0" fmla="*/ 0 w 1518129"/>
                <a:gd name="connsiteY0" fmla="*/ 891306 h 2087673"/>
                <a:gd name="connsiteX1" fmla="*/ 227051 w 1518129"/>
                <a:gd name="connsiteY1" fmla="*/ 1320850 h 2087673"/>
                <a:gd name="connsiteX2" fmla="*/ 462841 w 1518129"/>
                <a:gd name="connsiteY2" fmla="*/ 1655174 h 2087673"/>
                <a:gd name="connsiteX3" fmla="*/ 685760 w 1518129"/>
                <a:gd name="connsiteY3" fmla="*/ 2083377 h 2087673"/>
                <a:gd name="connsiteX4" fmla="*/ 1304616 w 1518129"/>
                <a:gd name="connsiteY4" fmla="*/ 2087673 h 2087673"/>
                <a:gd name="connsiteX5" fmla="*/ 1516859 w 1518129"/>
                <a:gd name="connsiteY5" fmla="*/ 1069958 h 2087673"/>
                <a:gd name="connsiteX6" fmla="*/ 1464891 w 1518129"/>
                <a:gd name="connsiteY6" fmla="*/ 644162 h 2087673"/>
                <a:gd name="connsiteX7" fmla="*/ 1272486 w 1518129"/>
                <a:gd name="connsiteY7" fmla="*/ 612493 h 2087673"/>
                <a:gd name="connsiteX8" fmla="*/ 1264720 w 1518129"/>
                <a:gd name="connsiteY8" fmla="*/ 911472 h 2087673"/>
                <a:gd name="connsiteX9" fmla="*/ 1252622 w 1518129"/>
                <a:gd name="connsiteY9" fmla="*/ 600743 h 2087673"/>
                <a:gd name="connsiteX10" fmla="*/ 1022817 w 1518129"/>
                <a:gd name="connsiteY10" fmla="*/ 558366 h 2087673"/>
                <a:gd name="connsiteX11" fmla="*/ 1053082 w 1518129"/>
                <a:gd name="connsiteY11" fmla="*/ 887580 h 2087673"/>
                <a:gd name="connsiteX12" fmla="*/ 1001757 w 1518129"/>
                <a:gd name="connsiteY12" fmla="*/ 557324 h 2087673"/>
                <a:gd name="connsiteX13" fmla="*/ 806783 w 1518129"/>
                <a:gd name="connsiteY13" fmla="*/ 513030 h 2087673"/>
                <a:gd name="connsiteX14" fmla="*/ 810613 w 1518129"/>
                <a:gd name="connsiteY14" fmla="*/ 901237 h 2087673"/>
                <a:gd name="connsiteX15" fmla="*/ 778941 w 1518129"/>
                <a:gd name="connsiteY15" fmla="*/ 121917 h 2087673"/>
                <a:gd name="connsiteX16" fmla="*/ 582042 w 1518129"/>
                <a:gd name="connsiteY16" fmla="*/ 161731 h 2087673"/>
                <a:gd name="connsiteX17" fmla="*/ 554580 w 1518129"/>
                <a:gd name="connsiteY17" fmla="*/ 1197645 h 2087673"/>
                <a:gd name="connsiteX18" fmla="*/ 419736 w 1518129"/>
                <a:gd name="connsiteY18" fmla="*/ 1153389 h 2087673"/>
                <a:gd name="connsiteX19" fmla="*/ 0 w 1518129"/>
                <a:gd name="connsiteY19" fmla="*/ 891306 h 20876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518129" h="2087673">
                  <a:moveTo>
                    <a:pt x="0" y="891306"/>
                  </a:moveTo>
                  <a:cubicBezTo>
                    <a:pt x="124742" y="1042097"/>
                    <a:pt x="180313" y="1188925"/>
                    <a:pt x="227051" y="1320850"/>
                  </a:cubicBezTo>
                  <a:cubicBezTo>
                    <a:pt x="283134" y="1440332"/>
                    <a:pt x="360533" y="1506746"/>
                    <a:pt x="462841" y="1655174"/>
                  </a:cubicBezTo>
                  <a:cubicBezTo>
                    <a:pt x="565096" y="1757587"/>
                    <a:pt x="645749" y="2041189"/>
                    <a:pt x="685760" y="2083377"/>
                  </a:cubicBezTo>
                  <a:cubicBezTo>
                    <a:pt x="889200" y="2089319"/>
                    <a:pt x="1008846" y="2083505"/>
                    <a:pt x="1304616" y="2087673"/>
                  </a:cubicBezTo>
                  <a:cubicBezTo>
                    <a:pt x="1468370" y="1792044"/>
                    <a:pt x="1516858" y="1179685"/>
                    <a:pt x="1516859" y="1069958"/>
                  </a:cubicBezTo>
                  <a:cubicBezTo>
                    <a:pt x="1522576" y="857179"/>
                    <a:pt x="1509640" y="720406"/>
                    <a:pt x="1464891" y="644162"/>
                  </a:cubicBezTo>
                  <a:cubicBezTo>
                    <a:pt x="1396021" y="572742"/>
                    <a:pt x="1370976" y="579197"/>
                    <a:pt x="1272486" y="612493"/>
                  </a:cubicBezTo>
                  <a:cubicBezTo>
                    <a:pt x="1306205" y="707004"/>
                    <a:pt x="1275123" y="829781"/>
                    <a:pt x="1264720" y="911472"/>
                  </a:cubicBezTo>
                  <a:cubicBezTo>
                    <a:pt x="1250153" y="907906"/>
                    <a:pt x="1292939" y="659594"/>
                    <a:pt x="1252622" y="600743"/>
                  </a:cubicBezTo>
                  <a:cubicBezTo>
                    <a:pt x="1202656" y="541892"/>
                    <a:pt x="1107533" y="508148"/>
                    <a:pt x="1022817" y="558366"/>
                  </a:cubicBezTo>
                  <a:cubicBezTo>
                    <a:pt x="1086811" y="668103"/>
                    <a:pt x="1058849" y="793697"/>
                    <a:pt x="1053082" y="887580"/>
                  </a:cubicBezTo>
                  <a:cubicBezTo>
                    <a:pt x="1041532" y="883386"/>
                    <a:pt x="1071753" y="653519"/>
                    <a:pt x="1001757" y="557324"/>
                  </a:cubicBezTo>
                  <a:cubicBezTo>
                    <a:pt x="946234" y="504548"/>
                    <a:pt x="915026" y="504758"/>
                    <a:pt x="806783" y="513030"/>
                  </a:cubicBezTo>
                  <a:cubicBezTo>
                    <a:pt x="816055" y="653003"/>
                    <a:pt x="822837" y="732256"/>
                    <a:pt x="810613" y="901237"/>
                  </a:cubicBezTo>
                  <a:cubicBezTo>
                    <a:pt x="782414" y="451352"/>
                    <a:pt x="784675" y="276900"/>
                    <a:pt x="778941" y="121917"/>
                  </a:cubicBezTo>
                  <a:cubicBezTo>
                    <a:pt x="774616" y="-32693"/>
                    <a:pt x="569584" y="-61779"/>
                    <a:pt x="582042" y="161731"/>
                  </a:cubicBezTo>
                  <a:cubicBezTo>
                    <a:pt x="570378" y="380417"/>
                    <a:pt x="623442" y="1132875"/>
                    <a:pt x="554580" y="1197645"/>
                  </a:cubicBezTo>
                  <a:cubicBezTo>
                    <a:pt x="495024" y="1230412"/>
                    <a:pt x="496393" y="1222363"/>
                    <a:pt x="419736" y="1153389"/>
                  </a:cubicBezTo>
                  <a:cubicBezTo>
                    <a:pt x="331744" y="1046414"/>
                    <a:pt x="197603" y="767201"/>
                    <a:pt x="0" y="891306"/>
                  </a:cubicBezTo>
                  <a:close/>
                </a:path>
              </a:pathLst>
            </a:custGeom>
            <a:solidFill>
              <a:srgbClr val="FCC698"/>
            </a:solidFill>
            <a:ln w="3363"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ko-KR" altLang="en-US">
                <a:solidFill>
                  <a:schemeClr val="tx1"/>
                </a:solidFill>
              </a:endParaRPr>
            </a:p>
          </p:txBody>
        </p:sp>
        <p:sp>
          <p:nvSpPr>
            <p:cNvPr id="62" name="Freeform: Shape 61">
              <a:extLst>
                <a:ext uri="{FF2B5EF4-FFF2-40B4-BE49-F238E27FC236}">
                  <a16:creationId xmlns:a16="http://schemas.microsoft.com/office/drawing/2014/main" id="{B608431B-5C4C-4D0F-B748-6210D6FAC31B}"/>
                </a:ext>
              </a:extLst>
            </p:cNvPr>
            <p:cNvSpPr/>
            <p:nvPr/>
          </p:nvSpPr>
          <p:spPr>
            <a:xfrm>
              <a:off x="5972306" y="2661668"/>
              <a:ext cx="299619" cy="298686"/>
            </a:xfrm>
            <a:custGeom>
              <a:avLst/>
              <a:gdLst/>
              <a:ahLst/>
              <a:cxnLst/>
              <a:rect l="l" t="t" r="r" b="b"/>
              <a:pathLst>
                <a:path w="170460" h="169929">
                  <a:moveTo>
                    <a:pt x="83154" y="51960"/>
                  </a:moveTo>
                  <a:cubicBezTo>
                    <a:pt x="78087" y="51960"/>
                    <a:pt x="73404" y="53918"/>
                    <a:pt x="69103" y="57836"/>
                  </a:cubicBezTo>
                  <a:cubicBezTo>
                    <a:pt x="64803" y="61754"/>
                    <a:pt x="61563" y="67335"/>
                    <a:pt x="59383" y="74582"/>
                  </a:cubicBezTo>
                  <a:cubicBezTo>
                    <a:pt x="57203" y="81828"/>
                    <a:pt x="56113" y="88249"/>
                    <a:pt x="56113" y="93845"/>
                  </a:cubicBezTo>
                  <a:cubicBezTo>
                    <a:pt x="56113" y="101327"/>
                    <a:pt x="57630" y="106835"/>
                    <a:pt x="60664" y="110370"/>
                  </a:cubicBezTo>
                  <a:cubicBezTo>
                    <a:pt x="63698" y="113905"/>
                    <a:pt x="67454" y="115672"/>
                    <a:pt x="71931" y="115672"/>
                  </a:cubicBezTo>
                  <a:cubicBezTo>
                    <a:pt x="75289" y="115672"/>
                    <a:pt x="78441" y="114847"/>
                    <a:pt x="81386" y="113198"/>
                  </a:cubicBezTo>
                  <a:cubicBezTo>
                    <a:pt x="83625" y="112020"/>
                    <a:pt x="85834" y="110164"/>
                    <a:pt x="88014" y="107631"/>
                  </a:cubicBezTo>
                  <a:cubicBezTo>
                    <a:pt x="91136" y="104037"/>
                    <a:pt x="93831" y="98794"/>
                    <a:pt x="96099" y="91901"/>
                  </a:cubicBezTo>
                  <a:cubicBezTo>
                    <a:pt x="98367" y="85009"/>
                    <a:pt x="99501" y="78587"/>
                    <a:pt x="99501" y="72637"/>
                  </a:cubicBezTo>
                  <a:cubicBezTo>
                    <a:pt x="99501" y="65980"/>
                    <a:pt x="97955" y="60870"/>
                    <a:pt x="94862" y="57306"/>
                  </a:cubicBezTo>
                  <a:cubicBezTo>
                    <a:pt x="91769" y="53742"/>
                    <a:pt x="87866" y="51960"/>
                    <a:pt x="83154" y="51960"/>
                  </a:cubicBezTo>
                  <a:close/>
                  <a:moveTo>
                    <a:pt x="90576" y="0"/>
                  </a:moveTo>
                  <a:cubicBezTo>
                    <a:pt x="105422" y="0"/>
                    <a:pt x="118618" y="2887"/>
                    <a:pt x="130165" y="8660"/>
                  </a:cubicBezTo>
                  <a:cubicBezTo>
                    <a:pt x="141711" y="14433"/>
                    <a:pt x="150533" y="22637"/>
                    <a:pt x="156630" y="33270"/>
                  </a:cubicBezTo>
                  <a:cubicBezTo>
                    <a:pt x="162728" y="43904"/>
                    <a:pt x="165776" y="55524"/>
                    <a:pt x="165776" y="68131"/>
                  </a:cubicBezTo>
                  <a:cubicBezTo>
                    <a:pt x="165776" y="83153"/>
                    <a:pt x="161152" y="96732"/>
                    <a:pt x="151903" y="108868"/>
                  </a:cubicBezTo>
                  <a:cubicBezTo>
                    <a:pt x="140297" y="124185"/>
                    <a:pt x="125422" y="131843"/>
                    <a:pt x="107278" y="131843"/>
                  </a:cubicBezTo>
                  <a:cubicBezTo>
                    <a:pt x="102388" y="131843"/>
                    <a:pt x="98706" y="130989"/>
                    <a:pt x="96232" y="129280"/>
                  </a:cubicBezTo>
                  <a:cubicBezTo>
                    <a:pt x="93758" y="127572"/>
                    <a:pt x="92108" y="125068"/>
                    <a:pt x="91283" y="121769"/>
                  </a:cubicBezTo>
                  <a:cubicBezTo>
                    <a:pt x="84332" y="128485"/>
                    <a:pt x="76320" y="131843"/>
                    <a:pt x="67248" y="131843"/>
                  </a:cubicBezTo>
                  <a:cubicBezTo>
                    <a:pt x="57468" y="131843"/>
                    <a:pt x="49353" y="128470"/>
                    <a:pt x="42903" y="121725"/>
                  </a:cubicBezTo>
                  <a:cubicBezTo>
                    <a:pt x="36452" y="114980"/>
                    <a:pt x="33227" y="106011"/>
                    <a:pt x="33227" y="94817"/>
                  </a:cubicBezTo>
                  <a:cubicBezTo>
                    <a:pt x="33227" y="80973"/>
                    <a:pt x="37115" y="68337"/>
                    <a:pt x="44891" y="56908"/>
                  </a:cubicBezTo>
                  <a:cubicBezTo>
                    <a:pt x="54317" y="43005"/>
                    <a:pt x="66393" y="36054"/>
                    <a:pt x="81121" y="36054"/>
                  </a:cubicBezTo>
                  <a:cubicBezTo>
                    <a:pt x="91607" y="36054"/>
                    <a:pt x="99354" y="40060"/>
                    <a:pt x="104362" y="48072"/>
                  </a:cubicBezTo>
                  <a:lnTo>
                    <a:pt x="106571" y="38263"/>
                  </a:lnTo>
                  <a:lnTo>
                    <a:pt x="129900" y="38263"/>
                  </a:lnTo>
                  <a:lnTo>
                    <a:pt x="116556" y="101622"/>
                  </a:lnTo>
                  <a:cubicBezTo>
                    <a:pt x="115732" y="105628"/>
                    <a:pt x="115319" y="108220"/>
                    <a:pt x="115319" y="109398"/>
                  </a:cubicBezTo>
                  <a:cubicBezTo>
                    <a:pt x="115319" y="110871"/>
                    <a:pt x="115658" y="111975"/>
                    <a:pt x="116335" y="112712"/>
                  </a:cubicBezTo>
                  <a:cubicBezTo>
                    <a:pt x="117013" y="113448"/>
                    <a:pt x="117823" y="113816"/>
                    <a:pt x="118765" y="113816"/>
                  </a:cubicBezTo>
                  <a:cubicBezTo>
                    <a:pt x="121593" y="113816"/>
                    <a:pt x="125246" y="112108"/>
                    <a:pt x="129723" y="108691"/>
                  </a:cubicBezTo>
                  <a:cubicBezTo>
                    <a:pt x="135732" y="104214"/>
                    <a:pt x="140592" y="98205"/>
                    <a:pt x="144303" y="90664"/>
                  </a:cubicBezTo>
                  <a:cubicBezTo>
                    <a:pt x="148015" y="83124"/>
                    <a:pt x="149870" y="75318"/>
                    <a:pt x="149870" y="67247"/>
                  </a:cubicBezTo>
                  <a:cubicBezTo>
                    <a:pt x="149870" y="52755"/>
                    <a:pt x="144627" y="40634"/>
                    <a:pt x="134141" y="30884"/>
                  </a:cubicBezTo>
                  <a:cubicBezTo>
                    <a:pt x="123655" y="21134"/>
                    <a:pt x="109016" y="16259"/>
                    <a:pt x="90223" y="16259"/>
                  </a:cubicBezTo>
                  <a:cubicBezTo>
                    <a:pt x="74258" y="16259"/>
                    <a:pt x="60723" y="19514"/>
                    <a:pt x="49618" y="26024"/>
                  </a:cubicBezTo>
                  <a:cubicBezTo>
                    <a:pt x="38514" y="32534"/>
                    <a:pt x="30148" y="41694"/>
                    <a:pt x="24522" y="53506"/>
                  </a:cubicBezTo>
                  <a:cubicBezTo>
                    <a:pt x="18896" y="65318"/>
                    <a:pt x="16083" y="77615"/>
                    <a:pt x="16083" y="90399"/>
                  </a:cubicBezTo>
                  <a:cubicBezTo>
                    <a:pt x="16083" y="102829"/>
                    <a:pt x="19220" y="114140"/>
                    <a:pt x="25494" y="124332"/>
                  </a:cubicBezTo>
                  <a:cubicBezTo>
                    <a:pt x="31768" y="134524"/>
                    <a:pt x="40576" y="141961"/>
                    <a:pt x="51916" y="146645"/>
                  </a:cubicBezTo>
                  <a:cubicBezTo>
                    <a:pt x="63256" y="151328"/>
                    <a:pt x="76232" y="153670"/>
                    <a:pt x="90841" y="153670"/>
                  </a:cubicBezTo>
                  <a:cubicBezTo>
                    <a:pt x="104921" y="153670"/>
                    <a:pt x="117028" y="151711"/>
                    <a:pt x="127160" y="147793"/>
                  </a:cubicBezTo>
                  <a:cubicBezTo>
                    <a:pt x="137293" y="143876"/>
                    <a:pt x="145452" y="137999"/>
                    <a:pt x="151638" y="130164"/>
                  </a:cubicBezTo>
                  <a:lnTo>
                    <a:pt x="170460" y="130164"/>
                  </a:lnTo>
                  <a:cubicBezTo>
                    <a:pt x="164569" y="142123"/>
                    <a:pt x="155526" y="151490"/>
                    <a:pt x="143331" y="158265"/>
                  </a:cubicBezTo>
                  <a:cubicBezTo>
                    <a:pt x="129369" y="166041"/>
                    <a:pt x="112344" y="169929"/>
                    <a:pt x="92255" y="169929"/>
                  </a:cubicBezTo>
                  <a:cubicBezTo>
                    <a:pt x="72815" y="169929"/>
                    <a:pt x="56025" y="166645"/>
                    <a:pt x="41886" y="160076"/>
                  </a:cubicBezTo>
                  <a:cubicBezTo>
                    <a:pt x="27748" y="153508"/>
                    <a:pt x="17232" y="143817"/>
                    <a:pt x="10339" y="131004"/>
                  </a:cubicBezTo>
                  <a:cubicBezTo>
                    <a:pt x="3447" y="118190"/>
                    <a:pt x="0" y="104243"/>
                    <a:pt x="0" y="89162"/>
                  </a:cubicBezTo>
                  <a:cubicBezTo>
                    <a:pt x="0" y="72608"/>
                    <a:pt x="3918" y="57188"/>
                    <a:pt x="11753" y="42902"/>
                  </a:cubicBezTo>
                  <a:cubicBezTo>
                    <a:pt x="19589" y="28616"/>
                    <a:pt x="30310" y="17894"/>
                    <a:pt x="43919" y="10737"/>
                  </a:cubicBezTo>
                  <a:cubicBezTo>
                    <a:pt x="57527" y="3579"/>
                    <a:pt x="73080" y="0"/>
                    <a:pt x="90576" y="0"/>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4" name="Group 83">
            <a:extLst>
              <a:ext uri="{FF2B5EF4-FFF2-40B4-BE49-F238E27FC236}">
                <a16:creationId xmlns:a16="http://schemas.microsoft.com/office/drawing/2014/main" id="{2FF71FFE-A0FF-4F0E-81EC-1BE3DAC319D5}"/>
              </a:ext>
            </a:extLst>
          </p:cNvPr>
          <p:cNvGrpSpPr/>
          <p:nvPr/>
        </p:nvGrpSpPr>
        <p:grpSpPr>
          <a:xfrm flipH="1">
            <a:off x="382137" y="1774472"/>
            <a:ext cx="4914201" cy="4435733"/>
            <a:chOff x="6682151" y="1760821"/>
            <a:chExt cx="4914201" cy="4435733"/>
          </a:xfrm>
        </p:grpSpPr>
        <p:cxnSp>
          <p:nvCxnSpPr>
            <p:cNvPr id="64" name="Straight Arrow Connector 63">
              <a:extLst>
                <a:ext uri="{FF2B5EF4-FFF2-40B4-BE49-F238E27FC236}">
                  <a16:creationId xmlns:a16="http://schemas.microsoft.com/office/drawing/2014/main" id="{18E1324F-45E6-4905-81D1-199B39D03BB9}"/>
                </a:ext>
              </a:extLst>
            </p:cNvPr>
            <p:cNvCxnSpPr/>
            <p:nvPr/>
          </p:nvCxnSpPr>
          <p:spPr>
            <a:xfrm>
              <a:off x="7372198" y="2994879"/>
              <a:ext cx="1080000" cy="4210"/>
            </a:xfrm>
            <a:prstGeom prst="straightConnector1">
              <a:avLst/>
            </a:prstGeom>
            <a:ln w="38100">
              <a:solidFill>
                <a:schemeClr val="accent2"/>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5" name="Straight Arrow Connector 64">
              <a:extLst>
                <a:ext uri="{FF2B5EF4-FFF2-40B4-BE49-F238E27FC236}">
                  <a16:creationId xmlns:a16="http://schemas.microsoft.com/office/drawing/2014/main" id="{4F309F68-9ADA-4B10-9CFB-F2EA8688D998}"/>
                </a:ext>
              </a:extLst>
            </p:cNvPr>
            <p:cNvCxnSpPr/>
            <p:nvPr/>
          </p:nvCxnSpPr>
          <p:spPr>
            <a:xfrm>
              <a:off x="7727782" y="3977705"/>
              <a:ext cx="1080000" cy="0"/>
            </a:xfrm>
            <a:prstGeom prst="straightConnector1">
              <a:avLst/>
            </a:prstGeom>
            <a:ln w="38100">
              <a:solidFill>
                <a:schemeClr val="accent3"/>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6" name="Straight Arrow Connector 65">
              <a:extLst>
                <a:ext uri="{FF2B5EF4-FFF2-40B4-BE49-F238E27FC236}">
                  <a16:creationId xmlns:a16="http://schemas.microsoft.com/office/drawing/2014/main" id="{46210D13-3BF5-452C-8E6F-E7E444E751A6}"/>
                </a:ext>
              </a:extLst>
            </p:cNvPr>
            <p:cNvCxnSpPr/>
            <p:nvPr/>
          </p:nvCxnSpPr>
          <p:spPr>
            <a:xfrm>
              <a:off x="7372198" y="4956322"/>
              <a:ext cx="1080000" cy="0"/>
            </a:xfrm>
            <a:prstGeom prst="straightConnector1">
              <a:avLst/>
            </a:prstGeom>
            <a:ln w="38100">
              <a:solidFill>
                <a:schemeClr val="accent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B6FFEBA-E7AD-429B-9DE4-13A022DCC0A7}"/>
                </a:ext>
              </a:extLst>
            </p:cNvPr>
            <p:cNvCxnSpPr/>
            <p:nvPr/>
          </p:nvCxnSpPr>
          <p:spPr>
            <a:xfrm>
              <a:off x="6682151" y="5934939"/>
              <a:ext cx="1080000" cy="0"/>
            </a:xfrm>
            <a:prstGeom prst="straightConnector1">
              <a:avLst/>
            </a:prstGeom>
            <a:ln w="38100">
              <a:solidFill>
                <a:schemeClr val="accent5"/>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2EB9E3E8-C3DF-4A3A-B6ED-B45A23FD2601}"/>
                </a:ext>
              </a:extLst>
            </p:cNvPr>
            <p:cNvCxnSpPr/>
            <p:nvPr/>
          </p:nvCxnSpPr>
          <p:spPr>
            <a:xfrm>
              <a:off x="6682151" y="2016261"/>
              <a:ext cx="1080000" cy="0"/>
            </a:xfrm>
            <a:prstGeom prst="straightConnector1">
              <a:avLst/>
            </a:prstGeom>
            <a:ln w="38100">
              <a:solidFill>
                <a:schemeClr val="accent1"/>
              </a:solidFill>
              <a:prstDash val="sysDot"/>
              <a:tailEnd type="triangle"/>
            </a:ln>
          </p:spPr>
          <p:style>
            <a:lnRef idx="1">
              <a:schemeClr val="accent1"/>
            </a:lnRef>
            <a:fillRef idx="0">
              <a:schemeClr val="accent1"/>
            </a:fillRef>
            <a:effectRef idx="0">
              <a:schemeClr val="accent1"/>
            </a:effectRef>
            <a:fontRef idx="minor">
              <a:schemeClr val="tx1"/>
            </a:fontRef>
          </p:style>
        </p:cxnSp>
        <p:grpSp>
          <p:nvGrpSpPr>
            <p:cNvPr id="69" name="그룹 12">
              <a:extLst>
                <a:ext uri="{FF2B5EF4-FFF2-40B4-BE49-F238E27FC236}">
                  <a16:creationId xmlns:a16="http://schemas.microsoft.com/office/drawing/2014/main" id="{49DCA51C-70E0-4BC3-98EC-47C345CBFA27}"/>
                </a:ext>
              </a:extLst>
            </p:cNvPr>
            <p:cNvGrpSpPr/>
            <p:nvPr/>
          </p:nvGrpSpPr>
          <p:grpSpPr>
            <a:xfrm>
              <a:off x="7923064" y="1760821"/>
              <a:ext cx="2722115" cy="523220"/>
              <a:chOff x="8899011" y="1711124"/>
              <a:chExt cx="2722115" cy="523220"/>
            </a:xfrm>
          </p:grpSpPr>
          <p:sp>
            <p:nvSpPr>
              <p:cNvPr id="70" name="TextBox 69">
                <a:extLst>
                  <a:ext uri="{FF2B5EF4-FFF2-40B4-BE49-F238E27FC236}">
                    <a16:creationId xmlns:a16="http://schemas.microsoft.com/office/drawing/2014/main" id="{10AEC43E-4FE2-4FEF-A0A6-2B218670B9DC}"/>
                  </a:ext>
                </a:extLst>
              </p:cNvPr>
              <p:cNvSpPr txBox="1"/>
              <p:nvPr/>
            </p:nvSpPr>
            <p:spPr>
              <a:xfrm>
                <a:off x="8899011" y="1711124"/>
                <a:ext cx="878954" cy="523220"/>
              </a:xfrm>
              <a:prstGeom prst="rect">
                <a:avLst/>
              </a:prstGeom>
              <a:noFill/>
            </p:spPr>
            <p:txBody>
              <a:bodyPr wrap="square" rtlCol="0" anchor="ctr">
                <a:spAutoFit/>
              </a:bodyPr>
              <a:lstStyle/>
              <a:p>
                <a:pPr algn="ctr"/>
                <a:r>
                  <a:rPr lang="en-US" altLang="ko-KR" sz="2800" b="1">
                    <a:solidFill>
                      <a:schemeClr val="accent1"/>
                    </a:solidFill>
                    <a:cs typeface="Arial" pitchFamily="34" charset="0"/>
                  </a:rPr>
                  <a:t>90</a:t>
                </a:r>
                <a:r>
                  <a:rPr lang="en-US" altLang="ko-KR" b="1">
                    <a:solidFill>
                      <a:schemeClr val="accent1"/>
                    </a:solidFill>
                    <a:cs typeface="Arial" pitchFamily="34" charset="0"/>
                  </a:rPr>
                  <a:t>%</a:t>
                </a:r>
                <a:endParaRPr lang="ko-KR" altLang="en-US" b="1">
                  <a:solidFill>
                    <a:schemeClr val="accent1"/>
                  </a:solidFill>
                  <a:cs typeface="Arial" pitchFamily="34" charset="0"/>
                </a:endParaRPr>
              </a:p>
            </p:txBody>
          </p:sp>
          <p:sp>
            <p:nvSpPr>
              <p:cNvPr id="71" name="Text Placeholder 12">
                <a:extLst>
                  <a:ext uri="{FF2B5EF4-FFF2-40B4-BE49-F238E27FC236}">
                    <a16:creationId xmlns:a16="http://schemas.microsoft.com/office/drawing/2014/main" id="{40F574C4-9ED7-40D2-901F-9617AAD8F002}"/>
                  </a:ext>
                </a:extLst>
              </p:cNvPr>
              <p:cNvSpPr txBox="1">
                <a:spLocks/>
              </p:cNvSpPr>
              <p:nvPr/>
            </p:nvSpPr>
            <p:spPr>
              <a:xfrm>
                <a:off x="9834315" y="1733300"/>
                <a:ext cx="1786811"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200" b="1">
                    <a:solidFill>
                      <a:schemeClr val="tx1">
                        <a:lumMod val="75000"/>
                        <a:lumOff val="25000"/>
                      </a:schemeClr>
                    </a:solidFill>
                    <a:cs typeface="Arial" pitchFamily="34" charset="0"/>
                  </a:rPr>
                  <a:t>Jobs will require DL by 2030</a:t>
                </a:r>
              </a:p>
            </p:txBody>
          </p:sp>
        </p:grpSp>
        <p:grpSp>
          <p:nvGrpSpPr>
            <p:cNvPr id="72" name="그룹 11">
              <a:extLst>
                <a:ext uri="{FF2B5EF4-FFF2-40B4-BE49-F238E27FC236}">
                  <a16:creationId xmlns:a16="http://schemas.microsoft.com/office/drawing/2014/main" id="{A86EF06A-6D5F-44C5-A776-A0A45FC66EAF}"/>
                </a:ext>
              </a:extLst>
            </p:cNvPr>
            <p:cNvGrpSpPr/>
            <p:nvPr/>
          </p:nvGrpSpPr>
          <p:grpSpPr>
            <a:xfrm>
              <a:off x="8584145" y="2734323"/>
              <a:ext cx="2714601" cy="523220"/>
              <a:chOff x="8900664" y="2587911"/>
              <a:chExt cx="2714601" cy="523220"/>
            </a:xfrm>
          </p:grpSpPr>
          <p:sp>
            <p:nvSpPr>
              <p:cNvPr id="73" name="TextBox 72">
                <a:extLst>
                  <a:ext uri="{FF2B5EF4-FFF2-40B4-BE49-F238E27FC236}">
                    <a16:creationId xmlns:a16="http://schemas.microsoft.com/office/drawing/2014/main" id="{EC47686F-38DB-4886-AE94-E44B92DDFD9E}"/>
                  </a:ext>
                </a:extLst>
              </p:cNvPr>
              <p:cNvSpPr txBox="1"/>
              <p:nvPr/>
            </p:nvSpPr>
            <p:spPr>
              <a:xfrm>
                <a:off x="8900664" y="2587911"/>
                <a:ext cx="878954" cy="523220"/>
              </a:xfrm>
              <a:prstGeom prst="rect">
                <a:avLst/>
              </a:prstGeom>
              <a:noFill/>
            </p:spPr>
            <p:txBody>
              <a:bodyPr wrap="square" rtlCol="0" anchor="ctr">
                <a:spAutoFit/>
              </a:bodyPr>
              <a:lstStyle/>
              <a:p>
                <a:pPr algn="ctr"/>
                <a:r>
                  <a:rPr lang="en-US" altLang="ko-KR" sz="2800" b="1">
                    <a:solidFill>
                      <a:schemeClr val="accent2"/>
                    </a:solidFill>
                    <a:cs typeface="Arial" pitchFamily="34" charset="0"/>
                  </a:rPr>
                  <a:t>90</a:t>
                </a:r>
                <a:r>
                  <a:rPr lang="en-US" altLang="ko-KR" sz="2000" b="1">
                    <a:solidFill>
                      <a:schemeClr val="accent2"/>
                    </a:solidFill>
                    <a:cs typeface="Arial" pitchFamily="34" charset="0"/>
                  </a:rPr>
                  <a:t>m</a:t>
                </a:r>
                <a:endParaRPr lang="ko-KR" altLang="en-US" b="1">
                  <a:solidFill>
                    <a:schemeClr val="accent2"/>
                  </a:solidFill>
                  <a:cs typeface="Arial" pitchFamily="34" charset="0"/>
                </a:endParaRPr>
              </a:p>
            </p:txBody>
          </p:sp>
          <p:sp>
            <p:nvSpPr>
              <p:cNvPr id="74" name="Text Placeholder 12">
                <a:extLst>
                  <a:ext uri="{FF2B5EF4-FFF2-40B4-BE49-F238E27FC236}">
                    <a16:creationId xmlns:a16="http://schemas.microsoft.com/office/drawing/2014/main" id="{CD0DBFD6-97BF-40C4-AE99-F9C5E1A5BE1A}"/>
                  </a:ext>
                </a:extLst>
              </p:cNvPr>
              <p:cNvSpPr txBox="1">
                <a:spLocks/>
              </p:cNvSpPr>
              <p:nvPr/>
            </p:nvSpPr>
            <p:spPr>
              <a:xfrm>
                <a:off x="9828453" y="2616255"/>
                <a:ext cx="1786812"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200" b="1"/>
                  <a:t>Global digital jobs are estimated by 2030</a:t>
                </a:r>
                <a:endParaRPr lang="ko-KR" altLang="en-US" sz="1200" b="1">
                  <a:solidFill>
                    <a:schemeClr val="tx1">
                      <a:lumMod val="75000"/>
                      <a:lumOff val="25000"/>
                    </a:schemeClr>
                  </a:solidFill>
                  <a:cs typeface="Arial" pitchFamily="34" charset="0"/>
                </a:endParaRPr>
              </a:p>
            </p:txBody>
          </p:sp>
        </p:grpSp>
        <p:grpSp>
          <p:nvGrpSpPr>
            <p:cNvPr id="75" name="그룹 10">
              <a:extLst>
                <a:ext uri="{FF2B5EF4-FFF2-40B4-BE49-F238E27FC236}">
                  <a16:creationId xmlns:a16="http://schemas.microsoft.com/office/drawing/2014/main" id="{8B3FB423-F109-4637-A7E3-F5A012F68D68}"/>
                </a:ext>
              </a:extLst>
            </p:cNvPr>
            <p:cNvGrpSpPr/>
            <p:nvPr/>
          </p:nvGrpSpPr>
          <p:grpSpPr>
            <a:xfrm>
              <a:off x="8900665" y="3713994"/>
              <a:ext cx="2433995" cy="523220"/>
              <a:chOff x="8900664" y="3470867"/>
              <a:chExt cx="2433995" cy="523220"/>
            </a:xfrm>
          </p:grpSpPr>
          <p:sp>
            <p:nvSpPr>
              <p:cNvPr id="76" name="TextBox 75">
                <a:extLst>
                  <a:ext uri="{FF2B5EF4-FFF2-40B4-BE49-F238E27FC236}">
                    <a16:creationId xmlns:a16="http://schemas.microsoft.com/office/drawing/2014/main" id="{884B1795-6A9A-4B5C-A77B-4BD4A2767ABE}"/>
                  </a:ext>
                </a:extLst>
              </p:cNvPr>
              <p:cNvSpPr txBox="1"/>
              <p:nvPr/>
            </p:nvSpPr>
            <p:spPr>
              <a:xfrm>
                <a:off x="8900664" y="3470867"/>
                <a:ext cx="878954" cy="523220"/>
              </a:xfrm>
              <a:prstGeom prst="rect">
                <a:avLst/>
              </a:prstGeom>
              <a:noFill/>
            </p:spPr>
            <p:txBody>
              <a:bodyPr wrap="square" rtlCol="0" anchor="ctr">
                <a:spAutoFit/>
              </a:bodyPr>
              <a:lstStyle/>
              <a:p>
                <a:pPr algn="ctr"/>
                <a:r>
                  <a:rPr lang="en-US" altLang="ko-KR" sz="2800" b="1">
                    <a:solidFill>
                      <a:schemeClr val="accent3"/>
                    </a:solidFill>
                    <a:cs typeface="Arial" pitchFamily="34" charset="0"/>
                  </a:rPr>
                  <a:t>2.7</a:t>
                </a:r>
                <a:r>
                  <a:rPr lang="en-US" altLang="ko-KR" sz="2000" b="1">
                    <a:solidFill>
                      <a:schemeClr val="accent3"/>
                    </a:solidFill>
                    <a:cs typeface="Arial" pitchFamily="34" charset="0"/>
                  </a:rPr>
                  <a:t>b</a:t>
                </a:r>
                <a:endParaRPr lang="ko-KR" altLang="en-US" b="1">
                  <a:solidFill>
                    <a:schemeClr val="accent3"/>
                  </a:solidFill>
                  <a:cs typeface="Arial" pitchFamily="34" charset="0"/>
                </a:endParaRPr>
              </a:p>
            </p:txBody>
          </p:sp>
          <p:sp>
            <p:nvSpPr>
              <p:cNvPr id="77" name="Text Placeholder 12">
                <a:extLst>
                  <a:ext uri="{FF2B5EF4-FFF2-40B4-BE49-F238E27FC236}">
                    <a16:creationId xmlns:a16="http://schemas.microsoft.com/office/drawing/2014/main" id="{B69B85F4-AF01-4169-AAFB-FD620993B41E}"/>
                  </a:ext>
                </a:extLst>
              </p:cNvPr>
              <p:cNvSpPr txBox="1">
                <a:spLocks/>
              </p:cNvSpPr>
              <p:nvPr/>
            </p:nvSpPr>
            <p:spPr>
              <a:xfrm>
                <a:off x="9834314" y="3499210"/>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200" b="1">
                    <a:solidFill>
                      <a:schemeClr val="tx1">
                        <a:lumMod val="75000"/>
                        <a:lumOff val="25000"/>
                      </a:schemeClr>
                    </a:solidFill>
                    <a:cs typeface="Arial" pitchFamily="34" charset="0"/>
                  </a:rPr>
                  <a:t>People are still offline</a:t>
                </a:r>
                <a:endParaRPr lang="ko-KR" altLang="en-US" sz="1200" b="1">
                  <a:solidFill>
                    <a:schemeClr val="tx1">
                      <a:lumMod val="75000"/>
                      <a:lumOff val="25000"/>
                    </a:schemeClr>
                  </a:solidFill>
                  <a:cs typeface="Arial" pitchFamily="34" charset="0"/>
                </a:endParaRPr>
              </a:p>
            </p:txBody>
          </p:sp>
        </p:grpSp>
        <p:grpSp>
          <p:nvGrpSpPr>
            <p:cNvPr id="78" name="그룹 3">
              <a:extLst>
                <a:ext uri="{FF2B5EF4-FFF2-40B4-BE49-F238E27FC236}">
                  <a16:creationId xmlns:a16="http://schemas.microsoft.com/office/drawing/2014/main" id="{C4124B7A-3C82-4763-8D9D-F9381BF72164}"/>
                </a:ext>
              </a:extLst>
            </p:cNvPr>
            <p:cNvGrpSpPr/>
            <p:nvPr/>
          </p:nvGrpSpPr>
          <p:grpSpPr>
            <a:xfrm>
              <a:off x="7924717" y="5673334"/>
              <a:ext cx="3671635" cy="523220"/>
              <a:chOff x="8900664" y="5236778"/>
              <a:chExt cx="3671635" cy="523220"/>
            </a:xfrm>
          </p:grpSpPr>
          <p:sp>
            <p:nvSpPr>
              <p:cNvPr id="79" name="TextBox 78">
                <a:extLst>
                  <a:ext uri="{FF2B5EF4-FFF2-40B4-BE49-F238E27FC236}">
                    <a16:creationId xmlns:a16="http://schemas.microsoft.com/office/drawing/2014/main" id="{FA7421B6-7B68-403D-8B52-A08B4A365F87}"/>
                  </a:ext>
                </a:extLst>
              </p:cNvPr>
              <p:cNvSpPr txBox="1"/>
              <p:nvPr/>
            </p:nvSpPr>
            <p:spPr>
              <a:xfrm>
                <a:off x="8900664" y="5236778"/>
                <a:ext cx="878954" cy="523220"/>
              </a:xfrm>
              <a:prstGeom prst="rect">
                <a:avLst/>
              </a:prstGeom>
              <a:noFill/>
            </p:spPr>
            <p:txBody>
              <a:bodyPr wrap="square" rtlCol="0" anchor="ctr">
                <a:spAutoFit/>
              </a:bodyPr>
              <a:lstStyle/>
              <a:p>
                <a:pPr algn="ctr"/>
                <a:r>
                  <a:rPr lang="en-US" altLang="ko-KR" sz="2800" b="1">
                    <a:solidFill>
                      <a:schemeClr val="accent5"/>
                    </a:solidFill>
                    <a:cs typeface="Arial" pitchFamily="34" charset="0"/>
                  </a:rPr>
                  <a:t>60</a:t>
                </a:r>
                <a:r>
                  <a:rPr lang="en-US" altLang="ko-KR" b="1">
                    <a:solidFill>
                      <a:schemeClr val="accent5"/>
                    </a:solidFill>
                    <a:cs typeface="Arial" pitchFamily="34" charset="0"/>
                  </a:rPr>
                  <a:t>%</a:t>
                </a:r>
                <a:endParaRPr lang="ko-KR" altLang="en-US" b="1">
                  <a:solidFill>
                    <a:schemeClr val="accent5"/>
                  </a:solidFill>
                  <a:cs typeface="Arial" pitchFamily="34" charset="0"/>
                </a:endParaRPr>
              </a:p>
            </p:txBody>
          </p:sp>
          <p:sp>
            <p:nvSpPr>
              <p:cNvPr id="80" name="Text Placeholder 12">
                <a:extLst>
                  <a:ext uri="{FF2B5EF4-FFF2-40B4-BE49-F238E27FC236}">
                    <a16:creationId xmlns:a16="http://schemas.microsoft.com/office/drawing/2014/main" id="{1904E8FE-5764-4AD2-920D-B4A9E21C6119}"/>
                  </a:ext>
                </a:extLst>
              </p:cNvPr>
              <p:cNvSpPr txBox="1">
                <a:spLocks/>
              </p:cNvSpPr>
              <p:nvPr/>
            </p:nvSpPr>
            <p:spPr>
              <a:xfrm>
                <a:off x="9834315" y="5265121"/>
                <a:ext cx="2737984"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altLang="ko-KR" sz="1200" b="1">
                    <a:solidFill>
                      <a:schemeClr val="tx1">
                        <a:lumMod val="75000"/>
                        <a:lumOff val="25000"/>
                      </a:schemeClr>
                    </a:solidFill>
                    <a:cs typeface="Arial" pitchFamily="34" charset="0"/>
                  </a:rPr>
                  <a:t>Children surveyed around the world are exposed to cyber risks</a:t>
                </a:r>
                <a:endParaRPr lang="ko-KR" altLang="en-US" sz="1200" b="1">
                  <a:solidFill>
                    <a:schemeClr val="tx1">
                      <a:lumMod val="75000"/>
                      <a:lumOff val="25000"/>
                    </a:schemeClr>
                  </a:solidFill>
                  <a:cs typeface="Arial" pitchFamily="34" charset="0"/>
                </a:endParaRPr>
              </a:p>
            </p:txBody>
          </p:sp>
        </p:grpSp>
        <p:grpSp>
          <p:nvGrpSpPr>
            <p:cNvPr id="81" name="그룹 9">
              <a:extLst>
                <a:ext uri="{FF2B5EF4-FFF2-40B4-BE49-F238E27FC236}">
                  <a16:creationId xmlns:a16="http://schemas.microsoft.com/office/drawing/2014/main" id="{AF40FD4D-4477-48C5-B8FB-04E2DD0053D3}"/>
                </a:ext>
              </a:extLst>
            </p:cNvPr>
            <p:cNvGrpSpPr/>
            <p:nvPr/>
          </p:nvGrpSpPr>
          <p:grpSpPr>
            <a:xfrm>
              <a:off x="8584145" y="4693665"/>
              <a:ext cx="2433995" cy="523220"/>
              <a:chOff x="8900664" y="4353822"/>
              <a:chExt cx="2433995" cy="523220"/>
            </a:xfrm>
          </p:grpSpPr>
          <p:sp>
            <p:nvSpPr>
              <p:cNvPr id="82" name="TextBox 81">
                <a:extLst>
                  <a:ext uri="{FF2B5EF4-FFF2-40B4-BE49-F238E27FC236}">
                    <a16:creationId xmlns:a16="http://schemas.microsoft.com/office/drawing/2014/main" id="{48A82199-5FF7-464B-B69B-D3967B6AD3C6}"/>
                  </a:ext>
                </a:extLst>
              </p:cNvPr>
              <p:cNvSpPr txBox="1"/>
              <p:nvPr/>
            </p:nvSpPr>
            <p:spPr>
              <a:xfrm>
                <a:off x="8900664" y="4353822"/>
                <a:ext cx="878954" cy="523220"/>
              </a:xfrm>
              <a:prstGeom prst="rect">
                <a:avLst/>
              </a:prstGeom>
              <a:noFill/>
            </p:spPr>
            <p:txBody>
              <a:bodyPr wrap="square" rtlCol="0" anchor="ctr">
                <a:spAutoFit/>
              </a:bodyPr>
              <a:lstStyle/>
              <a:p>
                <a:pPr algn="ctr"/>
                <a:r>
                  <a:rPr lang="en-US" altLang="ko-KR" sz="2800" b="1">
                    <a:solidFill>
                      <a:schemeClr val="accent4"/>
                    </a:solidFill>
                    <a:cs typeface="Arial" pitchFamily="34" charset="0"/>
                  </a:rPr>
                  <a:t>2/3</a:t>
                </a:r>
                <a:endParaRPr lang="ko-KR" altLang="en-US" b="1">
                  <a:solidFill>
                    <a:schemeClr val="accent4"/>
                  </a:solidFill>
                  <a:cs typeface="Arial" pitchFamily="34" charset="0"/>
                </a:endParaRPr>
              </a:p>
            </p:txBody>
          </p:sp>
          <p:sp>
            <p:nvSpPr>
              <p:cNvPr id="83" name="Text Placeholder 12">
                <a:extLst>
                  <a:ext uri="{FF2B5EF4-FFF2-40B4-BE49-F238E27FC236}">
                    <a16:creationId xmlns:a16="http://schemas.microsoft.com/office/drawing/2014/main" id="{B99C659C-D087-43C1-AE7C-B6EBFA8CB817}"/>
                  </a:ext>
                </a:extLst>
              </p:cNvPr>
              <p:cNvSpPr txBox="1">
                <a:spLocks/>
              </p:cNvSpPr>
              <p:nvPr/>
            </p:nvSpPr>
            <p:spPr>
              <a:xfrm>
                <a:off x="9834314" y="4382165"/>
                <a:ext cx="1500345"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ko-KR" altLang="en-US" sz="1200">
                  <a:solidFill>
                    <a:schemeClr val="tx1">
                      <a:lumMod val="75000"/>
                      <a:lumOff val="25000"/>
                    </a:schemeClr>
                  </a:solidFill>
                  <a:cs typeface="Arial" pitchFamily="34" charset="0"/>
                </a:endParaRPr>
              </a:p>
            </p:txBody>
          </p:sp>
        </p:grpSp>
      </p:grpSp>
      <p:grpSp>
        <p:nvGrpSpPr>
          <p:cNvPr id="85" name="Graphic 5343">
            <a:extLst>
              <a:ext uri="{FF2B5EF4-FFF2-40B4-BE49-F238E27FC236}">
                <a16:creationId xmlns:a16="http://schemas.microsoft.com/office/drawing/2014/main" id="{6FF32ECD-F9A8-4BD6-9AE0-EA2778C55F74}"/>
              </a:ext>
            </a:extLst>
          </p:cNvPr>
          <p:cNvGrpSpPr/>
          <p:nvPr/>
        </p:nvGrpSpPr>
        <p:grpSpPr>
          <a:xfrm rot="14298466">
            <a:off x="5671152" y="5665264"/>
            <a:ext cx="255324" cy="1157652"/>
            <a:chOff x="7783270" y="3992865"/>
            <a:chExt cx="267645" cy="1213522"/>
          </a:xfrm>
        </p:grpSpPr>
        <p:sp>
          <p:nvSpPr>
            <p:cNvPr id="86" name="Freeform: Shape 85">
              <a:extLst>
                <a:ext uri="{FF2B5EF4-FFF2-40B4-BE49-F238E27FC236}">
                  <a16:creationId xmlns:a16="http://schemas.microsoft.com/office/drawing/2014/main" id="{172591F3-2D39-4C82-860D-6635D5D38BB1}"/>
                </a:ext>
              </a:extLst>
            </p:cNvPr>
            <p:cNvSpPr/>
            <p:nvPr/>
          </p:nvSpPr>
          <p:spPr>
            <a:xfrm>
              <a:off x="7783287" y="4105294"/>
              <a:ext cx="190501" cy="990600"/>
            </a:xfrm>
            <a:custGeom>
              <a:avLst/>
              <a:gdLst>
                <a:gd name="connsiteX0" fmla="*/ 155734 w 190500"/>
                <a:gd name="connsiteY0" fmla="*/ 973931 h 990600"/>
                <a:gd name="connsiteX1" fmla="*/ 21431 w 190500"/>
                <a:gd name="connsiteY1" fmla="*/ 970121 h 990600"/>
                <a:gd name="connsiteX2" fmla="*/ 43339 w 190500"/>
                <a:gd name="connsiteY2" fmla="*/ 21431 h 990600"/>
                <a:gd name="connsiteX3" fmla="*/ 177641 w 190500"/>
                <a:gd name="connsiteY3" fmla="*/ 25241 h 990600"/>
              </a:gdLst>
              <a:ahLst/>
              <a:cxnLst>
                <a:cxn ang="0">
                  <a:pos x="connsiteX0" y="connsiteY0"/>
                </a:cxn>
                <a:cxn ang="0">
                  <a:pos x="connsiteX1" y="connsiteY1"/>
                </a:cxn>
                <a:cxn ang="0">
                  <a:pos x="connsiteX2" y="connsiteY2"/>
                </a:cxn>
                <a:cxn ang="0">
                  <a:pos x="connsiteX3" y="connsiteY3"/>
                </a:cxn>
              </a:cxnLst>
              <a:rect l="l" t="t" r="r" b="b"/>
              <a:pathLst>
                <a:path w="190500" h="990600">
                  <a:moveTo>
                    <a:pt x="155734" y="973931"/>
                  </a:moveTo>
                  <a:lnTo>
                    <a:pt x="21431" y="970121"/>
                  </a:lnTo>
                  <a:lnTo>
                    <a:pt x="43339" y="21431"/>
                  </a:lnTo>
                  <a:lnTo>
                    <a:pt x="177641" y="25241"/>
                  </a:lnTo>
                  <a:close/>
                </a:path>
              </a:pathLst>
            </a:custGeom>
            <a:solidFill>
              <a:schemeClr val="accent1"/>
            </a:solidFill>
            <a:ln w="28575" cap="rnd">
              <a:solidFill>
                <a:srgbClr val="333331"/>
              </a:solidFill>
              <a:prstDash val="solid"/>
              <a:round/>
            </a:ln>
          </p:spPr>
          <p:txBody>
            <a:bodyPr rtlCol="0" anchor="ctr"/>
            <a:lstStyle/>
            <a:p>
              <a:endParaRPr lang="en-US"/>
            </a:p>
          </p:txBody>
        </p:sp>
        <p:sp>
          <p:nvSpPr>
            <p:cNvPr id="87" name="Freeform: Shape 86">
              <a:extLst>
                <a:ext uri="{FF2B5EF4-FFF2-40B4-BE49-F238E27FC236}">
                  <a16:creationId xmlns:a16="http://schemas.microsoft.com/office/drawing/2014/main" id="{C81E7CF1-F59F-4541-86FD-58A95E7F1136}"/>
                </a:ext>
              </a:extLst>
            </p:cNvPr>
            <p:cNvSpPr/>
            <p:nvPr/>
          </p:nvSpPr>
          <p:spPr>
            <a:xfrm>
              <a:off x="7831864" y="3992865"/>
              <a:ext cx="123825" cy="152400"/>
            </a:xfrm>
            <a:custGeom>
              <a:avLst/>
              <a:gdLst>
                <a:gd name="connsiteX0" fmla="*/ 66199 w 123825"/>
                <a:gd name="connsiteY0" fmla="*/ 21467 h 152400"/>
                <a:gd name="connsiteX1" fmla="*/ 66199 w 123825"/>
                <a:gd name="connsiteY1" fmla="*/ 21467 h 152400"/>
                <a:gd name="connsiteX2" fmla="*/ 24289 w 123825"/>
                <a:gd name="connsiteY2" fmla="*/ 61472 h 152400"/>
                <a:gd name="connsiteX3" fmla="*/ 21431 w 123825"/>
                <a:gd name="connsiteY3" fmla="*/ 134815 h 152400"/>
                <a:gd name="connsiteX4" fmla="*/ 102394 w 123825"/>
                <a:gd name="connsiteY4" fmla="*/ 137672 h 152400"/>
                <a:gd name="connsiteX5" fmla="*/ 105251 w 123825"/>
                <a:gd name="connsiteY5" fmla="*/ 64330 h 152400"/>
                <a:gd name="connsiteX6" fmla="*/ 66199 w 123825"/>
                <a:gd name="connsiteY6" fmla="*/ 21467 h 15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3825" h="152400">
                  <a:moveTo>
                    <a:pt x="66199" y="21467"/>
                  </a:moveTo>
                  <a:lnTo>
                    <a:pt x="66199" y="21467"/>
                  </a:lnTo>
                  <a:cubicBezTo>
                    <a:pt x="44291" y="20515"/>
                    <a:pt x="25241" y="38612"/>
                    <a:pt x="24289" y="61472"/>
                  </a:cubicBezTo>
                  <a:lnTo>
                    <a:pt x="21431" y="134815"/>
                  </a:lnTo>
                  <a:lnTo>
                    <a:pt x="102394" y="137672"/>
                  </a:lnTo>
                  <a:lnTo>
                    <a:pt x="105251" y="64330"/>
                  </a:lnTo>
                  <a:cubicBezTo>
                    <a:pt x="106204" y="40517"/>
                    <a:pt x="89059" y="22420"/>
                    <a:pt x="66199" y="21467"/>
                  </a:cubicBezTo>
                  <a:close/>
                </a:path>
              </a:pathLst>
            </a:custGeom>
            <a:solidFill>
              <a:schemeClr val="bg1"/>
            </a:solidFill>
            <a:ln w="28575" cap="rnd">
              <a:solidFill>
                <a:srgbClr val="333331"/>
              </a:solidFill>
              <a:prstDash val="solid"/>
              <a:round/>
            </a:ln>
          </p:spPr>
          <p:txBody>
            <a:bodyPr rtlCol="0" anchor="ctr"/>
            <a:lstStyle/>
            <a:p>
              <a:endParaRPr lang="en-US"/>
            </a:p>
          </p:txBody>
        </p:sp>
        <p:sp>
          <p:nvSpPr>
            <p:cNvPr id="88" name="Freeform: Shape 87">
              <a:extLst>
                <a:ext uri="{FF2B5EF4-FFF2-40B4-BE49-F238E27FC236}">
                  <a16:creationId xmlns:a16="http://schemas.microsoft.com/office/drawing/2014/main" id="{15010C36-B5EB-4CA5-88F5-43E7DA5D873B}"/>
                </a:ext>
              </a:extLst>
            </p:cNvPr>
            <p:cNvSpPr/>
            <p:nvPr/>
          </p:nvSpPr>
          <p:spPr>
            <a:xfrm>
              <a:off x="7783270" y="5053987"/>
              <a:ext cx="171451" cy="152400"/>
            </a:xfrm>
            <a:custGeom>
              <a:avLst/>
              <a:gdLst>
                <a:gd name="connsiteX0" fmla="*/ 21431 w 171450"/>
                <a:gd name="connsiteY0" fmla="*/ 21431 h 152400"/>
                <a:gd name="connsiteX1" fmla="*/ 61436 w 171450"/>
                <a:gd name="connsiteY1" fmla="*/ 118586 h 152400"/>
                <a:gd name="connsiteX2" fmla="*/ 109061 w 171450"/>
                <a:gd name="connsiteY2" fmla="*/ 119539 h 152400"/>
                <a:gd name="connsiteX3" fmla="*/ 154781 w 171450"/>
                <a:gd name="connsiteY3" fmla="*/ 25241 h 152400"/>
                <a:gd name="connsiteX4" fmla="*/ 21431 w 171450"/>
                <a:gd name="connsiteY4" fmla="*/ 21431 h 152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450" h="152400">
                  <a:moveTo>
                    <a:pt x="21431" y="21431"/>
                  </a:moveTo>
                  <a:lnTo>
                    <a:pt x="61436" y="118586"/>
                  </a:lnTo>
                  <a:cubicBezTo>
                    <a:pt x="70009" y="139541"/>
                    <a:pt x="99536" y="140494"/>
                    <a:pt x="109061" y="119539"/>
                  </a:cubicBezTo>
                  <a:lnTo>
                    <a:pt x="154781" y="25241"/>
                  </a:lnTo>
                  <a:lnTo>
                    <a:pt x="21431" y="21431"/>
                  </a:lnTo>
                  <a:close/>
                </a:path>
              </a:pathLst>
            </a:custGeom>
            <a:solidFill>
              <a:schemeClr val="tx1">
                <a:lumMod val="75000"/>
                <a:lumOff val="25000"/>
              </a:schemeClr>
            </a:solidFill>
            <a:ln w="28575" cap="rnd">
              <a:solidFill>
                <a:srgbClr val="333331"/>
              </a:solidFill>
              <a:prstDash val="solid"/>
              <a:round/>
            </a:ln>
          </p:spPr>
          <p:txBody>
            <a:bodyPr rtlCol="0" anchor="ctr"/>
            <a:lstStyle/>
            <a:p>
              <a:endParaRPr lang="en-US"/>
            </a:p>
          </p:txBody>
        </p:sp>
        <p:sp>
          <p:nvSpPr>
            <p:cNvPr id="89" name="Freeform: Shape 88">
              <a:extLst>
                <a:ext uri="{FF2B5EF4-FFF2-40B4-BE49-F238E27FC236}">
                  <a16:creationId xmlns:a16="http://schemas.microsoft.com/office/drawing/2014/main" id="{63A6B83A-5FEA-4D7F-B2B0-C52DC60D2A7A}"/>
                </a:ext>
              </a:extLst>
            </p:cNvPr>
            <p:cNvSpPr/>
            <p:nvPr/>
          </p:nvSpPr>
          <p:spPr>
            <a:xfrm>
              <a:off x="7812789" y="4156731"/>
              <a:ext cx="238126" cy="314325"/>
            </a:xfrm>
            <a:custGeom>
              <a:avLst/>
              <a:gdLst>
                <a:gd name="connsiteX0" fmla="*/ 21431 w 238125"/>
                <a:gd name="connsiteY0" fmla="*/ 21431 h 314325"/>
                <a:gd name="connsiteX1" fmla="*/ 164306 w 238125"/>
                <a:gd name="connsiteY1" fmla="*/ 23336 h 314325"/>
                <a:gd name="connsiteX2" fmla="*/ 224314 w 238125"/>
                <a:gd name="connsiteY2" fmla="*/ 100489 h 314325"/>
                <a:gd name="connsiteX3" fmla="*/ 218599 w 238125"/>
                <a:gd name="connsiteY3" fmla="*/ 297656 h 314325"/>
              </a:gdLst>
              <a:ahLst/>
              <a:cxnLst>
                <a:cxn ang="0">
                  <a:pos x="connsiteX0" y="connsiteY0"/>
                </a:cxn>
                <a:cxn ang="0">
                  <a:pos x="connsiteX1" y="connsiteY1"/>
                </a:cxn>
                <a:cxn ang="0">
                  <a:pos x="connsiteX2" y="connsiteY2"/>
                </a:cxn>
                <a:cxn ang="0">
                  <a:pos x="connsiteX3" y="connsiteY3"/>
                </a:cxn>
              </a:cxnLst>
              <a:rect l="l" t="t" r="r" b="b"/>
              <a:pathLst>
                <a:path w="238125" h="314325">
                  <a:moveTo>
                    <a:pt x="21431" y="21431"/>
                  </a:moveTo>
                  <a:lnTo>
                    <a:pt x="164306" y="23336"/>
                  </a:lnTo>
                  <a:cubicBezTo>
                    <a:pt x="198596" y="24289"/>
                    <a:pt x="226219" y="58579"/>
                    <a:pt x="224314" y="100489"/>
                  </a:cubicBezTo>
                  <a:lnTo>
                    <a:pt x="218599" y="297656"/>
                  </a:lnTo>
                </a:path>
              </a:pathLst>
            </a:custGeom>
            <a:noFill/>
            <a:ln w="28575" cap="rnd">
              <a:solidFill>
                <a:srgbClr val="333331"/>
              </a:solidFill>
              <a:prstDash val="solid"/>
              <a:round/>
            </a:ln>
          </p:spPr>
          <p:txBody>
            <a:bodyPr rtlCol="0" anchor="ctr"/>
            <a:lstStyle/>
            <a:p>
              <a:endParaRPr lang="en-US"/>
            </a:p>
          </p:txBody>
        </p:sp>
      </p:grpSp>
      <p:pic>
        <p:nvPicPr>
          <p:cNvPr id="31" name="Picture 2">
            <a:extLst>
              <a:ext uri="{FF2B5EF4-FFF2-40B4-BE49-F238E27FC236}">
                <a16:creationId xmlns:a16="http://schemas.microsoft.com/office/drawing/2014/main" id="{755CA986-903C-759E-CB07-EE451224E81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 b="35201"/>
          <a:stretch/>
        </p:blipFill>
        <p:spPr bwMode="auto">
          <a:xfrm>
            <a:off x="4474572" y="1588216"/>
            <a:ext cx="616323" cy="402031"/>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2">
            <a:extLst>
              <a:ext uri="{FF2B5EF4-FFF2-40B4-BE49-F238E27FC236}">
                <a16:creationId xmlns:a16="http://schemas.microsoft.com/office/drawing/2014/main" id="{BB34EF00-67E9-FDBB-6F11-E14099860A4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334" b="35201"/>
          <a:stretch/>
        </p:blipFill>
        <p:spPr bwMode="auto">
          <a:xfrm>
            <a:off x="3758129" y="2510010"/>
            <a:ext cx="616323" cy="402031"/>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371AAEA5-AAFE-BB5E-66BA-A9B0EB6CCDDD}"/>
              </a:ext>
            </a:extLst>
          </p:cNvPr>
          <p:cNvPicPr>
            <a:picLocks noChangeAspect="1"/>
          </p:cNvPicPr>
          <p:nvPr/>
        </p:nvPicPr>
        <p:blipFill>
          <a:blip r:embed="rId3"/>
          <a:stretch>
            <a:fillRect/>
          </a:stretch>
        </p:blipFill>
        <p:spPr>
          <a:xfrm>
            <a:off x="3260367" y="3568271"/>
            <a:ext cx="995524" cy="388347"/>
          </a:xfrm>
          <a:prstGeom prst="rect">
            <a:avLst/>
          </a:prstGeom>
        </p:spPr>
      </p:pic>
      <p:sp>
        <p:nvSpPr>
          <p:cNvPr id="102" name="Rectangle 101">
            <a:extLst>
              <a:ext uri="{FF2B5EF4-FFF2-40B4-BE49-F238E27FC236}">
                <a16:creationId xmlns:a16="http://schemas.microsoft.com/office/drawing/2014/main" id="{FB9D1650-14B7-7A56-0884-BC1A1224C964}"/>
              </a:ext>
            </a:extLst>
          </p:cNvPr>
          <p:cNvSpPr/>
          <p:nvPr/>
        </p:nvSpPr>
        <p:spPr>
          <a:xfrm>
            <a:off x="-1" y="6656480"/>
            <a:ext cx="12192001" cy="220527"/>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a:solidFill>
                  <a:schemeClr val="bg1">
                    <a:lumMod val="75000"/>
                  </a:schemeClr>
                </a:solidFill>
              </a:rPr>
              <a:t>References: 1) </a:t>
            </a:r>
            <a:r>
              <a:rPr lang="en-US" sz="800">
                <a:solidFill>
                  <a:schemeClr val="bg1">
                    <a:lumMod val="75000"/>
                  </a:schemeClr>
                </a:solidFill>
                <a:hlinkClick r:id="rId4">
                  <a:extLst>
                    <a:ext uri="{A12FA001-AC4F-418D-AE19-62706E023703}">
                      <ahyp:hlinkClr xmlns:ahyp="http://schemas.microsoft.com/office/drawing/2018/hyperlinkcolor" val="tx"/>
                    </a:ext>
                  </a:extLst>
                </a:hlinkClick>
              </a:rPr>
              <a:t>Link </a:t>
            </a:r>
            <a:r>
              <a:rPr lang="en-US" sz="800">
                <a:solidFill>
                  <a:schemeClr val="bg1">
                    <a:lumMod val="75000"/>
                  </a:schemeClr>
                </a:solidFill>
              </a:rPr>
              <a:t>2) </a:t>
            </a:r>
            <a:r>
              <a:rPr lang="en-US" sz="800">
                <a:solidFill>
                  <a:schemeClr val="bg1">
                    <a:lumMod val="75000"/>
                  </a:schemeClr>
                </a:solidFill>
                <a:hlinkClick r:id="rId5">
                  <a:extLst>
                    <a:ext uri="{A12FA001-AC4F-418D-AE19-62706E023703}">
                      <ahyp:hlinkClr xmlns:ahyp="http://schemas.microsoft.com/office/drawing/2018/hyperlinkcolor" val="tx"/>
                    </a:ext>
                  </a:extLst>
                </a:hlinkClick>
              </a:rPr>
              <a:t>Link</a:t>
            </a:r>
            <a:r>
              <a:rPr lang="en-US" sz="800">
                <a:solidFill>
                  <a:schemeClr val="bg1">
                    <a:lumMod val="75000"/>
                  </a:schemeClr>
                </a:solidFill>
              </a:rPr>
              <a:t> 3) </a:t>
            </a:r>
            <a:r>
              <a:rPr lang="en-US" sz="800">
                <a:solidFill>
                  <a:schemeClr val="bg1">
                    <a:lumMod val="75000"/>
                  </a:schemeClr>
                </a:solidFill>
                <a:hlinkClick r:id="rId6">
                  <a:extLst>
                    <a:ext uri="{A12FA001-AC4F-418D-AE19-62706E023703}">
                      <ahyp:hlinkClr xmlns:ahyp="http://schemas.microsoft.com/office/drawing/2018/hyperlinkcolor" val="tx"/>
                    </a:ext>
                  </a:extLst>
                </a:hlinkClick>
              </a:rPr>
              <a:t>Link</a:t>
            </a:r>
            <a:r>
              <a:rPr lang="en-US" sz="800">
                <a:solidFill>
                  <a:schemeClr val="bg1">
                    <a:lumMod val="75000"/>
                  </a:schemeClr>
                </a:solidFill>
              </a:rPr>
              <a:t> </a:t>
            </a:r>
            <a:r>
              <a:rPr lang="en-US" sz="800">
                <a:solidFill>
                  <a:schemeClr val="bg1">
                    <a:lumMod val="75000"/>
                  </a:schemeClr>
                </a:solidFill>
                <a:hlinkClick r:id="rId7">
                  <a:extLst>
                    <a:ext uri="{A12FA001-AC4F-418D-AE19-62706E023703}">
                      <ahyp:hlinkClr xmlns:ahyp="http://schemas.microsoft.com/office/drawing/2018/hyperlinkcolor" val="tx"/>
                    </a:ext>
                  </a:extLst>
                </a:hlinkClick>
              </a:rPr>
              <a:t>4</a:t>
            </a:r>
            <a:r>
              <a:rPr lang="en-US" sz="800">
                <a:solidFill>
                  <a:schemeClr val="bg1">
                    <a:lumMod val="75000"/>
                  </a:schemeClr>
                </a:solidFill>
              </a:rPr>
              <a:t>) </a:t>
            </a:r>
            <a:r>
              <a:rPr lang="en-US" sz="800">
                <a:solidFill>
                  <a:schemeClr val="bg1">
                    <a:lumMod val="75000"/>
                  </a:schemeClr>
                </a:solidFill>
                <a:hlinkClick r:id="rId8">
                  <a:extLst>
                    <a:ext uri="{A12FA001-AC4F-418D-AE19-62706E023703}">
                      <ahyp:hlinkClr xmlns:ahyp="http://schemas.microsoft.com/office/drawing/2018/hyperlinkcolor" val="tx"/>
                    </a:ext>
                  </a:extLst>
                </a:hlinkClick>
              </a:rPr>
              <a:t>Link</a:t>
            </a:r>
            <a:r>
              <a:rPr lang="en-US" sz="800">
                <a:solidFill>
                  <a:schemeClr val="bg1">
                    <a:lumMod val="75000"/>
                  </a:schemeClr>
                </a:solidFill>
              </a:rPr>
              <a:t> </a:t>
            </a:r>
            <a:r>
              <a:rPr lang="en-US" sz="800">
                <a:solidFill>
                  <a:schemeClr val="bg1">
                    <a:lumMod val="75000"/>
                  </a:schemeClr>
                </a:solidFill>
                <a:hlinkClick r:id="rId9">
                  <a:extLst>
                    <a:ext uri="{A12FA001-AC4F-418D-AE19-62706E023703}">
                      <ahyp:hlinkClr xmlns:ahyp="http://schemas.microsoft.com/office/drawing/2018/hyperlinkcolor" val="tx"/>
                    </a:ext>
                  </a:extLst>
                </a:hlinkClick>
              </a:rPr>
              <a:t>5</a:t>
            </a:r>
            <a:r>
              <a:rPr lang="en-US" sz="800">
                <a:solidFill>
                  <a:schemeClr val="bg1">
                    <a:lumMod val="75000"/>
                  </a:schemeClr>
                </a:solidFill>
              </a:rPr>
              <a:t>) </a:t>
            </a:r>
            <a:r>
              <a:rPr lang="en-US" sz="800">
                <a:solidFill>
                  <a:schemeClr val="bg1">
                    <a:lumMod val="75000"/>
                  </a:schemeClr>
                </a:solidFill>
                <a:hlinkClick r:id="rId10">
                  <a:extLst>
                    <a:ext uri="{A12FA001-AC4F-418D-AE19-62706E023703}">
                      <ahyp:hlinkClr xmlns:ahyp="http://schemas.microsoft.com/office/drawing/2018/hyperlinkcolor" val="tx"/>
                    </a:ext>
                  </a:extLst>
                </a:hlinkClick>
              </a:rPr>
              <a:t>Link</a:t>
            </a:r>
            <a:endParaRPr lang="en-CH" sz="1400">
              <a:solidFill>
                <a:schemeClr val="bg1">
                  <a:lumMod val="75000"/>
                </a:schemeClr>
              </a:solidFill>
            </a:endParaRPr>
          </a:p>
        </p:txBody>
      </p:sp>
      <p:sp>
        <p:nvSpPr>
          <p:cNvPr id="105" name="Text Placeholder 12">
            <a:extLst>
              <a:ext uri="{FF2B5EF4-FFF2-40B4-BE49-F238E27FC236}">
                <a16:creationId xmlns:a16="http://schemas.microsoft.com/office/drawing/2014/main" id="{F0B9C6B4-6A83-7A81-A068-EFFA164F3F74}"/>
              </a:ext>
            </a:extLst>
          </p:cNvPr>
          <p:cNvSpPr txBox="1">
            <a:spLocks/>
          </p:cNvSpPr>
          <p:nvPr/>
        </p:nvSpPr>
        <p:spPr>
          <a:xfrm flipH="1">
            <a:off x="174193" y="4746578"/>
            <a:ext cx="2420477" cy="466533"/>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r">
              <a:buNone/>
            </a:pPr>
            <a:r>
              <a:rPr lang="en-US" sz="1200" b="1">
                <a:solidFill>
                  <a:schemeClr val="tx1">
                    <a:lumMod val="75000"/>
                    <a:lumOff val="25000"/>
                  </a:schemeClr>
                </a:solidFill>
                <a:cs typeface="Arial" pitchFamily="34" charset="0"/>
              </a:rPr>
              <a:t>School-age children do not </a:t>
            </a:r>
            <a:br>
              <a:rPr lang="en-US" sz="1200" b="1">
                <a:solidFill>
                  <a:schemeClr val="tx1">
                    <a:lumMod val="75000"/>
                    <a:lumOff val="25000"/>
                  </a:schemeClr>
                </a:solidFill>
                <a:cs typeface="Arial" pitchFamily="34" charset="0"/>
              </a:rPr>
            </a:br>
            <a:r>
              <a:rPr lang="en-US" sz="1200" b="1">
                <a:solidFill>
                  <a:schemeClr val="tx1">
                    <a:lumMod val="75000"/>
                    <a:lumOff val="25000"/>
                  </a:schemeClr>
                </a:solidFill>
                <a:cs typeface="Arial" pitchFamily="34" charset="0"/>
              </a:rPr>
              <a:t>have internet in their homes</a:t>
            </a:r>
            <a:endParaRPr lang="ko-KR" altLang="en-US" sz="1200" b="1">
              <a:solidFill>
                <a:schemeClr val="tx1">
                  <a:lumMod val="75000"/>
                  <a:lumOff val="25000"/>
                </a:schemeClr>
              </a:solidFill>
              <a:cs typeface="Arial" pitchFamily="34" charset="0"/>
            </a:endParaRPr>
          </a:p>
        </p:txBody>
      </p:sp>
      <p:pic>
        <p:nvPicPr>
          <p:cNvPr id="133" name="Picture 132">
            <a:extLst>
              <a:ext uri="{FF2B5EF4-FFF2-40B4-BE49-F238E27FC236}">
                <a16:creationId xmlns:a16="http://schemas.microsoft.com/office/drawing/2014/main" id="{507D219D-8674-417B-C326-25619905CBCC}"/>
              </a:ext>
            </a:extLst>
          </p:cNvPr>
          <p:cNvPicPr>
            <a:picLocks noChangeAspect="1"/>
          </p:cNvPicPr>
          <p:nvPr/>
        </p:nvPicPr>
        <p:blipFill>
          <a:blip r:embed="rId11"/>
          <a:stretch>
            <a:fillRect/>
          </a:stretch>
        </p:blipFill>
        <p:spPr>
          <a:xfrm>
            <a:off x="3753248" y="4541773"/>
            <a:ext cx="624948" cy="331085"/>
          </a:xfrm>
          <a:prstGeom prst="rect">
            <a:avLst/>
          </a:prstGeom>
        </p:spPr>
      </p:pic>
      <p:pic>
        <p:nvPicPr>
          <p:cNvPr id="137" name="Picture 136">
            <a:extLst>
              <a:ext uri="{FF2B5EF4-FFF2-40B4-BE49-F238E27FC236}">
                <a16:creationId xmlns:a16="http://schemas.microsoft.com/office/drawing/2014/main" id="{8144CC0B-AD7A-4E9B-EF4D-3A260318C610}"/>
              </a:ext>
            </a:extLst>
          </p:cNvPr>
          <p:cNvPicPr>
            <a:picLocks noChangeAspect="1"/>
          </p:cNvPicPr>
          <p:nvPr/>
        </p:nvPicPr>
        <p:blipFill>
          <a:blip r:embed="rId12"/>
          <a:stretch>
            <a:fillRect/>
          </a:stretch>
        </p:blipFill>
        <p:spPr>
          <a:xfrm>
            <a:off x="4492974" y="5625789"/>
            <a:ext cx="863980" cy="277853"/>
          </a:xfrm>
          <a:prstGeom prst="rect">
            <a:avLst/>
          </a:prstGeom>
        </p:spPr>
      </p:pic>
    </p:spTree>
    <p:extLst>
      <p:ext uri="{BB962C8B-B14F-4D97-AF65-F5344CB8AC3E}">
        <p14:creationId xmlns:p14="http://schemas.microsoft.com/office/powerpoint/2010/main" val="125076757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Online Media 5" title="Bongai Shamwari - Donate for Digital Education">
            <a:hlinkClick r:id="" action="ppaction://media"/>
            <a:extLst>
              <a:ext uri="{FF2B5EF4-FFF2-40B4-BE49-F238E27FC236}">
                <a16:creationId xmlns:a16="http://schemas.microsoft.com/office/drawing/2014/main" id="{48ED3DF0-ACFD-8C74-D16F-86D22E0DDB95}"/>
              </a:ext>
            </a:extLst>
          </p:cNvPr>
          <p:cNvPicPr>
            <a:picLocks noRot="1" noChangeAspect="1"/>
          </p:cNvPicPr>
          <p:nvPr>
            <a:videoFile r:link="rId1"/>
          </p:nvPr>
        </p:nvPicPr>
        <p:blipFill>
          <a:blip r:embed="rId4"/>
          <a:stretch>
            <a:fillRect/>
          </a:stretch>
        </p:blipFill>
        <p:spPr>
          <a:xfrm>
            <a:off x="6449576" y="1920897"/>
            <a:ext cx="5338402" cy="3016204"/>
          </a:xfrm>
          <a:prstGeom prst="rect">
            <a:avLst/>
          </a:prstGeom>
          <a:ln w="57150">
            <a:solidFill>
              <a:schemeClr val="accent1"/>
            </a:solidFill>
          </a:ln>
        </p:spPr>
      </p:pic>
      <p:grpSp>
        <p:nvGrpSpPr>
          <p:cNvPr id="3" name="Group 2">
            <a:extLst>
              <a:ext uri="{FF2B5EF4-FFF2-40B4-BE49-F238E27FC236}">
                <a16:creationId xmlns:a16="http://schemas.microsoft.com/office/drawing/2014/main" id="{8DBC2001-851F-1E4F-05E0-946DBA94B334}"/>
              </a:ext>
            </a:extLst>
          </p:cNvPr>
          <p:cNvGrpSpPr/>
          <p:nvPr/>
        </p:nvGrpSpPr>
        <p:grpSpPr>
          <a:xfrm>
            <a:off x="8725883" y="3019300"/>
            <a:ext cx="819399" cy="819399"/>
            <a:chOff x="8758777" y="3068999"/>
            <a:chExt cx="720000" cy="720000"/>
          </a:xfrm>
        </p:grpSpPr>
        <p:sp>
          <p:nvSpPr>
            <p:cNvPr id="4" name="Flowchart: Connector 3">
              <a:extLst>
                <a:ext uri="{FF2B5EF4-FFF2-40B4-BE49-F238E27FC236}">
                  <a16:creationId xmlns:a16="http://schemas.microsoft.com/office/drawing/2014/main" id="{CBCDC617-2AB0-5F19-5169-5AC4CFDD9986}"/>
                </a:ext>
              </a:extLst>
            </p:cNvPr>
            <p:cNvSpPr/>
            <p:nvPr/>
          </p:nvSpPr>
          <p:spPr>
            <a:xfrm>
              <a:off x="8758777" y="3068999"/>
              <a:ext cx="720000" cy="720000"/>
            </a:xfrm>
            <a:prstGeom prst="flowChartConnector">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Isosceles Triangle 4">
              <a:hlinkClick r:id="rId5"/>
              <a:extLst>
                <a:ext uri="{FF2B5EF4-FFF2-40B4-BE49-F238E27FC236}">
                  <a16:creationId xmlns:a16="http://schemas.microsoft.com/office/drawing/2014/main" id="{3C919808-05F6-A7AA-4A35-D437EE03B82E}"/>
                </a:ext>
              </a:extLst>
            </p:cNvPr>
            <p:cNvSpPr/>
            <p:nvPr/>
          </p:nvSpPr>
          <p:spPr>
            <a:xfrm rot="5400000">
              <a:off x="8963202" y="3268048"/>
              <a:ext cx="400050" cy="321902"/>
            </a:xfrm>
            <a:prstGeom prst="triangle">
              <a:avLst/>
            </a:prstGeom>
            <a:solidFill>
              <a:schemeClr val="bg1"/>
            </a:solidFill>
            <a:ln>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grpSp>
    </p:spTree>
    <p:extLst>
      <p:ext uri="{BB962C8B-B14F-4D97-AF65-F5344CB8AC3E}">
        <p14:creationId xmlns:p14="http://schemas.microsoft.com/office/powerpoint/2010/main" val="2839277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8F0331-902E-64BE-D495-D954B4E423A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9001" r="29001"/>
          <a:stretch/>
        </p:blipFill>
        <p:spPr/>
      </p:pic>
      <p:sp>
        <p:nvSpPr>
          <p:cNvPr id="4" name="Rectangle 3">
            <a:extLst>
              <a:ext uri="{FF2B5EF4-FFF2-40B4-BE49-F238E27FC236}">
                <a16:creationId xmlns:a16="http://schemas.microsoft.com/office/drawing/2014/main" id="{0D98B04E-8E1A-4651-9D8B-8AA66726C3E8}"/>
              </a:ext>
            </a:extLst>
          </p:cNvPr>
          <p:cNvSpPr/>
          <p:nvPr/>
        </p:nvSpPr>
        <p:spPr>
          <a:xfrm>
            <a:off x="0" y="343581"/>
            <a:ext cx="12192000" cy="93731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Benefits</a:t>
            </a:r>
          </a:p>
        </p:txBody>
      </p:sp>
      <p:sp>
        <p:nvSpPr>
          <p:cNvPr id="13" name="TextBox 12">
            <a:extLst>
              <a:ext uri="{FF2B5EF4-FFF2-40B4-BE49-F238E27FC236}">
                <a16:creationId xmlns:a16="http://schemas.microsoft.com/office/drawing/2014/main" id="{92373464-052C-4181-846B-040762CD16D6}"/>
              </a:ext>
            </a:extLst>
          </p:cNvPr>
          <p:cNvSpPr txBox="1"/>
          <p:nvPr/>
        </p:nvSpPr>
        <p:spPr>
          <a:xfrm>
            <a:off x="299434" y="519848"/>
            <a:ext cx="3336114" cy="584775"/>
          </a:xfrm>
          <a:prstGeom prst="rect">
            <a:avLst/>
          </a:prstGeom>
          <a:noFill/>
        </p:spPr>
        <p:txBody>
          <a:bodyPr wrap="square" rtlCol="0" anchor="ctr">
            <a:spAutoFit/>
          </a:bodyPr>
          <a:lstStyle/>
          <a:p>
            <a:pPr algn="ctr"/>
            <a:r>
              <a:rPr lang="en-GB" altLang="ko-KR" sz="3200" b="1">
                <a:solidFill>
                  <a:schemeClr val="accent5">
                    <a:lumMod val="75000"/>
                  </a:schemeClr>
                </a:solidFill>
                <a:cs typeface="Arial" pitchFamily="34" charset="0"/>
              </a:rPr>
              <a:t>Students</a:t>
            </a:r>
            <a:endParaRPr lang="ko-KR" altLang="en-US" sz="3200" b="1">
              <a:solidFill>
                <a:schemeClr val="accent5">
                  <a:lumMod val="75000"/>
                </a:schemeClr>
              </a:solidFill>
              <a:cs typeface="Arial" pitchFamily="34" charset="0"/>
            </a:endParaRPr>
          </a:p>
        </p:txBody>
      </p:sp>
      <p:sp>
        <p:nvSpPr>
          <p:cNvPr id="9" name="TextBox 8">
            <a:extLst>
              <a:ext uri="{FF2B5EF4-FFF2-40B4-BE49-F238E27FC236}">
                <a16:creationId xmlns:a16="http://schemas.microsoft.com/office/drawing/2014/main" id="{C09A0301-D1F0-79EC-6265-25A79B91D137}"/>
              </a:ext>
            </a:extLst>
          </p:cNvPr>
          <p:cNvSpPr txBox="1"/>
          <p:nvPr/>
        </p:nvSpPr>
        <p:spPr>
          <a:xfrm>
            <a:off x="8500896" y="542416"/>
            <a:ext cx="3336114" cy="584775"/>
          </a:xfrm>
          <a:prstGeom prst="rect">
            <a:avLst/>
          </a:prstGeom>
          <a:noFill/>
        </p:spPr>
        <p:txBody>
          <a:bodyPr wrap="square" rtlCol="0" anchor="ctr">
            <a:spAutoFit/>
          </a:bodyPr>
          <a:lstStyle/>
          <a:p>
            <a:pPr algn="ctr"/>
            <a:r>
              <a:rPr lang="en-GB" altLang="ko-KR" sz="3200" b="1">
                <a:solidFill>
                  <a:schemeClr val="accent5">
                    <a:lumMod val="75000"/>
                  </a:schemeClr>
                </a:solidFill>
                <a:cs typeface="Arial" pitchFamily="34" charset="0"/>
              </a:rPr>
              <a:t>Teachers</a:t>
            </a:r>
            <a:endParaRPr lang="ko-KR" altLang="en-US" sz="3200" b="1">
              <a:solidFill>
                <a:schemeClr val="accent5">
                  <a:lumMod val="75000"/>
                </a:schemeClr>
              </a:solidFill>
              <a:cs typeface="Arial" pitchFamily="34" charset="0"/>
            </a:endParaRPr>
          </a:p>
        </p:txBody>
      </p:sp>
      <p:grpSp>
        <p:nvGrpSpPr>
          <p:cNvPr id="11" name="Group 10">
            <a:extLst>
              <a:ext uri="{FF2B5EF4-FFF2-40B4-BE49-F238E27FC236}">
                <a16:creationId xmlns:a16="http://schemas.microsoft.com/office/drawing/2014/main" id="{CA8A69F3-2AE3-4C10-09BE-3A45C181528C}"/>
              </a:ext>
            </a:extLst>
          </p:cNvPr>
          <p:cNvGrpSpPr/>
          <p:nvPr/>
        </p:nvGrpSpPr>
        <p:grpSpPr>
          <a:xfrm>
            <a:off x="161765" y="1662259"/>
            <a:ext cx="3473783" cy="1371247"/>
            <a:chOff x="381271" y="1665586"/>
            <a:chExt cx="3291941" cy="1371247"/>
          </a:xfrm>
        </p:grpSpPr>
        <p:sp>
          <p:nvSpPr>
            <p:cNvPr id="35" name="TextBox 34">
              <a:extLst>
                <a:ext uri="{FF2B5EF4-FFF2-40B4-BE49-F238E27FC236}">
                  <a16:creationId xmlns:a16="http://schemas.microsoft.com/office/drawing/2014/main" id="{298035DE-4937-482A-A5FC-ED51961BD151}"/>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Early Skill Development</a:t>
              </a:r>
              <a:endParaRPr lang="en-US" altLang="ko-KR" sz="1400">
                <a:cs typeface="Arial" pitchFamily="34" charset="0"/>
              </a:endParaRPr>
            </a:p>
          </p:txBody>
        </p:sp>
        <p:sp>
          <p:nvSpPr>
            <p:cNvPr id="10" name="Rectangle 9">
              <a:extLst>
                <a:ext uri="{FF2B5EF4-FFF2-40B4-BE49-F238E27FC236}">
                  <a16:creationId xmlns:a16="http://schemas.microsoft.com/office/drawing/2014/main" id="{3840317E-2F57-1F24-1346-D1A4390C8BD0}"/>
                </a:ext>
              </a:extLst>
            </p:cNvPr>
            <p:cNvSpPr/>
            <p:nvPr/>
          </p:nvSpPr>
          <p:spPr>
            <a:xfrm>
              <a:off x="667103" y="1944788"/>
              <a:ext cx="3006109"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tx1"/>
                  </a:solidFill>
                </a:rPr>
                <a:t>Introducing digital literacy at a young age helps children develop essential skills like typing, navigating digital interfaces, and using basic software, which are foundational for future learning and careers</a:t>
              </a:r>
              <a:endParaRPr lang="en-US" sz="1100">
                <a:solidFill>
                  <a:schemeClr val="tx1"/>
                </a:solidFill>
              </a:endParaRPr>
            </a:p>
          </p:txBody>
        </p:sp>
      </p:grpSp>
      <p:grpSp>
        <p:nvGrpSpPr>
          <p:cNvPr id="49" name="Group 48">
            <a:extLst>
              <a:ext uri="{FF2B5EF4-FFF2-40B4-BE49-F238E27FC236}">
                <a16:creationId xmlns:a16="http://schemas.microsoft.com/office/drawing/2014/main" id="{1DD2281B-8B9C-9B7C-0AD1-7A5ED69C884B}"/>
              </a:ext>
            </a:extLst>
          </p:cNvPr>
          <p:cNvGrpSpPr/>
          <p:nvPr/>
        </p:nvGrpSpPr>
        <p:grpSpPr>
          <a:xfrm>
            <a:off x="212491" y="3320708"/>
            <a:ext cx="3510000" cy="1371247"/>
            <a:chOff x="381270" y="1665586"/>
            <a:chExt cx="3326261" cy="1371247"/>
          </a:xfrm>
        </p:grpSpPr>
        <p:sp>
          <p:nvSpPr>
            <p:cNvPr id="50" name="TextBox 49">
              <a:extLst>
                <a:ext uri="{FF2B5EF4-FFF2-40B4-BE49-F238E27FC236}">
                  <a16:creationId xmlns:a16="http://schemas.microsoft.com/office/drawing/2014/main" id="{F6C527A2-2203-2105-7A1E-FBEEF3642BC7}"/>
                </a:ext>
              </a:extLst>
            </p:cNvPr>
            <p:cNvSpPr txBox="1"/>
            <p:nvPr/>
          </p:nvSpPr>
          <p:spPr>
            <a:xfrm flipH="1">
              <a:off x="381270" y="1665586"/>
              <a:ext cx="3326261"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Enhanced Problem-Solving Abilities</a:t>
              </a:r>
              <a:endParaRPr lang="en-US" altLang="ko-KR" sz="1400">
                <a:cs typeface="Arial" pitchFamily="34" charset="0"/>
              </a:endParaRPr>
            </a:p>
          </p:txBody>
        </p:sp>
        <p:sp>
          <p:nvSpPr>
            <p:cNvPr id="51" name="Rectangle 50">
              <a:extLst>
                <a:ext uri="{FF2B5EF4-FFF2-40B4-BE49-F238E27FC236}">
                  <a16:creationId xmlns:a16="http://schemas.microsoft.com/office/drawing/2014/main" id="{192D809F-AFB1-81CF-4B12-5B0AF70A1284}"/>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tx1"/>
                  </a:solidFill>
                </a:rPr>
                <a:t>By learning how to use digital tools, children improve their critical thinking and problem-solving skills, as they learn to troubleshoot simple issues and find information online</a:t>
              </a:r>
              <a:endParaRPr lang="en-US" sz="1100">
                <a:solidFill>
                  <a:schemeClr val="tx1"/>
                </a:solidFill>
              </a:endParaRPr>
            </a:p>
          </p:txBody>
        </p:sp>
      </p:grpSp>
      <p:grpSp>
        <p:nvGrpSpPr>
          <p:cNvPr id="58" name="Group 57">
            <a:extLst>
              <a:ext uri="{FF2B5EF4-FFF2-40B4-BE49-F238E27FC236}">
                <a16:creationId xmlns:a16="http://schemas.microsoft.com/office/drawing/2014/main" id="{FC06CF6E-D534-18D8-15AC-79FE763B5F18}"/>
              </a:ext>
            </a:extLst>
          </p:cNvPr>
          <p:cNvGrpSpPr/>
          <p:nvPr/>
        </p:nvGrpSpPr>
        <p:grpSpPr>
          <a:xfrm>
            <a:off x="170617" y="4786123"/>
            <a:ext cx="3464931" cy="1371247"/>
            <a:chOff x="381271" y="1665586"/>
            <a:chExt cx="3283552" cy="1371247"/>
          </a:xfrm>
        </p:grpSpPr>
        <p:sp>
          <p:nvSpPr>
            <p:cNvPr id="59" name="TextBox 58">
              <a:extLst>
                <a:ext uri="{FF2B5EF4-FFF2-40B4-BE49-F238E27FC236}">
                  <a16:creationId xmlns:a16="http://schemas.microsoft.com/office/drawing/2014/main" id="{291393CF-10DF-C803-F9EA-BF2051F4DC5B}"/>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Safe and Responsible Use</a:t>
              </a:r>
              <a:endParaRPr lang="en-US" altLang="ko-KR" sz="1400">
                <a:cs typeface="Arial" pitchFamily="34" charset="0"/>
              </a:endParaRPr>
            </a:p>
          </p:txBody>
        </p:sp>
        <p:sp>
          <p:nvSpPr>
            <p:cNvPr id="60" name="Rectangle 59">
              <a:extLst>
                <a:ext uri="{FF2B5EF4-FFF2-40B4-BE49-F238E27FC236}">
                  <a16:creationId xmlns:a16="http://schemas.microsoft.com/office/drawing/2014/main" id="{01F93445-6A80-E0B7-FD0E-584EDC167195}"/>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0" lang="en-CH" altLang="en-CH" sz="1200" b="0" i="0" u="none" strike="noStrike" cap="none" normalizeH="0" baseline="0">
                  <a:ln>
                    <a:noFill/>
                  </a:ln>
                  <a:solidFill>
                    <a:schemeClr val="tx1"/>
                  </a:solidFill>
                  <a:effectLst/>
                  <a:latin typeface="Arial" panose="020B0604020202020204" pitchFamily="34" charset="0"/>
                </a:rPr>
                <a:t>Teaching digital literacy early helps children understand the importance of online safety and responsible behaviour, laying the groundwork for a positive and secure digital experience</a:t>
              </a:r>
              <a:endParaRPr lang="en-US" sz="1100">
                <a:solidFill>
                  <a:schemeClr val="tx1"/>
                </a:solidFill>
              </a:endParaRPr>
            </a:p>
          </p:txBody>
        </p:sp>
      </p:grpSp>
      <p:grpSp>
        <p:nvGrpSpPr>
          <p:cNvPr id="61" name="Group 60">
            <a:extLst>
              <a:ext uri="{FF2B5EF4-FFF2-40B4-BE49-F238E27FC236}">
                <a16:creationId xmlns:a16="http://schemas.microsoft.com/office/drawing/2014/main" id="{C01827E0-2B55-87A2-1415-6F0A31236731}"/>
              </a:ext>
            </a:extLst>
          </p:cNvPr>
          <p:cNvGrpSpPr/>
          <p:nvPr/>
        </p:nvGrpSpPr>
        <p:grpSpPr>
          <a:xfrm>
            <a:off x="8418783" y="1756427"/>
            <a:ext cx="3464931" cy="1371247"/>
            <a:chOff x="381271" y="1665586"/>
            <a:chExt cx="3283552" cy="1371247"/>
          </a:xfrm>
        </p:grpSpPr>
        <p:sp>
          <p:nvSpPr>
            <p:cNvPr id="62" name="TextBox 61">
              <a:extLst>
                <a:ext uri="{FF2B5EF4-FFF2-40B4-BE49-F238E27FC236}">
                  <a16:creationId xmlns:a16="http://schemas.microsoft.com/office/drawing/2014/main" id="{3C2C4B7B-E9D7-B5B2-4C9F-2E80F18B2C6A}"/>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Professional Growth</a:t>
              </a:r>
              <a:endParaRPr lang="en-US" altLang="ko-KR" sz="1400">
                <a:cs typeface="Arial" pitchFamily="34" charset="0"/>
              </a:endParaRPr>
            </a:p>
          </p:txBody>
        </p:sp>
        <p:sp>
          <p:nvSpPr>
            <p:cNvPr id="63" name="Rectangle 62">
              <a:extLst>
                <a:ext uri="{FF2B5EF4-FFF2-40B4-BE49-F238E27FC236}">
                  <a16:creationId xmlns:a16="http://schemas.microsoft.com/office/drawing/2014/main" id="{EB99FDB2-2DA6-7FBD-39E2-42DC69E3CC90}"/>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0" lang="en-CH" altLang="en-CH" sz="1200" b="0" i="0" u="none" strike="noStrike" cap="none" normalizeH="0" baseline="0">
                  <a:ln>
                    <a:noFill/>
                  </a:ln>
                  <a:solidFill>
                    <a:schemeClr val="tx1"/>
                  </a:solidFill>
                  <a:effectLst/>
                  <a:latin typeface="Arial" panose="020B0604020202020204" pitchFamily="34" charset="0"/>
                </a:rPr>
                <a:t>Training in digital literacy enhances teachers' technical skills and keeps them updated with the latest educational technology, making them more effective educators and opening up opportunities for career advancement</a:t>
              </a:r>
              <a:endParaRPr lang="en-US" sz="1100">
                <a:solidFill>
                  <a:schemeClr val="tx1"/>
                </a:solidFill>
              </a:endParaRPr>
            </a:p>
          </p:txBody>
        </p:sp>
      </p:grpSp>
      <p:grpSp>
        <p:nvGrpSpPr>
          <p:cNvPr id="64" name="Group 63">
            <a:extLst>
              <a:ext uri="{FF2B5EF4-FFF2-40B4-BE49-F238E27FC236}">
                <a16:creationId xmlns:a16="http://schemas.microsoft.com/office/drawing/2014/main" id="{CA131B4A-A297-0FC6-DA4B-938D0A486A5C}"/>
              </a:ext>
            </a:extLst>
          </p:cNvPr>
          <p:cNvGrpSpPr/>
          <p:nvPr/>
        </p:nvGrpSpPr>
        <p:grpSpPr>
          <a:xfrm>
            <a:off x="8469509" y="3414876"/>
            <a:ext cx="3510000" cy="1371247"/>
            <a:chOff x="381270" y="1665586"/>
            <a:chExt cx="3326261" cy="1371247"/>
          </a:xfrm>
        </p:grpSpPr>
        <p:sp>
          <p:nvSpPr>
            <p:cNvPr id="65" name="TextBox 64">
              <a:extLst>
                <a:ext uri="{FF2B5EF4-FFF2-40B4-BE49-F238E27FC236}">
                  <a16:creationId xmlns:a16="http://schemas.microsoft.com/office/drawing/2014/main" id="{E38F1118-CFB8-4A68-A5D0-E84357CE8448}"/>
                </a:ext>
              </a:extLst>
            </p:cNvPr>
            <p:cNvSpPr txBox="1"/>
            <p:nvPr/>
          </p:nvSpPr>
          <p:spPr>
            <a:xfrm flipH="1">
              <a:off x="381270" y="1665586"/>
              <a:ext cx="3326261"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Improved Classroom Engagement</a:t>
              </a:r>
              <a:endParaRPr lang="en-US" altLang="ko-KR" sz="1400">
                <a:cs typeface="Arial" pitchFamily="34" charset="0"/>
              </a:endParaRPr>
            </a:p>
          </p:txBody>
        </p:sp>
        <p:sp>
          <p:nvSpPr>
            <p:cNvPr id="66" name="Rectangle 65">
              <a:extLst>
                <a:ext uri="{FF2B5EF4-FFF2-40B4-BE49-F238E27FC236}">
                  <a16:creationId xmlns:a16="http://schemas.microsoft.com/office/drawing/2014/main" id="{24904868-C4D4-C93A-D31F-ACAE9B387174}"/>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tabLst/>
              </a:pPr>
              <a:r>
                <a:rPr kumimoji="0" lang="en-CH" altLang="en-CH" sz="1200" b="0" i="0" u="none" strike="noStrike" cap="none" normalizeH="0" baseline="0">
                  <a:ln>
                    <a:noFill/>
                  </a:ln>
                  <a:solidFill>
                    <a:schemeClr val="tx1"/>
                  </a:solidFill>
                  <a:effectLst/>
                  <a:latin typeface="Arial" panose="020B0604020202020204" pitchFamily="34" charset="0"/>
                </a:rPr>
                <a:t>With digital tools and resources, teachers can create more interactive and engaging lessons, catering to different learning styles and helping students stay motivated and interested in the material</a:t>
              </a:r>
            </a:p>
          </p:txBody>
        </p:sp>
      </p:grpSp>
      <p:grpSp>
        <p:nvGrpSpPr>
          <p:cNvPr id="67" name="Group 66">
            <a:extLst>
              <a:ext uri="{FF2B5EF4-FFF2-40B4-BE49-F238E27FC236}">
                <a16:creationId xmlns:a16="http://schemas.microsoft.com/office/drawing/2014/main" id="{12CF1A3A-CD88-1E01-1A1B-067D80154BB3}"/>
              </a:ext>
            </a:extLst>
          </p:cNvPr>
          <p:cNvGrpSpPr/>
          <p:nvPr/>
        </p:nvGrpSpPr>
        <p:grpSpPr>
          <a:xfrm>
            <a:off x="8427635" y="4880291"/>
            <a:ext cx="3464931" cy="1371247"/>
            <a:chOff x="381271" y="1665586"/>
            <a:chExt cx="3283552" cy="1371247"/>
          </a:xfrm>
        </p:grpSpPr>
        <p:sp>
          <p:nvSpPr>
            <p:cNvPr id="68" name="TextBox 67">
              <a:extLst>
                <a:ext uri="{FF2B5EF4-FFF2-40B4-BE49-F238E27FC236}">
                  <a16:creationId xmlns:a16="http://schemas.microsoft.com/office/drawing/2014/main" id="{8629B408-9CE9-E490-6FB3-EA589A0A8A1A}"/>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CH" altLang="en-CH" sz="1400" b="1" i="0" u="none" strike="noStrike" cap="none" normalizeH="0" baseline="0">
                  <a:ln>
                    <a:noFill/>
                  </a:ln>
                  <a:solidFill>
                    <a:schemeClr val="tx1"/>
                  </a:solidFill>
                  <a:effectLst/>
                  <a:latin typeface="Arial" panose="020B0604020202020204" pitchFamily="34" charset="0"/>
                </a:rPr>
                <a:t>Streamlined Teaching Processes</a:t>
              </a:r>
              <a:endParaRPr lang="en-US" altLang="ko-KR" sz="1400">
                <a:cs typeface="Arial" pitchFamily="34" charset="0"/>
              </a:endParaRPr>
            </a:p>
          </p:txBody>
        </p:sp>
        <p:sp>
          <p:nvSpPr>
            <p:cNvPr id="69" name="Rectangle 68">
              <a:extLst>
                <a:ext uri="{FF2B5EF4-FFF2-40B4-BE49-F238E27FC236}">
                  <a16:creationId xmlns:a16="http://schemas.microsoft.com/office/drawing/2014/main" id="{907A9CBD-AAF8-ACE6-0119-BC4F065241CD}"/>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tabLst/>
              </a:pPr>
              <a:r>
                <a:rPr kumimoji="0" lang="en-CH" altLang="en-CH" sz="1200" b="0" i="0" u="none" strike="noStrike" cap="none" normalizeH="0" baseline="0">
                  <a:ln>
                    <a:noFill/>
                  </a:ln>
                  <a:solidFill>
                    <a:schemeClr val="tx1"/>
                  </a:solidFill>
                  <a:effectLst/>
                  <a:latin typeface="Arial" panose="020B0604020202020204" pitchFamily="34" charset="0"/>
                </a:rPr>
                <a:t>Digital literacy training enables teachers to use educational technology for tasks like grading, lesson planning, and communication with students and parents, making their work more efficient and organized</a:t>
              </a:r>
            </a:p>
          </p:txBody>
        </p:sp>
      </p:grpSp>
    </p:spTree>
    <p:extLst>
      <p:ext uri="{BB962C8B-B14F-4D97-AF65-F5344CB8AC3E}">
        <p14:creationId xmlns:p14="http://schemas.microsoft.com/office/powerpoint/2010/main" val="201931573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a:extLst>
              <a:ext uri="{FF2B5EF4-FFF2-40B4-BE49-F238E27FC236}">
                <a16:creationId xmlns:a16="http://schemas.microsoft.com/office/drawing/2014/main" id="{DC8F0331-902E-64BE-D495-D954B4E423A8}"/>
              </a:ext>
            </a:extLst>
          </p:cNvPr>
          <p:cNvPicPr>
            <a:picLocks noGrp="1" noChangeAspect="1"/>
          </p:cNvPicPr>
          <p:nvPr>
            <p:ph type="pic" sz="quarter" idx="14"/>
          </p:nvPr>
        </p:nvPicPr>
        <p:blipFill>
          <a:blip r:embed="rId2">
            <a:extLst>
              <a:ext uri="{28A0092B-C50C-407E-A947-70E740481C1C}">
                <a14:useLocalDpi xmlns:a14="http://schemas.microsoft.com/office/drawing/2010/main" val="0"/>
              </a:ext>
            </a:extLst>
          </a:blip>
          <a:srcRect l="28998" r="28998"/>
          <a:stretch/>
        </p:blipFill>
        <p:spPr/>
      </p:pic>
      <p:sp>
        <p:nvSpPr>
          <p:cNvPr id="4" name="Rectangle 3">
            <a:extLst>
              <a:ext uri="{FF2B5EF4-FFF2-40B4-BE49-F238E27FC236}">
                <a16:creationId xmlns:a16="http://schemas.microsoft.com/office/drawing/2014/main" id="{0D98B04E-8E1A-4651-9D8B-8AA66726C3E8}"/>
              </a:ext>
            </a:extLst>
          </p:cNvPr>
          <p:cNvSpPr/>
          <p:nvPr/>
        </p:nvSpPr>
        <p:spPr>
          <a:xfrm>
            <a:off x="0" y="343581"/>
            <a:ext cx="12192000" cy="93731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t>Risks</a:t>
            </a:r>
          </a:p>
        </p:txBody>
      </p:sp>
      <p:sp>
        <p:nvSpPr>
          <p:cNvPr id="13" name="TextBox 12">
            <a:extLst>
              <a:ext uri="{FF2B5EF4-FFF2-40B4-BE49-F238E27FC236}">
                <a16:creationId xmlns:a16="http://schemas.microsoft.com/office/drawing/2014/main" id="{92373464-052C-4181-846B-040762CD16D6}"/>
              </a:ext>
            </a:extLst>
          </p:cNvPr>
          <p:cNvSpPr txBox="1"/>
          <p:nvPr/>
        </p:nvSpPr>
        <p:spPr>
          <a:xfrm>
            <a:off x="299434" y="519848"/>
            <a:ext cx="3336114" cy="584775"/>
          </a:xfrm>
          <a:prstGeom prst="rect">
            <a:avLst/>
          </a:prstGeom>
          <a:noFill/>
        </p:spPr>
        <p:txBody>
          <a:bodyPr wrap="square" rtlCol="0" anchor="ctr">
            <a:spAutoFit/>
          </a:bodyPr>
          <a:lstStyle/>
          <a:p>
            <a:pPr algn="ctr"/>
            <a:r>
              <a:rPr lang="en-GB" altLang="ko-KR" sz="3200" b="1">
                <a:solidFill>
                  <a:schemeClr val="accent5">
                    <a:lumMod val="75000"/>
                  </a:schemeClr>
                </a:solidFill>
                <a:cs typeface="Arial" pitchFamily="34" charset="0"/>
              </a:rPr>
              <a:t>Students</a:t>
            </a:r>
            <a:endParaRPr lang="ko-KR" altLang="en-US" sz="3200" b="1">
              <a:solidFill>
                <a:schemeClr val="accent5">
                  <a:lumMod val="75000"/>
                </a:schemeClr>
              </a:solidFill>
              <a:cs typeface="Arial" pitchFamily="34" charset="0"/>
            </a:endParaRPr>
          </a:p>
        </p:txBody>
      </p:sp>
      <p:sp>
        <p:nvSpPr>
          <p:cNvPr id="9" name="TextBox 8">
            <a:extLst>
              <a:ext uri="{FF2B5EF4-FFF2-40B4-BE49-F238E27FC236}">
                <a16:creationId xmlns:a16="http://schemas.microsoft.com/office/drawing/2014/main" id="{C09A0301-D1F0-79EC-6265-25A79B91D137}"/>
              </a:ext>
            </a:extLst>
          </p:cNvPr>
          <p:cNvSpPr txBox="1"/>
          <p:nvPr/>
        </p:nvSpPr>
        <p:spPr>
          <a:xfrm>
            <a:off x="8500896" y="542416"/>
            <a:ext cx="3336114" cy="584775"/>
          </a:xfrm>
          <a:prstGeom prst="rect">
            <a:avLst/>
          </a:prstGeom>
          <a:noFill/>
        </p:spPr>
        <p:txBody>
          <a:bodyPr wrap="square" rtlCol="0" anchor="ctr">
            <a:spAutoFit/>
          </a:bodyPr>
          <a:lstStyle/>
          <a:p>
            <a:pPr algn="ctr"/>
            <a:r>
              <a:rPr lang="en-GB" altLang="ko-KR" sz="3200" b="1">
                <a:solidFill>
                  <a:schemeClr val="accent5">
                    <a:lumMod val="75000"/>
                  </a:schemeClr>
                </a:solidFill>
                <a:cs typeface="Arial" pitchFamily="34" charset="0"/>
              </a:rPr>
              <a:t>Teachers</a:t>
            </a:r>
            <a:endParaRPr lang="ko-KR" altLang="en-US" sz="3200" b="1">
              <a:solidFill>
                <a:schemeClr val="accent5">
                  <a:lumMod val="75000"/>
                </a:schemeClr>
              </a:solidFill>
              <a:cs typeface="Arial" pitchFamily="34" charset="0"/>
            </a:endParaRPr>
          </a:p>
        </p:txBody>
      </p:sp>
      <p:grpSp>
        <p:nvGrpSpPr>
          <p:cNvPr id="15" name="Group 14">
            <a:extLst>
              <a:ext uri="{FF2B5EF4-FFF2-40B4-BE49-F238E27FC236}">
                <a16:creationId xmlns:a16="http://schemas.microsoft.com/office/drawing/2014/main" id="{948EF844-4A3C-D39C-61C7-95DB99CD8FE2}"/>
              </a:ext>
            </a:extLst>
          </p:cNvPr>
          <p:cNvGrpSpPr/>
          <p:nvPr/>
        </p:nvGrpSpPr>
        <p:grpSpPr>
          <a:xfrm>
            <a:off x="161765" y="1675603"/>
            <a:ext cx="11721949" cy="1378375"/>
            <a:chOff x="161765" y="1675603"/>
            <a:chExt cx="11721949" cy="1378375"/>
          </a:xfrm>
        </p:grpSpPr>
        <p:grpSp>
          <p:nvGrpSpPr>
            <p:cNvPr id="11" name="Group 10">
              <a:extLst>
                <a:ext uri="{FF2B5EF4-FFF2-40B4-BE49-F238E27FC236}">
                  <a16:creationId xmlns:a16="http://schemas.microsoft.com/office/drawing/2014/main" id="{CA8A69F3-2AE3-4C10-09BE-3A45C181528C}"/>
                </a:ext>
              </a:extLst>
            </p:cNvPr>
            <p:cNvGrpSpPr/>
            <p:nvPr/>
          </p:nvGrpSpPr>
          <p:grpSpPr>
            <a:xfrm>
              <a:off x="161765" y="1682731"/>
              <a:ext cx="3464931" cy="1371247"/>
              <a:chOff x="381271" y="1665586"/>
              <a:chExt cx="3283552" cy="1371247"/>
            </a:xfrm>
          </p:grpSpPr>
          <p:sp>
            <p:nvSpPr>
              <p:cNvPr id="35" name="TextBox 34">
                <a:extLst>
                  <a:ext uri="{FF2B5EF4-FFF2-40B4-BE49-F238E27FC236}">
                    <a16:creationId xmlns:a16="http://schemas.microsoft.com/office/drawing/2014/main" id="{298035DE-4937-482A-A5FC-ED51961BD151}"/>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lang="en-US" sz="1200" b="1"/>
                  <a:t>Teach children not to share personal details and use child-safe platforms</a:t>
                </a:r>
                <a:endParaRPr lang="en-US" altLang="ko-KR" sz="1200" b="1">
                  <a:cs typeface="Arial" pitchFamily="34" charset="0"/>
                </a:endParaRPr>
              </a:p>
            </p:txBody>
          </p:sp>
          <p:sp>
            <p:nvSpPr>
              <p:cNvPr id="10" name="Rectangle 9">
                <a:extLst>
                  <a:ext uri="{FF2B5EF4-FFF2-40B4-BE49-F238E27FC236}">
                    <a16:creationId xmlns:a16="http://schemas.microsoft.com/office/drawing/2014/main" id="{3840317E-2F57-1F24-1346-D1A4390C8BD0}"/>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tx1"/>
                    </a:solidFill>
                  </a:rPr>
                  <a:t>Young children may inadvertently share personal information, such as their name, address, or school details, on online platforms</a:t>
                </a:r>
                <a:endParaRPr lang="en-US" sz="1100">
                  <a:solidFill>
                    <a:schemeClr val="tx1"/>
                  </a:solidFill>
                </a:endParaRPr>
              </a:p>
            </p:txBody>
          </p:sp>
        </p:grpSp>
        <p:grpSp>
          <p:nvGrpSpPr>
            <p:cNvPr id="61" name="Group 60">
              <a:extLst>
                <a:ext uri="{FF2B5EF4-FFF2-40B4-BE49-F238E27FC236}">
                  <a16:creationId xmlns:a16="http://schemas.microsoft.com/office/drawing/2014/main" id="{C01827E0-2B55-87A2-1415-6F0A31236731}"/>
                </a:ext>
              </a:extLst>
            </p:cNvPr>
            <p:cNvGrpSpPr/>
            <p:nvPr/>
          </p:nvGrpSpPr>
          <p:grpSpPr>
            <a:xfrm>
              <a:off x="8418783" y="1681363"/>
              <a:ext cx="3464931" cy="1371247"/>
              <a:chOff x="381271" y="1665586"/>
              <a:chExt cx="3283552" cy="1371247"/>
            </a:xfrm>
          </p:grpSpPr>
          <p:sp>
            <p:nvSpPr>
              <p:cNvPr id="62" name="TextBox 61">
                <a:extLst>
                  <a:ext uri="{FF2B5EF4-FFF2-40B4-BE49-F238E27FC236}">
                    <a16:creationId xmlns:a16="http://schemas.microsoft.com/office/drawing/2014/main" id="{3C2C4B7B-E9D7-B5B2-4C9F-2E80F18B2C6A}"/>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US" altLang="en-CH" sz="1200" b="1" i="0" u="none" strike="noStrike" cap="none" normalizeH="0" baseline="0">
                    <a:ln>
                      <a:noFill/>
                    </a:ln>
                    <a:solidFill>
                      <a:schemeClr val="tx1"/>
                    </a:solidFill>
                    <a:effectLst/>
                    <a:latin typeface="Arial" panose="020B0604020202020204" pitchFamily="34" charset="0"/>
                  </a:rPr>
                  <a:t>Use secure, privacy-compliant tools and monitor student activity</a:t>
                </a:r>
                <a:endParaRPr lang="en-US" altLang="ko-KR" sz="1200">
                  <a:cs typeface="Arial" pitchFamily="34" charset="0"/>
                </a:endParaRPr>
              </a:p>
            </p:txBody>
          </p:sp>
          <p:sp>
            <p:nvSpPr>
              <p:cNvPr id="63" name="Rectangle 62">
                <a:extLst>
                  <a:ext uri="{FF2B5EF4-FFF2-40B4-BE49-F238E27FC236}">
                    <a16:creationId xmlns:a16="http://schemas.microsoft.com/office/drawing/2014/main" id="{EB99FDB2-2DA6-7FBD-39E2-42DC69E3CC90}"/>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0" lang="en-US" altLang="en-CH" sz="1200" b="0" i="0" u="none" strike="noStrike" cap="none" normalizeH="0" baseline="0">
                    <a:ln>
                      <a:noFill/>
                    </a:ln>
                    <a:solidFill>
                      <a:schemeClr val="tx1"/>
                    </a:solidFill>
                    <a:effectLst/>
                    <a:latin typeface="Arial" panose="020B0604020202020204" pitchFamily="34" charset="0"/>
                  </a:rPr>
                  <a:t>Teachers must manage students' online activities by using secure platforms and handling data in accordance with privacy laws to avoid breaches of confidentiality and potential legal issues</a:t>
                </a:r>
                <a:endParaRPr lang="en-US" sz="1100">
                  <a:solidFill>
                    <a:schemeClr val="tx1"/>
                  </a:solidFill>
                </a:endParaRPr>
              </a:p>
            </p:txBody>
          </p:sp>
        </p:grpSp>
        <p:sp>
          <p:nvSpPr>
            <p:cNvPr id="6" name="Rectangle 5">
              <a:extLst>
                <a:ext uri="{FF2B5EF4-FFF2-40B4-BE49-F238E27FC236}">
                  <a16:creationId xmlns:a16="http://schemas.microsoft.com/office/drawing/2014/main" id="{7015E1DF-E7E1-50C5-9772-D265C89540AA}"/>
                </a:ext>
              </a:extLst>
            </p:cNvPr>
            <p:cNvSpPr/>
            <p:nvPr/>
          </p:nvSpPr>
          <p:spPr>
            <a:xfrm>
              <a:off x="3924028" y="1675603"/>
              <a:ext cx="4322035" cy="93731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Cybersecurity and privacy</a:t>
              </a:r>
            </a:p>
          </p:txBody>
        </p:sp>
      </p:grpSp>
      <p:grpSp>
        <p:nvGrpSpPr>
          <p:cNvPr id="16" name="Group 15">
            <a:extLst>
              <a:ext uri="{FF2B5EF4-FFF2-40B4-BE49-F238E27FC236}">
                <a16:creationId xmlns:a16="http://schemas.microsoft.com/office/drawing/2014/main" id="{E0117C61-A454-D152-2EA7-98BA42653792}"/>
              </a:ext>
            </a:extLst>
          </p:cNvPr>
          <p:cNvGrpSpPr/>
          <p:nvPr/>
        </p:nvGrpSpPr>
        <p:grpSpPr>
          <a:xfrm>
            <a:off x="212491" y="3256646"/>
            <a:ext cx="11767018" cy="1376703"/>
            <a:chOff x="212491" y="3211524"/>
            <a:chExt cx="11767018" cy="1376703"/>
          </a:xfrm>
        </p:grpSpPr>
        <p:grpSp>
          <p:nvGrpSpPr>
            <p:cNvPr id="49" name="Group 48">
              <a:extLst>
                <a:ext uri="{FF2B5EF4-FFF2-40B4-BE49-F238E27FC236}">
                  <a16:creationId xmlns:a16="http://schemas.microsoft.com/office/drawing/2014/main" id="{1DD2281B-8B9C-9B7C-0AD1-7A5ED69C884B}"/>
                </a:ext>
              </a:extLst>
            </p:cNvPr>
            <p:cNvGrpSpPr/>
            <p:nvPr/>
          </p:nvGrpSpPr>
          <p:grpSpPr>
            <a:xfrm>
              <a:off x="212491" y="3211524"/>
              <a:ext cx="3510000" cy="1371247"/>
              <a:chOff x="381270" y="1665586"/>
              <a:chExt cx="3326261" cy="1371247"/>
            </a:xfrm>
          </p:grpSpPr>
          <p:sp>
            <p:nvSpPr>
              <p:cNvPr id="50" name="TextBox 49">
                <a:extLst>
                  <a:ext uri="{FF2B5EF4-FFF2-40B4-BE49-F238E27FC236}">
                    <a16:creationId xmlns:a16="http://schemas.microsoft.com/office/drawing/2014/main" id="{F6C527A2-2203-2105-7A1E-FBEEF3642BC7}"/>
                  </a:ext>
                </a:extLst>
              </p:cNvPr>
              <p:cNvSpPr txBox="1"/>
              <p:nvPr/>
            </p:nvSpPr>
            <p:spPr>
              <a:xfrm flipH="1">
                <a:off x="381270" y="1665586"/>
                <a:ext cx="3326261"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US" altLang="en-CH" sz="1200" b="1" i="0" u="none" strike="noStrike" cap="none" normalizeH="0" baseline="0">
                    <a:ln>
                      <a:noFill/>
                    </a:ln>
                    <a:solidFill>
                      <a:schemeClr val="tx1"/>
                    </a:solidFill>
                    <a:effectLst/>
                    <a:latin typeface="Arial" panose="020B0604020202020204" pitchFamily="34" charset="0"/>
                  </a:rPr>
                  <a:t>Use content filters and pre-approve websites and apps</a:t>
                </a:r>
                <a:endParaRPr lang="en-US" altLang="ko-KR" sz="1200">
                  <a:cs typeface="Arial" pitchFamily="34" charset="0"/>
                </a:endParaRPr>
              </a:p>
            </p:txBody>
          </p:sp>
          <p:sp>
            <p:nvSpPr>
              <p:cNvPr id="51" name="Rectangle 50">
                <a:extLst>
                  <a:ext uri="{FF2B5EF4-FFF2-40B4-BE49-F238E27FC236}">
                    <a16:creationId xmlns:a16="http://schemas.microsoft.com/office/drawing/2014/main" id="{192D809F-AFB1-81CF-4B12-5B0AF70A1284}"/>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en-US" sz="1200">
                    <a:solidFill>
                      <a:schemeClr val="tx1"/>
                    </a:solidFill>
                  </a:rPr>
                  <a:t>Children may encounter inappropriate content like violence, explicit language, or unsuitable ads during online searches, videos, or games</a:t>
                </a:r>
                <a:endParaRPr lang="en-US" sz="1100">
                  <a:solidFill>
                    <a:schemeClr val="tx1"/>
                  </a:solidFill>
                </a:endParaRPr>
              </a:p>
            </p:txBody>
          </p:sp>
        </p:grpSp>
        <p:grpSp>
          <p:nvGrpSpPr>
            <p:cNvPr id="64" name="Group 63">
              <a:extLst>
                <a:ext uri="{FF2B5EF4-FFF2-40B4-BE49-F238E27FC236}">
                  <a16:creationId xmlns:a16="http://schemas.microsoft.com/office/drawing/2014/main" id="{CA131B4A-A297-0FC6-DA4B-938D0A486A5C}"/>
                </a:ext>
              </a:extLst>
            </p:cNvPr>
            <p:cNvGrpSpPr/>
            <p:nvPr/>
          </p:nvGrpSpPr>
          <p:grpSpPr>
            <a:xfrm>
              <a:off x="8469509" y="3216980"/>
              <a:ext cx="3510000" cy="1371247"/>
              <a:chOff x="381270" y="1665586"/>
              <a:chExt cx="3326261" cy="1371247"/>
            </a:xfrm>
          </p:grpSpPr>
          <p:sp>
            <p:nvSpPr>
              <p:cNvPr id="65" name="TextBox 64">
                <a:extLst>
                  <a:ext uri="{FF2B5EF4-FFF2-40B4-BE49-F238E27FC236}">
                    <a16:creationId xmlns:a16="http://schemas.microsoft.com/office/drawing/2014/main" id="{E38F1118-CFB8-4A68-A5D0-E84357CE8448}"/>
                  </a:ext>
                </a:extLst>
              </p:cNvPr>
              <p:cNvSpPr txBox="1"/>
              <p:nvPr/>
            </p:nvSpPr>
            <p:spPr>
              <a:xfrm flipH="1">
                <a:off x="381270" y="1665586"/>
                <a:ext cx="3326261"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US" altLang="en-CH" sz="1200" b="1" i="0" u="none" strike="noStrike" cap="none" normalizeH="0" baseline="0">
                    <a:ln>
                      <a:noFill/>
                    </a:ln>
                    <a:solidFill>
                      <a:schemeClr val="tx1"/>
                    </a:solidFill>
                    <a:effectLst/>
                    <a:latin typeface="Arial" panose="020B0604020202020204" pitchFamily="34" charset="0"/>
                  </a:rPr>
                  <a:t>Regularly review and update the digital content used in class</a:t>
                </a:r>
                <a:endParaRPr lang="en-US" altLang="ko-KR" sz="1200">
                  <a:cs typeface="Arial" pitchFamily="34" charset="0"/>
                </a:endParaRPr>
              </a:p>
            </p:txBody>
          </p:sp>
          <p:sp>
            <p:nvSpPr>
              <p:cNvPr id="66" name="Rectangle 65">
                <a:extLst>
                  <a:ext uri="{FF2B5EF4-FFF2-40B4-BE49-F238E27FC236}">
                    <a16:creationId xmlns:a16="http://schemas.microsoft.com/office/drawing/2014/main" id="{24904868-C4D4-C93A-D31F-ACAE9B387174}"/>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tabLst/>
                </a:pPr>
                <a:r>
                  <a:rPr kumimoji="0" lang="en-US" altLang="en-CH" sz="1200" b="0" i="0" u="none" strike="noStrike" cap="none" normalizeH="0" baseline="0">
                    <a:ln>
                      <a:noFill/>
                    </a:ln>
                    <a:solidFill>
                      <a:schemeClr val="tx1"/>
                    </a:solidFill>
                    <a:effectLst/>
                    <a:latin typeface="Arial" panose="020B0604020202020204" pitchFamily="34" charset="0"/>
                  </a:rPr>
                  <a:t>A risk for teachers is not continuously selecting and supervising software, which could result in using tools that aren't age-appropriate for the classroom</a:t>
                </a:r>
                <a:endParaRPr kumimoji="0" lang="en-CH" altLang="en-CH" sz="1200" b="0" i="0" u="none" strike="noStrike" cap="none" normalizeH="0" baseline="0">
                  <a:ln>
                    <a:noFill/>
                  </a:ln>
                  <a:solidFill>
                    <a:schemeClr val="tx1"/>
                  </a:solidFill>
                  <a:effectLst/>
                  <a:latin typeface="Arial" panose="020B0604020202020204" pitchFamily="34" charset="0"/>
                </a:endParaRPr>
              </a:p>
            </p:txBody>
          </p:sp>
        </p:grpSp>
        <p:sp>
          <p:nvSpPr>
            <p:cNvPr id="12" name="Rectangle 11">
              <a:extLst>
                <a:ext uri="{FF2B5EF4-FFF2-40B4-BE49-F238E27FC236}">
                  <a16:creationId xmlns:a16="http://schemas.microsoft.com/office/drawing/2014/main" id="{A726B012-62A8-F410-A42F-FA5241EBDEC9}"/>
                </a:ext>
              </a:extLst>
            </p:cNvPr>
            <p:cNvSpPr/>
            <p:nvPr/>
          </p:nvSpPr>
          <p:spPr>
            <a:xfrm>
              <a:off x="3924028" y="3211524"/>
              <a:ext cx="4322035" cy="93731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Exposure to </a:t>
              </a:r>
              <a:br>
                <a:rPr lang="en-US" sz="2000"/>
              </a:br>
              <a:r>
                <a:rPr lang="en-US" sz="2000"/>
                <a:t>inappropriate content</a:t>
              </a:r>
            </a:p>
          </p:txBody>
        </p:sp>
      </p:grpSp>
      <p:grpSp>
        <p:nvGrpSpPr>
          <p:cNvPr id="17" name="Group 16">
            <a:extLst>
              <a:ext uri="{FF2B5EF4-FFF2-40B4-BE49-F238E27FC236}">
                <a16:creationId xmlns:a16="http://schemas.microsoft.com/office/drawing/2014/main" id="{6A5DFB08-3588-1A9F-74AC-69D306282C5B}"/>
              </a:ext>
            </a:extLst>
          </p:cNvPr>
          <p:cNvGrpSpPr/>
          <p:nvPr/>
        </p:nvGrpSpPr>
        <p:grpSpPr>
          <a:xfrm>
            <a:off x="170617" y="4915779"/>
            <a:ext cx="11721949" cy="1376703"/>
            <a:chOff x="170617" y="4915779"/>
            <a:chExt cx="11721949" cy="1376703"/>
          </a:xfrm>
        </p:grpSpPr>
        <p:grpSp>
          <p:nvGrpSpPr>
            <p:cNvPr id="58" name="Group 57">
              <a:extLst>
                <a:ext uri="{FF2B5EF4-FFF2-40B4-BE49-F238E27FC236}">
                  <a16:creationId xmlns:a16="http://schemas.microsoft.com/office/drawing/2014/main" id="{FC06CF6E-D534-18D8-15AC-79FE763B5F18}"/>
                </a:ext>
              </a:extLst>
            </p:cNvPr>
            <p:cNvGrpSpPr/>
            <p:nvPr/>
          </p:nvGrpSpPr>
          <p:grpSpPr>
            <a:xfrm>
              <a:off x="170617" y="4915779"/>
              <a:ext cx="3464931" cy="1371247"/>
              <a:chOff x="381271" y="1665586"/>
              <a:chExt cx="3283552" cy="1371247"/>
            </a:xfrm>
          </p:grpSpPr>
          <p:sp>
            <p:nvSpPr>
              <p:cNvPr id="59" name="TextBox 58">
                <a:extLst>
                  <a:ext uri="{FF2B5EF4-FFF2-40B4-BE49-F238E27FC236}">
                    <a16:creationId xmlns:a16="http://schemas.microsoft.com/office/drawing/2014/main" id="{291393CF-10DF-C803-F9EA-BF2051F4DC5B}"/>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kumimoji="0" lang="en-US" altLang="en-CH" sz="1200" b="1" i="0" u="none" strike="noStrike" cap="none" normalizeH="0" baseline="0">
                    <a:ln>
                      <a:noFill/>
                    </a:ln>
                    <a:solidFill>
                      <a:schemeClr val="tx1"/>
                    </a:solidFill>
                    <a:effectLst/>
                    <a:latin typeface="Arial" panose="020B0604020202020204" pitchFamily="34" charset="0"/>
                  </a:rPr>
                  <a:t>Set screen time limits and encourage physical breaks</a:t>
                </a:r>
                <a:endParaRPr lang="en-US" altLang="ko-KR" sz="1200">
                  <a:cs typeface="Arial" pitchFamily="34" charset="0"/>
                </a:endParaRPr>
              </a:p>
            </p:txBody>
          </p:sp>
          <p:sp>
            <p:nvSpPr>
              <p:cNvPr id="60" name="Rectangle 59">
                <a:extLst>
                  <a:ext uri="{FF2B5EF4-FFF2-40B4-BE49-F238E27FC236}">
                    <a16:creationId xmlns:a16="http://schemas.microsoft.com/office/drawing/2014/main" id="{01F93445-6A80-E0B7-FD0E-584EDC167195}"/>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kumimoji="0" lang="en-US" altLang="en-CH" sz="1200" b="0" i="0" u="none" strike="noStrike" cap="none" normalizeH="0" baseline="0">
                    <a:ln>
                      <a:noFill/>
                    </a:ln>
                    <a:solidFill>
                      <a:schemeClr val="tx1"/>
                    </a:solidFill>
                    <a:effectLst/>
                    <a:latin typeface="Arial" panose="020B0604020202020204" pitchFamily="34" charset="0"/>
                  </a:rPr>
                  <a:t>Prolonged screen time can cause eye strain, poor posture, reduced physical activity, and negatively affect social skills and attention span</a:t>
                </a:r>
                <a:endParaRPr lang="en-US" sz="1100">
                  <a:solidFill>
                    <a:schemeClr val="tx1"/>
                  </a:solidFill>
                </a:endParaRPr>
              </a:p>
            </p:txBody>
          </p:sp>
        </p:grpSp>
        <p:grpSp>
          <p:nvGrpSpPr>
            <p:cNvPr id="67" name="Group 66">
              <a:extLst>
                <a:ext uri="{FF2B5EF4-FFF2-40B4-BE49-F238E27FC236}">
                  <a16:creationId xmlns:a16="http://schemas.microsoft.com/office/drawing/2014/main" id="{12CF1A3A-CD88-1E01-1A1B-067D80154BB3}"/>
                </a:ext>
              </a:extLst>
            </p:cNvPr>
            <p:cNvGrpSpPr/>
            <p:nvPr/>
          </p:nvGrpSpPr>
          <p:grpSpPr>
            <a:xfrm>
              <a:off x="8427635" y="4921235"/>
              <a:ext cx="3464931" cy="1371247"/>
              <a:chOff x="381271" y="1665586"/>
              <a:chExt cx="3283552" cy="1371247"/>
            </a:xfrm>
          </p:grpSpPr>
          <p:sp>
            <p:nvSpPr>
              <p:cNvPr id="68" name="TextBox 67">
                <a:extLst>
                  <a:ext uri="{FF2B5EF4-FFF2-40B4-BE49-F238E27FC236}">
                    <a16:creationId xmlns:a16="http://schemas.microsoft.com/office/drawing/2014/main" id="{8629B408-9CE9-E490-6FB3-EA589A0A8A1A}"/>
                  </a:ext>
                </a:extLst>
              </p:cNvPr>
              <p:cNvSpPr txBox="1"/>
              <p:nvPr/>
            </p:nvSpPr>
            <p:spPr>
              <a:xfrm flipH="1">
                <a:off x="381271" y="1665586"/>
                <a:ext cx="3283552" cy="289310"/>
              </a:xfrm>
              <a:prstGeom prst="rect">
                <a:avLst/>
              </a:prstGeom>
              <a:noFill/>
            </p:spPr>
            <p:txBody>
              <a:bodyPr wrap="square" rtlCol="0" anchor="ctr" anchorCtr="0">
                <a:noAutofit/>
              </a:bodyPr>
              <a:lstStyle/>
              <a:p>
                <a:pPr marL="285750" indent="-285750">
                  <a:lnSpc>
                    <a:spcPct val="80000"/>
                  </a:lnSpc>
                  <a:buFont typeface="Wingdings" panose="05000000000000000000" pitchFamily="2" charset="2"/>
                  <a:buChar char="ü"/>
                </a:pPr>
                <a:r>
                  <a:rPr lang="en-US" sz="1200" b="1"/>
                  <a:t>Balance digital tools with traditional methods by incl. social activities</a:t>
                </a:r>
                <a:endParaRPr lang="en-US" altLang="ko-KR" sz="1200" b="1">
                  <a:cs typeface="Arial" pitchFamily="34" charset="0"/>
                </a:endParaRPr>
              </a:p>
            </p:txBody>
          </p:sp>
          <p:sp>
            <p:nvSpPr>
              <p:cNvPr id="69" name="Rectangle 68">
                <a:extLst>
                  <a:ext uri="{FF2B5EF4-FFF2-40B4-BE49-F238E27FC236}">
                    <a16:creationId xmlns:a16="http://schemas.microsoft.com/office/drawing/2014/main" id="{907A9CBD-AAF8-ACE6-0119-BC4F065241CD}"/>
                  </a:ext>
                </a:extLst>
              </p:cNvPr>
              <p:cNvSpPr/>
              <p:nvPr/>
            </p:nvSpPr>
            <p:spPr>
              <a:xfrm>
                <a:off x="667103" y="1944788"/>
                <a:ext cx="2989331" cy="1092045"/>
              </a:xfrm>
              <a:prstGeom prst="rect">
                <a:avLst/>
              </a:prstGeom>
              <a:no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ct val="0"/>
                  </a:spcBef>
                  <a:spcAft>
                    <a:spcPct val="0"/>
                  </a:spcAft>
                  <a:buClrTx/>
                  <a:buSzTx/>
                  <a:tabLst/>
                </a:pPr>
                <a:r>
                  <a:rPr kumimoji="0" lang="en-US" altLang="en-CH" sz="1200" b="0" i="0" u="none" strike="noStrike" cap="none" normalizeH="0" baseline="0">
                    <a:ln>
                      <a:noFill/>
                    </a:ln>
                    <a:solidFill>
                      <a:schemeClr val="tx1"/>
                    </a:solidFill>
                    <a:effectLst/>
                    <a:latin typeface="Arial" panose="020B0604020202020204" pitchFamily="34" charset="0"/>
                  </a:rPr>
                  <a:t>Teachers may struggle to balance digital learning with traditional methods, risking reduced hands-on learning and interpersonal interaction</a:t>
                </a:r>
                <a:r>
                  <a:rPr kumimoji="0" lang="en-CH" altLang="en-CH" sz="1200" b="0" i="0" u="none" strike="noStrike" cap="none" normalizeH="0" baseline="0">
                    <a:ln>
                      <a:noFill/>
                    </a:ln>
                    <a:solidFill>
                      <a:schemeClr val="tx1"/>
                    </a:solidFill>
                    <a:effectLst/>
                    <a:latin typeface="Arial" panose="020B0604020202020204" pitchFamily="34" charset="0"/>
                  </a:rPr>
                  <a:t>.</a:t>
                </a:r>
              </a:p>
            </p:txBody>
          </p:sp>
        </p:grpSp>
        <p:sp>
          <p:nvSpPr>
            <p:cNvPr id="14" name="Rectangle 13">
              <a:extLst>
                <a:ext uri="{FF2B5EF4-FFF2-40B4-BE49-F238E27FC236}">
                  <a16:creationId xmlns:a16="http://schemas.microsoft.com/office/drawing/2014/main" id="{499FF528-A803-BC8A-4489-DE71CB827DE1}"/>
                </a:ext>
              </a:extLst>
            </p:cNvPr>
            <p:cNvSpPr/>
            <p:nvPr/>
          </p:nvSpPr>
          <p:spPr>
            <a:xfrm>
              <a:off x="3901959" y="4915779"/>
              <a:ext cx="4355059" cy="937310"/>
            </a:xfrm>
            <a:prstGeom prst="rect">
              <a:avLst/>
            </a:prstGeom>
            <a:solidFill>
              <a:schemeClr val="bg1">
                <a:alpha val="4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t>Over-reliance on Technology</a:t>
              </a:r>
            </a:p>
          </p:txBody>
        </p:sp>
      </p:grpSp>
    </p:spTree>
    <p:extLst>
      <p:ext uri="{BB962C8B-B14F-4D97-AF65-F5344CB8AC3E}">
        <p14:creationId xmlns:p14="http://schemas.microsoft.com/office/powerpoint/2010/main" val="36503154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5BA3FA5-FA57-4313-9DF4-64E137512FCB}"/>
              </a:ext>
            </a:extLst>
          </p:cNvPr>
          <p:cNvGrpSpPr/>
          <p:nvPr/>
        </p:nvGrpSpPr>
        <p:grpSpPr>
          <a:xfrm>
            <a:off x="0" y="4676325"/>
            <a:ext cx="12192000" cy="1318987"/>
            <a:chOff x="0" y="4685117"/>
            <a:chExt cx="12192000" cy="1318987"/>
          </a:xfrm>
        </p:grpSpPr>
        <p:sp>
          <p:nvSpPr>
            <p:cNvPr id="2" name="TextBox 1">
              <a:extLst>
                <a:ext uri="{FF2B5EF4-FFF2-40B4-BE49-F238E27FC236}">
                  <a16:creationId xmlns:a16="http://schemas.microsoft.com/office/drawing/2014/main" id="{29E2714A-BE29-4E83-A155-D5802C472B0A}"/>
                </a:ext>
              </a:extLst>
            </p:cNvPr>
            <p:cNvSpPr txBox="1"/>
            <p:nvPr/>
          </p:nvSpPr>
          <p:spPr>
            <a:xfrm>
              <a:off x="0" y="4685117"/>
              <a:ext cx="12192000" cy="1015663"/>
            </a:xfrm>
            <a:prstGeom prst="rect">
              <a:avLst/>
            </a:prstGeom>
            <a:noFill/>
          </p:spPr>
          <p:txBody>
            <a:bodyPr wrap="square" rtlCol="0" anchor="ctr">
              <a:spAutoFit/>
            </a:bodyPr>
            <a:lstStyle/>
            <a:p>
              <a:pPr algn="ctr"/>
              <a:r>
                <a:rPr lang="en-US" altLang="ko-KR" sz="6000">
                  <a:solidFill>
                    <a:schemeClr val="bg1"/>
                  </a:solidFill>
                  <a:cs typeface="Arial" pitchFamily="34" charset="0"/>
                </a:rPr>
                <a:t>How?</a:t>
              </a:r>
              <a:endParaRPr lang="ko-KR" altLang="en-US" sz="6000">
                <a:solidFill>
                  <a:schemeClr val="bg1"/>
                </a:solidFill>
                <a:cs typeface="Arial" pitchFamily="34" charset="0"/>
              </a:endParaRPr>
            </a:p>
          </p:txBody>
        </p:sp>
        <p:sp>
          <p:nvSpPr>
            <p:cNvPr id="3" name="TextBox 2">
              <a:extLst>
                <a:ext uri="{FF2B5EF4-FFF2-40B4-BE49-F238E27FC236}">
                  <a16:creationId xmlns:a16="http://schemas.microsoft.com/office/drawing/2014/main" id="{279A9243-91CB-437D-9D82-6D402B13F59A}"/>
                </a:ext>
              </a:extLst>
            </p:cNvPr>
            <p:cNvSpPr txBox="1"/>
            <p:nvPr/>
          </p:nvSpPr>
          <p:spPr>
            <a:xfrm>
              <a:off x="148" y="5624448"/>
              <a:ext cx="12191852" cy="379656"/>
            </a:xfrm>
            <a:prstGeom prst="rect">
              <a:avLst/>
            </a:prstGeom>
            <a:noFill/>
          </p:spPr>
          <p:txBody>
            <a:bodyPr wrap="square" rtlCol="0" anchor="ctr">
              <a:spAutoFit/>
            </a:bodyPr>
            <a:lstStyle/>
            <a:p>
              <a:pPr algn="ctr"/>
              <a:r>
                <a:rPr lang="en-US" altLang="ko-KR" sz="1867">
                  <a:solidFill>
                    <a:schemeClr val="bg1"/>
                  </a:solidFill>
                  <a:cs typeface="Arial" pitchFamily="34" charset="0"/>
                </a:rPr>
                <a:t>Project Idea, Setup &amp; Concept</a:t>
              </a:r>
            </a:p>
          </p:txBody>
        </p:sp>
      </p:grpSp>
      <p:sp>
        <p:nvSpPr>
          <p:cNvPr id="4" name="Rectangle 3">
            <a:extLst>
              <a:ext uri="{FF2B5EF4-FFF2-40B4-BE49-F238E27FC236}">
                <a16:creationId xmlns:a16="http://schemas.microsoft.com/office/drawing/2014/main" id="{F0B50BDA-9DD3-47E4-8852-4E61CF2A00B0}"/>
              </a:ext>
            </a:extLst>
          </p:cNvPr>
          <p:cNvSpPr/>
          <p:nvPr/>
        </p:nvSpPr>
        <p:spPr>
          <a:xfrm>
            <a:off x="0"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0F4F188E-C654-4B5C-ABF1-DB0BEABF2171}"/>
              </a:ext>
            </a:extLst>
          </p:cNvPr>
          <p:cNvSpPr/>
          <p:nvPr/>
        </p:nvSpPr>
        <p:spPr>
          <a:xfrm>
            <a:off x="8296859" y="4828755"/>
            <a:ext cx="3894993" cy="1166557"/>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5161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Three key areas for project success</a:t>
            </a:r>
          </a:p>
        </p:txBody>
      </p:sp>
      <p:cxnSp>
        <p:nvCxnSpPr>
          <p:cNvPr id="3" name="Elbow Connector 31">
            <a:extLst>
              <a:ext uri="{FF2B5EF4-FFF2-40B4-BE49-F238E27FC236}">
                <a16:creationId xmlns:a16="http://schemas.microsoft.com/office/drawing/2014/main" id="{49BC53E2-EF47-47E3-91D1-9906702A6753}"/>
              </a:ext>
            </a:extLst>
          </p:cNvPr>
          <p:cNvCxnSpPr>
            <a:cxnSpLocks/>
            <a:endCxn id="5" idx="2"/>
          </p:cNvCxnSpPr>
          <p:nvPr/>
        </p:nvCxnSpPr>
        <p:spPr>
          <a:xfrm flipV="1">
            <a:off x="2477907" y="2495056"/>
            <a:ext cx="1539119" cy="1137700"/>
          </a:xfrm>
          <a:prstGeom prst="bentConnector3">
            <a:avLst>
              <a:gd name="adj1" fmla="val 50000"/>
            </a:avLst>
          </a:prstGeom>
          <a:ln w="22225">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7EEC74D-AFED-4B4B-B22D-87C132F66466}"/>
              </a:ext>
            </a:extLst>
          </p:cNvPr>
          <p:cNvGrpSpPr/>
          <p:nvPr/>
        </p:nvGrpSpPr>
        <p:grpSpPr>
          <a:xfrm>
            <a:off x="4017026" y="1856554"/>
            <a:ext cx="1277005" cy="1277005"/>
            <a:chOff x="899591" y="1902000"/>
            <a:chExt cx="1250671" cy="1250671"/>
          </a:xfrm>
        </p:grpSpPr>
        <p:sp>
          <p:nvSpPr>
            <p:cNvPr id="5" name="Oval 4">
              <a:extLst>
                <a:ext uri="{FF2B5EF4-FFF2-40B4-BE49-F238E27FC236}">
                  <a16:creationId xmlns:a16="http://schemas.microsoft.com/office/drawing/2014/main" id="{E4A6122D-37ED-4846-A4E3-CFEDD4A0C795}"/>
                </a:ext>
              </a:extLst>
            </p:cNvPr>
            <p:cNvSpPr/>
            <p:nvPr/>
          </p:nvSpPr>
          <p:spPr>
            <a:xfrm>
              <a:off x="899591" y="1902000"/>
              <a:ext cx="1250671" cy="1250671"/>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53B8814E-949C-455E-8907-2465482F4343}"/>
                </a:ext>
              </a:extLst>
            </p:cNvPr>
            <p:cNvSpPr/>
            <p:nvPr/>
          </p:nvSpPr>
          <p:spPr>
            <a:xfrm>
              <a:off x="1016229" y="2018638"/>
              <a:ext cx="1017395" cy="1017395"/>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7" name="Group 6">
            <a:extLst>
              <a:ext uri="{FF2B5EF4-FFF2-40B4-BE49-F238E27FC236}">
                <a16:creationId xmlns:a16="http://schemas.microsoft.com/office/drawing/2014/main" id="{62ABA969-94E4-48E9-8EB8-313D2F1FD1B0}"/>
              </a:ext>
            </a:extLst>
          </p:cNvPr>
          <p:cNvGrpSpPr/>
          <p:nvPr/>
        </p:nvGrpSpPr>
        <p:grpSpPr>
          <a:xfrm>
            <a:off x="4017026" y="3300216"/>
            <a:ext cx="1277005" cy="1277005"/>
            <a:chOff x="899591" y="1902000"/>
            <a:chExt cx="1250671" cy="1250671"/>
          </a:xfrm>
        </p:grpSpPr>
        <p:sp>
          <p:nvSpPr>
            <p:cNvPr id="8" name="Oval 7">
              <a:extLst>
                <a:ext uri="{FF2B5EF4-FFF2-40B4-BE49-F238E27FC236}">
                  <a16:creationId xmlns:a16="http://schemas.microsoft.com/office/drawing/2014/main" id="{C139630A-FF9C-4BE5-8E13-07E17594E534}"/>
                </a:ext>
              </a:extLst>
            </p:cNvPr>
            <p:cNvSpPr/>
            <p:nvPr/>
          </p:nvSpPr>
          <p:spPr>
            <a:xfrm>
              <a:off x="899591" y="1902000"/>
              <a:ext cx="1250671" cy="1250671"/>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9D6C3CE1-2554-4436-98AC-2EE8C96B567C}"/>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10" name="Group 9">
            <a:extLst>
              <a:ext uri="{FF2B5EF4-FFF2-40B4-BE49-F238E27FC236}">
                <a16:creationId xmlns:a16="http://schemas.microsoft.com/office/drawing/2014/main" id="{9965350E-9472-4815-9297-2800645B06F1}"/>
              </a:ext>
            </a:extLst>
          </p:cNvPr>
          <p:cNvGrpSpPr/>
          <p:nvPr/>
        </p:nvGrpSpPr>
        <p:grpSpPr>
          <a:xfrm>
            <a:off x="4017026" y="4743877"/>
            <a:ext cx="1277005" cy="1277005"/>
            <a:chOff x="899591" y="1902000"/>
            <a:chExt cx="1250671" cy="1250671"/>
          </a:xfrm>
        </p:grpSpPr>
        <p:sp>
          <p:nvSpPr>
            <p:cNvPr id="11" name="Oval 10">
              <a:extLst>
                <a:ext uri="{FF2B5EF4-FFF2-40B4-BE49-F238E27FC236}">
                  <a16:creationId xmlns:a16="http://schemas.microsoft.com/office/drawing/2014/main" id="{FB821AD1-150E-40F3-9FFE-C40DF07E60F9}"/>
                </a:ext>
              </a:extLst>
            </p:cNvPr>
            <p:cNvSpPr/>
            <p:nvPr/>
          </p:nvSpPr>
          <p:spPr>
            <a:xfrm>
              <a:off x="899591" y="1902000"/>
              <a:ext cx="1250671" cy="125067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1B8277D-29FF-4433-A024-D3C56CF111A6}"/>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cxnSp>
        <p:nvCxnSpPr>
          <p:cNvPr id="13" name="Elbow Connector 51">
            <a:extLst>
              <a:ext uri="{FF2B5EF4-FFF2-40B4-BE49-F238E27FC236}">
                <a16:creationId xmlns:a16="http://schemas.microsoft.com/office/drawing/2014/main" id="{5F5A382E-DABC-4842-828B-2DC5C2A8E634}"/>
              </a:ext>
            </a:extLst>
          </p:cNvPr>
          <p:cNvCxnSpPr>
            <a:cxnSpLocks/>
            <a:endCxn id="11" idx="2"/>
          </p:cNvCxnSpPr>
          <p:nvPr/>
        </p:nvCxnSpPr>
        <p:spPr>
          <a:xfrm>
            <a:off x="2477907" y="4223267"/>
            <a:ext cx="1539119" cy="1159113"/>
          </a:xfrm>
          <a:prstGeom prst="bentConnector3">
            <a:avLst>
              <a:gd name="adj1" fmla="val 50000"/>
            </a:avLst>
          </a:prstGeom>
          <a:ln w="22225">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986C2-D3E3-4277-8E08-C16505DE81AA}"/>
              </a:ext>
            </a:extLst>
          </p:cNvPr>
          <p:cNvCxnSpPr>
            <a:cxnSpLocks/>
            <a:endCxn id="8" idx="2"/>
          </p:cNvCxnSpPr>
          <p:nvPr/>
        </p:nvCxnSpPr>
        <p:spPr>
          <a:xfrm>
            <a:off x="2532188" y="3928012"/>
            <a:ext cx="1484838" cy="10707"/>
          </a:xfrm>
          <a:prstGeom prst="line">
            <a:avLst/>
          </a:prstGeom>
          <a:ln w="22225">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3A378D-0F39-45E9-8F53-53E19984CBB2}"/>
              </a:ext>
            </a:extLst>
          </p:cNvPr>
          <p:cNvSpPr txBox="1"/>
          <p:nvPr/>
        </p:nvSpPr>
        <p:spPr>
          <a:xfrm>
            <a:off x="4159195" y="3619854"/>
            <a:ext cx="1044600" cy="646331"/>
          </a:xfrm>
          <a:prstGeom prst="rect">
            <a:avLst/>
          </a:prstGeom>
          <a:noFill/>
        </p:spPr>
        <p:txBody>
          <a:bodyPr wrap="square" lIns="91440" tIns="45720" rIns="91440" bIns="45720" rtlCol="0" anchor="ctr">
            <a:spAutoFit/>
          </a:bodyPr>
          <a:lstStyle/>
          <a:p>
            <a:pPr algn="ctr"/>
            <a:endParaRPr lang="en-US" altLang="ko-KR" sz="1200">
              <a:solidFill>
                <a:schemeClr val="tx1">
                  <a:lumMod val="75000"/>
                  <a:lumOff val="25000"/>
                </a:schemeClr>
              </a:solidFill>
            </a:endParaRPr>
          </a:p>
          <a:p>
            <a:pPr algn="ctr"/>
            <a:r>
              <a:rPr lang="en-US" altLang="ko-KR" sz="1200"/>
              <a:t>Concept</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7" name="TextBox 16">
            <a:extLst>
              <a:ext uri="{FF2B5EF4-FFF2-40B4-BE49-F238E27FC236}">
                <a16:creationId xmlns:a16="http://schemas.microsoft.com/office/drawing/2014/main" id="{10C89658-710F-4531-9F5D-5946312B65CF}"/>
              </a:ext>
            </a:extLst>
          </p:cNvPr>
          <p:cNvSpPr txBox="1"/>
          <p:nvPr/>
        </p:nvSpPr>
        <p:spPr>
          <a:xfrm>
            <a:off x="4134078" y="5060378"/>
            <a:ext cx="1044600" cy="646331"/>
          </a:xfrm>
          <a:prstGeom prst="rect">
            <a:avLst/>
          </a:prstGeom>
          <a:noFill/>
        </p:spPr>
        <p:txBody>
          <a:bodyPr wrap="square" lIns="91440" tIns="45720" rIns="91440" bIns="45720" rtlCol="0" anchor="t">
            <a:spAutoFit/>
          </a:bodyPr>
          <a:lstStyle/>
          <a:p>
            <a:pPr algn="ctr"/>
            <a:endParaRPr lang="en-US" altLang="ko-KR" sz="1200">
              <a:solidFill>
                <a:schemeClr val="tx1">
                  <a:lumMod val="75000"/>
                  <a:lumOff val="25000"/>
                </a:schemeClr>
              </a:solidFill>
            </a:endParaRPr>
          </a:p>
          <a:p>
            <a:pPr algn="ctr"/>
            <a:r>
              <a:rPr lang="en-US" altLang="ko-KR" sz="1200"/>
              <a:t>Financials</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8" name="Oval 17">
            <a:extLst>
              <a:ext uri="{FF2B5EF4-FFF2-40B4-BE49-F238E27FC236}">
                <a16:creationId xmlns:a16="http://schemas.microsoft.com/office/drawing/2014/main" id="{87BC03FB-7842-4D4B-8F60-AD67E6802EFA}"/>
              </a:ext>
            </a:extLst>
          </p:cNvPr>
          <p:cNvSpPr/>
          <p:nvPr/>
        </p:nvSpPr>
        <p:spPr>
          <a:xfrm>
            <a:off x="4907996" y="1761929"/>
            <a:ext cx="522312" cy="522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CE0929CA-6BE2-4242-9660-67A7FE971A12}"/>
              </a:ext>
            </a:extLst>
          </p:cNvPr>
          <p:cNvSpPr/>
          <p:nvPr/>
        </p:nvSpPr>
        <p:spPr>
          <a:xfrm>
            <a:off x="4915611" y="3195101"/>
            <a:ext cx="522312" cy="5223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193FECE9-43A2-4B0A-8B67-B9B144D231ED}"/>
              </a:ext>
            </a:extLst>
          </p:cNvPr>
          <p:cNvSpPr/>
          <p:nvPr/>
        </p:nvSpPr>
        <p:spPr>
          <a:xfrm>
            <a:off x="4915611" y="4624639"/>
            <a:ext cx="522312" cy="522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1">
            <a:extLst>
              <a:ext uri="{FF2B5EF4-FFF2-40B4-BE49-F238E27FC236}">
                <a16:creationId xmlns:a16="http://schemas.microsoft.com/office/drawing/2014/main" id="{2ED79216-720E-F8DB-A05D-251BBE6A58AF}"/>
              </a:ext>
            </a:extLst>
          </p:cNvPr>
          <p:cNvGrpSpPr/>
          <p:nvPr/>
        </p:nvGrpSpPr>
        <p:grpSpPr>
          <a:xfrm>
            <a:off x="6336284" y="2257314"/>
            <a:ext cx="5075740" cy="475484"/>
            <a:chOff x="6336284" y="2257314"/>
            <a:chExt cx="5075740" cy="475484"/>
          </a:xfrm>
        </p:grpSpPr>
        <p:sp>
          <p:nvSpPr>
            <p:cNvPr id="21" name="TextBox 20">
              <a:extLst>
                <a:ext uri="{FF2B5EF4-FFF2-40B4-BE49-F238E27FC236}">
                  <a16:creationId xmlns:a16="http://schemas.microsoft.com/office/drawing/2014/main" id="{17848961-64E5-4350-8A7A-81EFB7D070C4}"/>
                </a:ext>
              </a:extLst>
            </p:cNvPr>
            <p:cNvSpPr txBox="1"/>
            <p:nvPr/>
          </p:nvSpPr>
          <p:spPr>
            <a:xfrm>
              <a:off x="6918022" y="2348077"/>
              <a:ext cx="4494002" cy="307777"/>
            </a:xfrm>
            <a:prstGeom prst="rect">
              <a:avLst/>
            </a:prstGeom>
            <a:noFill/>
          </p:spPr>
          <p:txBody>
            <a:bodyPr wrap="square" rtlCol="0" anchor="ctr">
              <a:spAutoFit/>
            </a:bodyPr>
            <a:lstStyle/>
            <a:p>
              <a:r>
                <a:rPr lang="en-US" altLang="ko-KR" sz="1400" b="1">
                  <a:solidFill>
                    <a:schemeClr val="tx1">
                      <a:lumMod val="75000"/>
                      <a:lumOff val="25000"/>
                    </a:schemeClr>
                  </a:solidFill>
                </a:rPr>
                <a:t>Establishment and setup of the computer lab</a:t>
              </a:r>
            </a:p>
          </p:txBody>
        </p:sp>
        <p:sp>
          <p:nvSpPr>
            <p:cNvPr id="22" name="Oval 21">
              <a:extLst>
                <a:ext uri="{FF2B5EF4-FFF2-40B4-BE49-F238E27FC236}">
                  <a16:creationId xmlns:a16="http://schemas.microsoft.com/office/drawing/2014/main" id="{F1BC24C4-33F9-47A1-886C-1C148A6D06DC}"/>
                </a:ext>
              </a:extLst>
            </p:cNvPr>
            <p:cNvSpPr/>
            <p:nvPr/>
          </p:nvSpPr>
          <p:spPr>
            <a:xfrm>
              <a:off x="6336284" y="2257314"/>
              <a:ext cx="475484" cy="475484"/>
            </a:xfrm>
            <a:prstGeom prst="ellipse">
              <a:avLst/>
            </a:prstGeom>
            <a:solidFill>
              <a:srgbClr val="98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01</a:t>
              </a:r>
              <a:endParaRPr lang="ko-KR" altLang="en-US" sz="1050" b="1"/>
            </a:p>
          </p:txBody>
        </p:sp>
      </p:grpSp>
      <p:cxnSp>
        <p:nvCxnSpPr>
          <p:cNvPr id="27" name="Straight Connector 16">
            <a:extLst>
              <a:ext uri="{FF2B5EF4-FFF2-40B4-BE49-F238E27FC236}">
                <a16:creationId xmlns:a16="http://schemas.microsoft.com/office/drawing/2014/main" id="{8B6B36A9-CCB7-458F-A95F-831E9C433E3D}"/>
              </a:ext>
            </a:extLst>
          </p:cNvPr>
          <p:cNvCxnSpPr>
            <a:cxnSpLocks/>
            <a:endCxn id="11" idx="6"/>
          </p:cNvCxnSpPr>
          <p:nvPr/>
        </p:nvCxnSpPr>
        <p:spPr>
          <a:xfrm flipH="1" flipV="1">
            <a:off x="5294030" y="5382380"/>
            <a:ext cx="936000" cy="2"/>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2B3A76FE-A02E-40CC-B498-20A3074DA075}"/>
              </a:ext>
            </a:extLst>
          </p:cNvPr>
          <p:cNvCxnSpPr>
            <a:cxnSpLocks/>
            <a:endCxn id="8" idx="6"/>
          </p:cNvCxnSpPr>
          <p:nvPr/>
        </p:nvCxnSpPr>
        <p:spPr>
          <a:xfrm flipH="1" flipV="1">
            <a:off x="5294030" y="3938718"/>
            <a:ext cx="936000" cy="944"/>
          </a:xfrm>
          <a:prstGeom prst="line">
            <a:avLst/>
          </a:prstGeom>
          <a:ln w="1905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a16="http://schemas.microsoft.com/office/drawing/2014/main" id="{A63BA0BC-10F3-4903-BEA9-4E634391E387}"/>
              </a:ext>
            </a:extLst>
          </p:cNvPr>
          <p:cNvCxnSpPr>
            <a:cxnSpLocks/>
            <a:endCxn id="5" idx="6"/>
          </p:cNvCxnSpPr>
          <p:nvPr/>
        </p:nvCxnSpPr>
        <p:spPr>
          <a:xfrm flipH="1">
            <a:off x="5294030" y="2495056"/>
            <a:ext cx="936000" cy="0"/>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DE1B836-7A3F-47E1-A2C7-94AE02597804}"/>
              </a:ext>
            </a:extLst>
          </p:cNvPr>
          <p:cNvGrpSpPr/>
          <p:nvPr/>
        </p:nvGrpSpPr>
        <p:grpSpPr>
          <a:xfrm>
            <a:off x="779991" y="2915252"/>
            <a:ext cx="1369129" cy="2616029"/>
            <a:chOff x="3688167" y="3417317"/>
            <a:chExt cx="1152686" cy="2202466"/>
          </a:xfrm>
        </p:grpSpPr>
        <p:sp>
          <p:nvSpPr>
            <p:cNvPr id="34" name="Rounded Rectangle 17">
              <a:extLst>
                <a:ext uri="{FF2B5EF4-FFF2-40B4-BE49-F238E27FC236}">
                  <a16:creationId xmlns:a16="http://schemas.microsoft.com/office/drawing/2014/main" id="{46BCC5E9-8B65-4DE7-BF9F-D622C0672D28}"/>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34">
              <a:extLst>
                <a:ext uri="{FF2B5EF4-FFF2-40B4-BE49-F238E27FC236}">
                  <a16:creationId xmlns:a16="http://schemas.microsoft.com/office/drawing/2014/main" id="{AFA9E3F9-54ED-474A-819C-FF2AC169762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Rounded Rectangle 20">
              <a:extLst>
                <a:ext uri="{FF2B5EF4-FFF2-40B4-BE49-F238E27FC236}">
                  <a16:creationId xmlns:a16="http://schemas.microsoft.com/office/drawing/2014/main" id="{B4AEF287-A98B-4E4C-A413-07F3DFEC0E5A}"/>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36">
              <a:extLst>
                <a:ext uri="{FF2B5EF4-FFF2-40B4-BE49-F238E27FC236}">
                  <a16:creationId xmlns:a16="http://schemas.microsoft.com/office/drawing/2014/main" id="{DA8EB5B4-3CE3-4B27-A2DE-8DF3DA7A7966}"/>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ectangle 37">
              <a:extLst>
                <a:ext uri="{FF2B5EF4-FFF2-40B4-BE49-F238E27FC236}">
                  <a16:creationId xmlns:a16="http://schemas.microsoft.com/office/drawing/2014/main" id="{85F2C11A-4E10-45A1-9BA6-C2B70BFAB128}"/>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ectangle 58">
              <a:extLst>
                <a:ext uri="{FF2B5EF4-FFF2-40B4-BE49-F238E27FC236}">
                  <a16:creationId xmlns:a16="http://schemas.microsoft.com/office/drawing/2014/main" id="{7751B047-3BBC-43A7-9087-585F8E0AB0E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0" name="Group 39">
            <a:extLst>
              <a:ext uri="{FF2B5EF4-FFF2-40B4-BE49-F238E27FC236}">
                <a16:creationId xmlns:a16="http://schemas.microsoft.com/office/drawing/2014/main" id="{915798A2-8CE2-42A9-AB16-9EF18862209D}"/>
              </a:ext>
            </a:extLst>
          </p:cNvPr>
          <p:cNvGrpSpPr/>
          <p:nvPr/>
        </p:nvGrpSpPr>
        <p:grpSpPr>
          <a:xfrm>
            <a:off x="1199467" y="4170266"/>
            <a:ext cx="786996" cy="786996"/>
            <a:chOff x="3924417" y="4453570"/>
            <a:chExt cx="754422" cy="754422"/>
          </a:xfrm>
        </p:grpSpPr>
        <p:sp>
          <p:nvSpPr>
            <p:cNvPr id="41" name="Oval 40">
              <a:extLst>
                <a:ext uri="{FF2B5EF4-FFF2-40B4-BE49-F238E27FC236}">
                  <a16:creationId xmlns:a16="http://schemas.microsoft.com/office/drawing/2014/main" id="{3D33CAF3-990D-421B-A840-086649E98778}"/>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Oval 41">
              <a:extLst>
                <a:ext uri="{FF2B5EF4-FFF2-40B4-BE49-F238E27FC236}">
                  <a16:creationId xmlns:a16="http://schemas.microsoft.com/office/drawing/2014/main" id="{07F79442-3FA7-4AFC-BC3B-DC8576FBBCC8}"/>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5" name="Graphic 21">
            <a:extLst>
              <a:ext uri="{FF2B5EF4-FFF2-40B4-BE49-F238E27FC236}">
                <a16:creationId xmlns:a16="http://schemas.microsoft.com/office/drawing/2014/main" id="{EDD7258F-3072-4764-BC31-E387AC4F7B6E}"/>
              </a:ext>
            </a:extLst>
          </p:cNvPr>
          <p:cNvGrpSpPr/>
          <p:nvPr/>
        </p:nvGrpSpPr>
        <p:grpSpPr>
          <a:xfrm>
            <a:off x="1497364" y="4097018"/>
            <a:ext cx="1318798" cy="2357993"/>
            <a:chOff x="4170900" y="0"/>
            <a:chExt cx="3835079" cy="6857067"/>
          </a:xfrm>
        </p:grpSpPr>
        <p:sp>
          <p:nvSpPr>
            <p:cNvPr id="46" name="Freeform: Shape 45">
              <a:extLst>
                <a:ext uri="{FF2B5EF4-FFF2-40B4-BE49-F238E27FC236}">
                  <a16:creationId xmlns:a16="http://schemas.microsoft.com/office/drawing/2014/main" id="{AA576D43-5E0C-4BD3-96D5-525BBC1D50E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91DDC4-3663-413F-9ABD-CE468EADD051}"/>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endParaRPr lang="en-US"/>
            </a:p>
          </p:txBody>
        </p:sp>
      </p:grpSp>
      <p:sp>
        <p:nvSpPr>
          <p:cNvPr id="49" name="Rectangle 9">
            <a:extLst>
              <a:ext uri="{FF2B5EF4-FFF2-40B4-BE49-F238E27FC236}">
                <a16:creationId xmlns:a16="http://schemas.microsoft.com/office/drawing/2014/main" id="{CC39B6D1-D6E7-4D5B-A397-AFCD1926F33D}"/>
              </a:ext>
            </a:extLst>
          </p:cNvPr>
          <p:cNvSpPr>
            <a:spLocks noChangeAspect="1"/>
          </p:cNvSpPr>
          <p:nvPr/>
        </p:nvSpPr>
        <p:spPr>
          <a:xfrm flipH="1">
            <a:off x="5061576" y="3339778"/>
            <a:ext cx="235394" cy="220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12">
            <a:extLst>
              <a:ext uri="{FF2B5EF4-FFF2-40B4-BE49-F238E27FC236}">
                <a16:creationId xmlns:a16="http://schemas.microsoft.com/office/drawing/2014/main" id="{4D4FC8FE-8D00-4A10-A313-D94CE4ACBD0A}"/>
              </a:ext>
            </a:extLst>
          </p:cNvPr>
          <p:cNvSpPr/>
          <p:nvPr/>
        </p:nvSpPr>
        <p:spPr>
          <a:xfrm>
            <a:off x="5077010" y="1872342"/>
            <a:ext cx="241455" cy="287737"/>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5" name="Group 54">
            <a:extLst>
              <a:ext uri="{FF2B5EF4-FFF2-40B4-BE49-F238E27FC236}">
                <a16:creationId xmlns:a16="http://schemas.microsoft.com/office/drawing/2014/main" id="{8DEAE800-7B3B-B8FD-363F-6BF27717BF2F}"/>
              </a:ext>
            </a:extLst>
          </p:cNvPr>
          <p:cNvGrpSpPr/>
          <p:nvPr/>
        </p:nvGrpSpPr>
        <p:grpSpPr>
          <a:xfrm>
            <a:off x="6336284" y="3665532"/>
            <a:ext cx="5518259" cy="475484"/>
            <a:chOff x="6336284" y="2257314"/>
            <a:chExt cx="5518259" cy="475484"/>
          </a:xfrm>
        </p:grpSpPr>
        <p:sp>
          <p:nvSpPr>
            <p:cNvPr id="56" name="TextBox 55">
              <a:extLst>
                <a:ext uri="{FF2B5EF4-FFF2-40B4-BE49-F238E27FC236}">
                  <a16:creationId xmlns:a16="http://schemas.microsoft.com/office/drawing/2014/main" id="{897C72FA-4455-D85E-D1C3-BEE2BF3ED499}"/>
                </a:ext>
              </a:extLst>
            </p:cNvPr>
            <p:cNvSpPr txBox="1"/>
            <p:nvPr/>
          </p:nvSpPr>
          <p:spPr>
            <a:xfrm>
              <a:off x="6918007" y="2341167"/>
              <a:ext cx="4936536" cy="307777"/>
            </a:xfrm>
            <a:prstGeom prst="rect">
              <a:avLst/>
            </a:prstGeom>
            <a:noFill/>
          </p:spPr>
          <p:txBody>
            <a:bodyPr wrap="square" rtlCol="0" anchor="ctr">
              <a:spAutoFit/>
            </a:bodyPr>
            <a:lstStyle/>
            <a:p>
              <a:r>
                <a:rPr lang="en-US" altLang="ko-KR" sz="1400" b="1">
                  <a:solidFill>
                    <a:schemeClr val="tx1">
                      <a:lumMod val="75000"/>
                      <a:lumOff val="25000"/>
                    </a:schemeClr>
                  </a:solidFill>
                </a:rPr>
                <a:t>Definition of Digital Literacy curriculum and execution</a:t>
              </a:r>
              <a:endParaRPr lang="ko-KR" altLang="en-US" sz="1400" b="1">
                <a:solidFill>
                  <a:schemeClr val="tx1">
                    <a:lumMod val="75000"/>
                    <a:lumOff val="25000"/>
                  </a:schemeClr>
                </a:solidFill>
              </a:endParaRPr>
            </a:p>
          </p:txBody>
        </p:sp>
        <p:sp>
          <p:nvSpPr>
            <p:cNvPr id="57" name="Oval 56">
              <a:extLst>
                <a:ext uri="{FF2B5EF4-FFF2-40B4-BE49-F238E27FC236}">
                  <a16:creationId xmlns:a16="http://schemas.microsoft.com/office/drawing/2014/main" id="{504A88C6-DE0F-6BB8-B0D0-9A34851DB10E}"/>
                </a:ext>
              </a:extLst>
            </p:cNvPr>
            <p:cNvSpPr/>
            <p:nvPr/>
          </p:nvSpPr>
          <p:spPr>
            <a:xfrm>
              <a:off x="6336284" y="2257314"/>
              <a:ext cx="475484" cy="475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02</a:t>
              </a:r>
              <a:endParaRPr lang="ko-KR" altLang="en-US" sz="1050" b="1"/>
            </a:p>
          </p:txBody>
        </p:sp>
      </p:grpSp>
      <p:grpSp>
        <p:nvGrpSpPr>
          <p:cNvPr id="58" name="Group 57">
            <a:extLst>
              <a:ext uri="{FF2B5EF4-FFF2-40B4-BE49-F238E27FC236}">
                <a16:creationId xmlns:a16="http://schemas.microsoft.com/office/drawing/2014/main" id="{CAF2BBF7-7325-38B4-5451-4DB2F132952A}"/>
              </a:ext>
            </a:extLst>
          </p:cNvPr>
          <p:cNvGrpSpPr/>
          <p:nvPr/>
        </p:nvGrpSpPr>
        <p:grpSpPr>
          <a:xfrm>
            <a:off x="6336284" y="5142546"/>
            <a:ext cx="5075740" cy="475484"/>
            <a:chOff x="6336284" y="2257314"/>
            <a:chExt cx="5075740" cy="475484"/>
          </a:xfrm>
        </p:grpSpPr>
        <p:sp>
          <p:nvSpPr>
            <p:cNvPr id="59" name="TextBox 58">
              <a:extLst>
                <a:ext uri="{FF2B5EF4-FFF2-40B4-BE49-F238E27FC236}">
                  <a16:creationId xmlns:a16="http://schemas.microsoft.com/office/drawing/2014/main" id="{3D209FF8-FD85-DDBE-DA17-9CDF7DB7B636}"/>
                </a:ext>
              </a:extLst>
            </p:cNvPr>
            <p:cNvSpPr txBox="1"/>
            <p:nvPr/>
          </p:nvSpPr>
          <p:spPr>
            <a:xfrm>
              <a:off x="6918022" y="2341733"/>
              <a:ext cx="4494002" cy="307777"/>
            </a:xfrm>
            <a:prstGeom prst="rect">
              <a:avLst/>
            </a:prstGeom>
            <a:noFill/>
          </p:spPr>
          <p:txBody>
            <a:bodyPr wrap="square" rtlCol="0">
              <a:spAutoFit/>
            </a:bodyPr>
            <a:lstStyle/>
            <a:p>
              <a:r>
                <a:rPr lang="en-US" altLang="ko-KR" sz="1400" b="1">
                  <a:solidFill>
                    <a:schemeClr val="tx1">
                      <a:lumMod val="75000"/>
                      <a:lumOff val="25000"/>
                    </a:schemeClr>
                  </a:solidFill>
                </a:rPr>
                <a:t>Financing of the project</a:t>
              </a:r>
              <a:endParaRPr lang="ko-KR" altLang="en-US" sz="1400" b="1">
                <a:solidFill>
                  <a:schemeClr val="tx1">
                    <a:lumMod val="75000"/>
                    <a:lumOff val="25000"/>
                  </a:schemeClr>
                </a:solidFill>
              </a:endParaRPr>
            </a:p>
          </p:txBody>
        </p:sp>
        <p:sp>
          <p:nvSpPr>
            <p:cNvPr id="60" name="Oval 59">
              <a:extLst>
                <a:ext uri="{FF2B5EF4-FFF2-40B4-BE49-F238E27FC236}">
                  <a16:creationId xmlns:a16="http://schemas.microsoft.com/office/drawing/2014/main" id="{4866967B-6676-3F62-F86E-97C5E04D020F}"/>
                </a:ext>
              </a:extLst>
            </p:cNvPr>
            <p:cNvSpPr/>
            <p:nvPr/>
          </p:nvSpPr>
          <p:spPr>
            <a:xfrm>
              <a:off x="6336284" y="2257314"/>
              <a:ext cx="475484" cy="475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03</a:t>
              </a:r>
              <a:endParaRPr lang="ko-KR" altLang="en-US" sz="1050" b="1"/>
            </a:p>
          </p:txBody>
        </p:sp>
      </p:grpSp>
      <p:sp>
        <p:nvSpPr>
          <p:cNvPr id="62" name="Rectangle 21">
            <a:extLst>
              <a:ext uri="{FF2B5EF4-FFF2-40B4-BE49-F238E27FC236}">
                <a16:creationId xmlns:a16="http://schemas.microsoft.com/office/drawing/2014/main" id="{91873DB8-73EF-2F08-5935-6BEA986D9BC0}"/>
              </a:ext>
            </a:extLst>
          </p:cNvPr>
          <p:cNvSpPr>
            <a:spLocks noChangeAspect="1"/>
          </p:cNvSpPr>
          <p:nvPr/>
        </p:nvSpPr>
        <p:spPr>
          <a:xfrm>
            <a:off x="5031355" y="4790638"/>
            <a:ext cx="332764" cy="186412"/>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TextBox 14">
            <a:extLst>
              <a:ext uri="{FF2B5EF4-FFF2-40B4-BE49-F238E27FC236}">
                <a16:creationId xmlns:a16="http://schemas.microsoft.com/office/drawing/2014/main" id="{4FFDFC3A-FE80-40C6-92E4-23B32F45C6D6}"/>
              </a:ext>
            </a:extLst>
          </p:cNvPr>
          <p:cNvSpPr txBox="1"/>
          <p:nvPr/>
        </p:nvSpPr>
        <p:spPr>
          <a:xfrm>
            <a:off x="4136119" y="2275083"/>
            <a:ext cx="1044600" cy="461665"/>
          </a:xfrm>
          <a:prstGeom prst="rect">
            <a:avLst/>
          </a:prstGeom>
          <a:noFill/>
        </p:spPr>
        <p:txBody>
          <a:bodyPr wrap="square" lIns="91440" tIns="45720" rIns="91440" bIns="45720" rtlCol="0" anchor="ctr">
            <a:spAutoFit/>
          </a:bodyPr>
          <a:lstStyle/>
          <a:p>
            <a:pPr algn="ctr"/>
            <a:r>
              <a:rPr lang="en-US" altLang="ko-KR" sz="1200">
                <a:cs typeface="Calibri"/>
              </a:rPr>
              <a:t>Physical Setup</a:t>
            </a:r>
          </a:p>
        </p:txBody>
      </p:sp>
    </p:spTree>
    <p:extLst>
      <p:ext uri="{BB962C8B-B14F-4D97-AF65-F5344CB8AC3E}">
        <p14:creationId xmlns:p14="http://schemas.microsoft.com/office/powerpoint/2010/main" val="11576541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The first key area</a:t>
            </a:r>
          </a:p>
        </p:txBody>
      </p:sp>
      <p:cxnSp>
        <p:nvCxnSpPr>
          <p:cNvPr id="3" name="Elbow Connector 31">
            <a:extLst>
              <a:ext uri="{FF2B5EF4-FFF2-40B4-BE49-F238E27FC236}">
                <a16:creationId xmlns:a16="http://schemas.microsoft.com/office/drawing/2014/main" id="{49BC53E2-EF47-47E3-91D1-9906702A6753}"/>
              </a:ext>
            </a:extLst>
          </p:cNvPr>
          <p:cNvCxnSpPr>
            <a:cxnSpLocks/>
            <a:endCxn id="5" idx="2"/>
          </p:cNvCxnSpPr>
          <p:nvPr/>
        </p:nvCxnSpPr>
        <p:spPr>
          <a:xfrm flipV="1">
            <a:off x="2477907" y="2495056"/>
            <a:ext cx="1539119" cy="1137700"/>
          </a:xfrm>
          <a:prstGeom prst="bentConnector3">
            <a:avLst>
              <a:gd name="adj1" fmla="val 50000"/>
            </a:avLst>
          </a:prstGeom>
          <a:ln w="22225">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7EEC74D-AFED-4B4B-B22D-87C132F66466}"/>
              </a:ext>
            </a:extLst>
          </p:cNvPr>
          <p:cNvGrpSpPr/>
          <p:nvPr/>
        </p:nvGrpSpPr>
        <p:grpSpPr>
          <a:xfrm>
            <a:off x="4017026" y="1856554"/>
            <a:ext cx="1277005" cy="1277005"/>
            <a:chOff x="899591" y="1902000"/>
            <a:chExt cx="1250671" cy="1250671"/>
          </a:xfrm>
        </p:grpSpPr>
        <p:sp>
          <p:nvSpPr>
            <p:cNvPr id="5" name="Oval 4">
              <a:extLst>
                <a:ext uri="{FF2B5EF4-FFF2-40B4-BE49-F238E27FC236}">
                  <a16:creationId xmlns:a16="http://schemas.microsoft.com/office/drawing/2014/main" id="{E4A6122D-37ED-4846-A4E3-CFEDD4A0C795}"/>
                </a:ext>
              </a:extLst>
            </p:cNvPr>
            <p:cNvSpPr/>
            <p:nvPr/>
          </p:nvSpPr>
          <p:spPr>
            <a:xfrm>
              <a:off x="899591" y="1902000"/>
              <a:ext cx="1250671" cy="1250671"/>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53B8814E-949C-455E-8907-2465482F4343}"/>
                </a:ext>
              </a:extLst>
            </p:cNvPr>
            <p:cNvSpPr/>
            <p:nvPr/>
          </p:nvSpPr>
          <p:spPr>
            <a:xfrm>
              <a:off x="1016229" y="2018638"/>
              <a:ext cx="1017395" cy="1017395"/>
            </a:xfrm>
            <a:prstGeom prst="ellipse">
              <a:avLst/>
            </a:prstGeom>
            <a:solidFill>
              <a:schemeClr val="bg1"/>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7" name="Group 6">
            <a:extLst>
              <a:ext uri="{FF2B5EF4-FFF2-40B4-BE49-F238E27FC236}">
                <a16:creationId xmlns:a16="http://schemas.microsoft.com/office/drawing/2014/main" id="{62ABA969-94E4-48E9-8EB8-313D2F1FD1B0}"/>
              </a:ext>
            </a:extLst>
          </p:cNvPr>
          <p:cNvGrpSpPr/>
          <p:nvPr/>
        </p:nvGrpSpPr>
        <p:grpSpPr>
          <a:xfrm>
            <a:off x="4017026" y="3300216"/>
            <a:ext cx="1277005" cy="1277005"/>
            <a:chOff x="899591" y="1902000"/>
            <a:chExt cx="1250671" cy="1250671"/>
          </a:xfrm>
        </p:grpSpPr>
        <p:sp>
          <p:nvSpPr>
            <p:cNvPr id="8" name="Oval 7">
              <a:extLst>
                <a:ext uri="{FF2B5EF4-FFF2-40B4-BE49-F238E27FC236}">
                  <a16:creationId xmlns:a16="http://schemas.microsoft.com/office/drawing/2014/main" id="{C139630A-FF9C-4BE5-8E13-07E17594E534}"/>
                </a:ext>
              </a:extLst>
            </p:cNvPr>
            <p:cNvSpPr/>
            <p:nvPr/>
          </p:nvSpPr>
          <p:spPr>
            <a:xfrm>
              <a:off x="899591" y="1902000"/>
              <a:ext cx="1250671" cy="1250671"/>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9D6C3CE1-2554-4436-98AC-2EE8C96B567C}"/>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10" name="Group 9">
            <a:extLst>
              <a:ext uri="{FF2B5EF4-FFF2-40B4-BE49-F238E27FC236}">
                <a16:creationId xmlns:a16="http://schemas.microsoft.com/office/drawing/2014/main" id="{9965350E-9472-4815-9297-2800645B06F1}"/>
              </a:ext>
            </a:extLst>
          </p:cNvPr>
          <p:cNvGrpSpPr/>
          <p:nvPr/>
        </p:nvGrpSpPr>
        <p:grpSpPr>
          <a:xfrm>
            <a:off x="4017026" y="4743877"/>
            <a:ext cx="1277005" cy="1277005"/>
            <a:chOff x="899591" y="1902000"/>
            <a:chExt cx="1250671" cy="1250671"/>
          </a:xfrm>
        </p:grpSpPr>
        <p:sp>
          <p:nvSpPr>
            <p:cNvPr id="11" name="Oval 10">
              <a:extLst>
                <a:ext uri="{FF2B5EF4-FFF2-40B4-BE49-F238E27FC236}">
                  <a16:creationId xmlns:a16="http://schemas.microsoft.com/office/drawing/2014/main" id="{FB821AD1-150E-40F3-9FFE-C40DF07E60F9}"/>
                </a:ext>
              </a:extLst>
            </p:cNvPr>
            <p:cNvSpPr/>
            <p:nvPr/>
          </p:nvSpPr>
          <p:spPr>
            <a:xfrm>
              <a:off x="899591" y="1902000"/>
              <a:ext cx="1250671" cy="125067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1B8277D-29FF-4433-A024-D3C56CF111A6}"/>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cxnSp>
        <p:nvCxnSpPr>
          <p:cNvPr id="13" name="Elbow Connector 51">
            <a:extLst>
              <a:ext uri="{FF2B5EF4-FFF2-40B4-BE49-F238E27FC236}">
                <a16:creationId xmlns:a16="http://schemas.microsoft.com/office/drawing/2014/main" id="{5F5A382E-DABC-4842-828B-2DC5C2A8E634}"/>
              </a:ext>
            </a:extLst>
          </p:cNvPr>
          <p:cNvCxnSpPr>
            <a:cxnSpLocks/>
            <a:endCxn id="11" idx="2"/>
          </p:cNvCxnSpPr>
          <p:nvPr/>
        </p:nvCxnSpPr>
        <p:spPr>
          <a:xfrm>
            <a:off x="2477907" y="4223267"/>
            <a:ext cx="1539119" cy="1159113"/>
          </a:xfrm>
          <a:prstGeom prst="bentConnector3">
            <a:avLst>
              <a:gd name="adj1" fmla="val 50000"/>
            </a:avLst>
          </a:prstGeom>
          <a:ln w="22225">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986C2-D3E3-4277-8E08-C16505DE81AA}"/>
              </a:ext>
            </a:extLst>
          </p:cNvPr>
          <p:cNvCxnSpPr>
            <a:cxnSpLocks/>
            <a:endCxn id="8" idx="2"/>
          </p:cNvCxnSpPr>
          <p:nvPr/>
        </p:nvCxnSpPr>
        <p:spPr>
          <a:xfrm>
            <a:off x="2532188" y="3928012"/>
            <a:ext cx="1484838" cy="10707"/>
          </a:xfrm>
          <a:prstGeom prst="line">
            <a:avLst/>
          </a:prstGeom>
          <a:ln w="22225">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643A378D-0F39-45E9-8F53-53E19984CBB2}"/>
              </a:ext>
            </a:extLst>
          </p:cNvPr>
          <p:cNvSpPr txBox="1"/>
          <p:nvPr/>
        </p:nvSpPr>
        <p:spPr>
          <a:xfrm>
            <a:off x="4159195" y="3619854"/>
            <a:ext cx="1044600" cy="646331"/>
          </a:xfrm>
          <a:prstGeom prst="rect">
            <a:avLst/>
          </a:prstGeom>
          <a:noFill/>
        </p:spPr>
        <p:txBody>
          <a:bodyPr wrap="square" lIns="91440" tIns="45720" rIns="91440" bIns="45720" rtlCol="0" anchor="ctr">
            <a:spAutoFit/>
          </a:bodyPr>
          <a:lstStyle/>
          <a:p>
            <a:pPr algn="ctr"/>
            <a:endParaRPr lang="en-US" altLang="ko-KR" sz="1200">
              <a:solidFill>
                <a:schemeClr val="tx1">
                  <a:lumMod val="75000"/>
                  <a:lumOff val="25000"/>
                </a:schemeClr>
              </a:solidFill>
            </a:endParaRPr>
          </a:p>
          <a:p>
            <a:pPr algn="ctr"/>
            <a:r>
              <a:rPr lang="en-US" altLang="ko-KR" sz="1200"/>
              <a:t>Concept</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7" name="TextBox 16">
            <a:extLst>
              <a:ext uri="{FF2B5EF4-FFF2-40B4-BE49-F238E27FC236}">
                <a16:creationId xmlns:a16="http://schemas.microsoft.com/office/drawing/2014/main" id="{10C89658-710F-4531-9F5D-5946312B65CF}"/>
              </a:ext>
            </a:extLst>
          </p:cNvPr>
          <p:cNvSpPr txBox="1"/>
          <p:nvPr/>
        </p:nvSpPr>
        <p:spPr>
          <a:xfrm>
            <a:off x="4134078" y="5060378"/>
            <a:ext cx="1044600" cy="646331"/>
          </a:xfrm>
          <a:prstGeom prst="rect">
            <a:avLst/>
          </a:prstGeom>
          <a:noFill/>
        </p:spPr>
        <p:txBody>
          <a:bodyPr wrap="square" lIns="91440" tIns="45720" rIns="91440" bIns="45720" rtlCol="0" anchor="t">
            <a:spAutoFit/>
          </a:bodyPr>
          <a:lstStyle/>
          <a:p>
            <a:pPr algn="ctr"/>
            <a:endParaRPr lang="en-US" altLang="ko-KR" sz="1200">
              <a:solidFill>
                <a:schemeClr val="tx1">
                  <a:lumMod val="75000"/>
                  <a:lumOff val="25000"/>
                </a:schemeClr>
              </a:solidFill>
            </a:endParaRPr>
          </a:p>
          <a:p>
            <a:pPr algn="ctr"/>
            <a:r>
              <a:rPr lang="en-US" altLang="ko-KR" sz="1200"/>
              <a:t>Financials</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8" name="Oval 17">
            <a:extLst>
              <a:ext uri="{FF2B5EF4-FFF2-40B4-BE49-F238E27FC236}">
                <a16:creationId xmlns:a16="http://schemas.microsoft.com/office/drawing/2014/main" id="{87BC03FB-7842-4D4B-8F60-AD67E6802EFA}"/>
              </a:ext>
            </a:extLst>
          </p:cNvPr>
          <p:cNvSpPr/>
          <p:nvPr/>
        </p:nvSpPr>
        <p:spPr>
          <a:xfrm>
            <a:off x="4907996" y="1761929"/>
            <a:ext cx="522312" cy="522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CE0929CA-6BE2-4242-9660-67A7FE971A12}"/>
              </a:ext>
            </a:extLst>
          </p:cNvPr>
          <p:cNvSpPr/>
          <p:nvPr/>
        </p:nvSpPr>
        <p:spPr>
          <a:xfrm>
            <a:off x="4915611" y="3195101"/>
            <a:ext cx="522312" cy="5223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193FECE9-43A2-4B0A-8B67-B9B144D231ED}"/>
              </a:ext>
            </a:extLst>
          </p:cNvPr>
          <p:cNvSpPr/>
          <p:nvPr/>
        </p:nvSpPr>
        <p:spPr>
          <a:xfrm>
            <a:off x="4915611" y="4624639"/>
            <a:ext cx="522312" cy="522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1">
            <a:extLst>
              <a:ext uri="{FF2B5EF4-FFF2-40B4-BE49-F238E27FC236}">
                <a16:creationId xmlns:a16="http://schemas.microsoft.com/office/drawing/2014/main" id="{2ED79216-720E-F8DB-A05D-251BBE6A58AF}"/>
              </a:ext>
            </a:extLst>
          </p:cNvPr>
          <p:cNvGrpSpPr/>
          <p:nvPr/>
        </p:nvGrpSpPr>
        <p:grpSpPr>
          <a:xfrm>
            <a:off x="6336284" y="2257314"/>
            <a:ext cx="5075740" cy="475484"/>
            <a:chOff x="6336284" y="2257314"/>
            <a:chExt cx="5075740" cy="475484"/>
          </a:xfrm>
        </p:grpSpPr>
        <p:sp>
          <p:nvSpPr>
            <p:cNvPr id="21" name="TextBox 20">
              <a:extLst>
                <a:ext uri="{FF2B5EF4-FFF2-40B4-BE49-F238E27FC236}">
                  <a16:creationId xmlns:a16="http://schemas.microsoft.com/office/drawing/2014/main" id="{17848961-64E5-4350-8A7A-81EFB7D070C4}"/>
                </a:ext>
              </a:extLst>
            </p:cNvPr>
            <p:cNvSpPr txBox="1"/>
            <p:nvPr/>
          </p:nvSpPr>
          <p:spPr>
            <a:xfrm>
              <a:off x="6918022" y="2348077"/>
              <a:ext cx="4494002" cy="307777"/>
            </a:xfrm>
            <a:prstGeom prst="rect">
              <a:avLst/>
            </a:prstGeom>
            <a:noFill/>
          </p:spPr>
          <p:txBody>
            <a:bodyPr wrap="square" rtlCol="0" anchor="ctr">
              <a:spAutoFit/>
            </a:bodyPr>
            <a:lstStyle/>
            <a:p>
              <a:r>
                <a:rPr lang="en-US" altLang="ko-KR" sz="1400" b="1" dirty="0">
                  <a:solidFill>
                    <a:schemeClr val="tx1">
                      <a:lumMod val="75000"/>
                      <a:lumOff val="25000"/>
                    </a:schemeClr>
                  </a:solidFill>
                </a:rPr>
                <a:t>Establishment and setup of the computer lab</a:t>
              </a:r>
            </a:p>
          </p:txBody>
        </p:sp>
        <p:sp>
          <p:nvSpPr>
            <p:cNvPr id="22" name="Oval 21">
              <a:extLst>
                <a:ext uri="{FF2B5EF4-FFF2-40B4-BE49-F238E27FC236}">
                  <a16:creationId xmlns:a16="http://schemas.microsoft.com/office/drawing/2014/main" id="{F1BC24C4-33F9-47A1-886C-1C148A6D06DC}"/>
                </a:ext>
              </a:extLst>
            </p:cNvPr>
            <p:cNvSpPr/>
            <p:nvPr/>
          </p:nvSpPr>
          <p:spPr>
            <a:xfrm>
              <a:off x="6336284" y="2257314"/>
              <a:ext cx="475484" cy="475484"/>
            </a:xfrm>
            <a:prstGeom prst="ellipse">
              <a:avLst/>
            </a:prstGeom>
            <a:solidFill>
              <a:srgbClr val="98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01</a:t>
              </a:r>
              <a:endParaRPr lang="ko-KR" altLang="en-US" sz="1050" b="1"/>
            </a:p>
          </p:txBody>
        </p:sp>
      </p:grpSp>
      <p:cxnSp>
        <p:nvCxnSpPr>
          <p:cNvPr id="27" name="Straight Connector 16">
            <a:extLst>
              <a:ext uri="{FF2B5EF4-FFF2-40B4-BE49-F238E27FC236}">
                <a16:creationId xmlns:a16="http://schemas.microsoft.com/office/drawing/2014/main" id="{8B6B36A9-CCB7-458F-A95F-831E9C433E3D}"/>
              </a:ext>
            </a:extLst>
          </p:cNvPr>
          <p:cNvCxnSpPr>
            <a:cxnSpLocks/>
            <a:endCxn id="11" idx="6"/>
          </p:cNvCxnSpPr>
          <p:nvPr/>
        </p:nvCxnSpPr>
        <p:spPr>
          <a:xfrm flipH="1" flipV="1">
            <a:off x="5294030" y="5382380"/>
            <a:ext cx="936000" cy="2"/>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2B3A76FE-A02E-40CC-B498-20A3074DA075}"/>
              </a:ext>
            </a:extLst>
          </p:cNvPr>
          <p:cNvCxnSpPr>
            <a:cxnSpLocks/>
            <a:endCxn id="8" idx="6"/>
          </p:cNvCxnSpPr>
          <p:nvPr/>
        </p:nvCxnSpPr>
        <p:spPr>
          <a:xfrm flipH="1" flipV="1">
            <a:off x="5294030" y="3938718"/>
            <a:ext cx="936000" cy="944"/>
          </a:xfrm>
          <a:prstGeom prst="line">
            <a:avLst/>
          </a:prstGeom>
          <a:ln w="1905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a16="http://schemas.microsoft.com/office/drawing/2014/main" id="{A63BA0BC-10F3-4903-BEA9-4E634391E387}"/>
              </a:ext>
            </a:extLst>
          </p:cNvPr>
          <p:cNvCxnSpPr>
            <a:cxnSpLocks/>
            <a:endCxn id="5" idx="6"/>
          </p:cNvCxnSpPr>
          <p:nvPr/>
        </p:nvCxnSpPr>
        <p:spPr>
          <a:xfrm flipH="1">
            <a:off x="5294030" y="2495056"/>
            <a:ext cx="936000" cy="0"/>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DE1B836-7A3F-47E1-A2C7-94AE02597804}"/>
              </a:ext>
            </a:extLst>
          </p:cNvPr>
          <p:cNvGrpSpPr/>
          <p:nvPr/>
        </p:nvGrpSpPr>
        <p:grpSpPr>
          <a:xfrm>
            <a:off x="779991" y="2915252"/>
            <a:ext cx="1369129" cy="2616029"/>
            <a:chOff x="3688167" y="3417317"/>
            <a:chExt cx="1152686" cy="2202466"/>
          </a:xfrm>
        </p:grpSpPr>
        <p:sp>
          <p:nvSpPr>
            <p:cNvPr id="34" name="Rounded Rectangle 17">
              <a:extLst>
                <a:ext uri="{FF2B5EF4-FFF2-40B4-BE49-F238E27FC236}">
                  <a16:creationId xmlns:a16="http://schemas.microsoft.com/office/drawing/2014/main" id="{46BCC5E9-8B65-4DE7-BF9F-D622C0672D28}"/>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34">
              <a:extLst>
                <a:ext uri="{FF2B5EF4-FFF2-40B4-BE49-F238E27FC236}">
                  <a16:creationId xmlns:a16="http://schemas.microsoft.com/office/drawing/2014/main" id="{AFA9E3F9-54ED-474A-819C-FF2AC169762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Rounded Rectangle 20">
              <a:extLst>
                <a:ext uri="{FF2B5EF4-FFF2-40B4-BE49-F238E27FC236}">
                  <a16:creationId xmlns:a16="http://schemas.microsoft.com/office/drawing/2014/main" id="{B4AEF287-A98B-4E4C-A413-07F3DFEC0E5A}"/>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36">
              <a:extLst>
                <a:ext uri="{FF2B5EF4-FFF2-40B4-BE49-F238E27FC236}">
                  <a16:creationId xmlns:a16="http://schemas.microsoft.com/office/drawing/2014/main" id="{DA8EB5B4-3CE3-4B27-A2DE-8DF3DA7A7966}"/>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ectangle 37">
              <a:extLst>
                <a:ext uri="{FF2B5EF4-FFF2-40B4-BE49-F238E27FC236}">
                  <a16:creationId xmlns:a16="http://schemas.microsoft.com/office/drawing/2014/main" id="{85F2C11A-4E10-45A1-9BA6-C2B70BFAB128}"/>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ectangle 58">
              <a:extLst>
                <a:ext uri="{FF2B5EF4-FFF2-40B4-BE49-F238E27FC236}">
                  <a16:creationId xmlns:a16="http://schemas.microsoft.com/office/drawing/2014/main" id="{7751B047-3BBC-43A7-9087-585F8E0AB0E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0" name="Group 39">
            <a:extLst>
              <a:ext uri="{FF2B5EF4-FFF2-40B4-BE49-F238E27FC236}">
                <a16:creationId xmlns:a16="http://schemas.microsoft.com/office/drawing/2014/main" id="{915798A2-8CE2-42A9-AB16-9EF18862209D}"/>
              </a:ext>
            </a:extLst>
          </p:cNvPr>
          <p:cNvGrpSpPr/>
          <p:nvPr/>
        </p:nvGrpSpPr>
        <p:grpSpPr>
          <a:xfrm>
            <a:off x="1199467" y="4170266"/>
            <a:ext cx="786996" cy="786996"/>
            <a:chOff x="3924417" y="4453570"/>
            <a:chExt cx="754422" cy="754422"/>
          </a:xfrm>
        </p:grpSpPr>
        <p:sp>
          <p:nvSpPr>
            <p:cNvPr id="41" name="Oval 40">
              <a:extLst>
                <a:ext uri="{FF2B5EF4-FFF2-40B4-BE49-F238E27FC236}">
                  <a16:creationId xmlns:a16="http://schemas.microsoft.com/office/drawing/2014/main" id="{3D33CAF3-990D-421B-A840-086649E98778}"/>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Oval 41">
              <a:extLst>
                <a:ext uri="{FF2B5EF4-FFF2-40B4-BE49-F238E27FC236}">
                  <a16:creationId xmlns:a16="http://schemas.microsoft.com/office/drawing/2014/main" id="{07F79442-3FA7-4AFC-BC3B-DC8576FBBCC8}"/>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5" name="Graphic 21">
            <a:extLst>
              <a:ext uri="{FF2B5EF4-FFF2-40B4-BE49-F238E27FC236}">
                <a16:creationId xmlns:a16="http://schemas.microsoft.com/office/drawing/2014/main" id="{EDD7258F-3072-4764-BC31-E387AC4F7B6E}"/>
              </a:ext>
            </a:extLst>
          </p:cNvPr>
          <p:cNvGrpSpPr/>
          <p:nvPr/>
        </p:nvGrpSpPr>
        <p:grpSpPr>
          <a:xfrm>
            <a:off x="1497364" y="4097018"/>
            <a:ext cx="1318798" cy="2357993"/>
            <a:chOff x="4170900" y="0"/>
            <a:chExt cx="3835079" cy="6857067"/>
          </a:xfrm>
        </p:grpSpPr>
        <p:sp>
          <p:nvSpPr>
            <p:cNvPr id="46" name="Freeform: Shape 45">
              <a:extLst>
                <a:ext uri="{FF2B5EF4-FFF2-40B4-BE49-F238E27FC236}">
                  <a16:creationId xmlns:a16="http://schemas.microsoft.com/office/drawing/2014/main" id="{AA576D43-5E0C-4BD3-96D5-525BBC1D50E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91DDC4-3663-413F-9ABD-CE468EADD051}"/>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endParaRPr lang="en-US"/>
            </a:p>
          </p:txBody>
        </p:sp>
      </p:grpSp>
      <p:sp>
        <p:nvSpPr>
          <p:cNvPr id="49" name="Rectangle 9">
            <a:extLst>
              <a:ext uri="{FF2B5EF4-FFF2-40B4-BE49-F238E27FC236}">
                <a16:creationId xmlns:a16="http://schemas.microsoft.com/office/drawing/2014/main" id="{CC39B6D1-D6E7-4D5B-A397-AFCD1926F33D}"/>
              </a:ext>
            </a:extLst>
          </p:cNvPr>
          <p:cNvSpPr>
            <a:spLocks noChangeAspect="1"/>
          </p:cNvSpPr>
          <p:nvPr/>
        </p:nvSpPr>
        <p:spPr>
          <a:xfrm flipH="1">
            <a:off x="5061576" y="3339778"/>
            <a:ext cx="235394" cy="220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12">
            <a:extLst>
              <a:ext uri="{FF2B5EF4-FFF2-40B4-BE49-F238E27FC236}">
                <a16:creationId xmlns:a16="http://schemas.microsoft.com/office/drawing/2014/main" id="{4D4FC8FE-8D00-4A10-A313-D94CE4ACBD0A}"/>
              </a:ext>
            </a:extLst>
          </p:cNvPr>
          <p:cNvSpPr/>
          <p:nvPr/>
        </p:nvSpPr>
        <p:spPr>
          <a:xfrm>
            <a:off x="5077010" y="1872342"/>
            <a:ext cx="241455" cy="287737"/>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5" name="Group 54">
            <a:extLst>
              <a:ext uri="{FF2B5EF4-FFF2-40B4-BE49-F238E27FC236}">
                <a16:creationId xmlns:a16="http://schemas.microsoft.com/office/drawing/2014/main" id="{8DEAE800-7B3B-B8FD-363F-6BF27717BF2F}"/>
              </a:ext>
            </a:extLst>
          </p:cNvPr>
          <p:cNvGrpSpPr/>
          <p:nvPr/>
        </p:nvGrpSpPr>
        <p:grpSpPr>
          <a:xfrm>
            <a:off x="6336284" y="3665532"/>
            <a:ext cx="5518259" cy="475484"/>
            <a:chOff x="6336284" y="2257314"/>
            <a:chExt cx="5518259" cy="475484"/>
          </a:xfrm>
        </p:grpSpPr>
        <p:sp>
          <p:nvSpPr>
            <p:cNvPr id="56" name="TextBox 55">
              <a:extLst>
                <a:ext uri="{FF2B5EF4-FFF2-40B4-BE49-F238E27FC236}">
                  <a16:creationId xmlns:a16="http://schemas.microsoft.com/office/drawing/2014/main" id="{897C72FA-4455-D85E-D1C3-BEE2BF3ED499}"/>
                </a:ext>
              </a:extLst>
            </p:cNvPr>
            <p:cNvSpPr txBox="1"/>
            <p:nvPr/>
          </p:nvSpPr>
          <p:spPr>
            <a:xfrm>
              <a:off x="6918007" y="2341167"/>
              <a:ext cx="4936536" cy="307777"/>
            </a:xfrm>
            <a:prstGeom prst="rect">
              <a:avLst/>
            </a:prstGeom>
            <a:noFill/>
          </p:spPr>
          <p:txBody>
            <a:bodyPr wrap="square" rtlCol="0" anchor="ctr">
              <a:spAutoFit/>
            </a:bodyPr>
            <a:lstStyle/>
            <a:p>
              <a:r>
                <a:rPr lang="en-US" altLang="ko-KR" sz="1400" b="1">
                  <a:solidFill>
                    <a:schemeClr val="tx1">
                      <a:lumMod val="75000"/>
                      <a:lumOff val="25000"/>
                    </a:schemeClr>
                  </a:solidFill>
                </a:rPr>
                <a:t>Definition of Digital Literacy curriculum and execution</a:t>
              </a:r>
              <a:endParaRPr lang="ko-KR" altLang="en-US" sz="1400" b="1">
                <a:solidFill>
                  <a:schemeClr val="tx1">
                    <a:lumMod val="75000"/>
                    <a:lumOff val="25000"/>
                  </a:schemeClr>
                </a:solidFill>
              </a:endParaRPr>
            </a:p>
          </p:txBody>
        </p:sp>
        <p:sp>
          <p:nvSpPr>
            <p:cNvPr id="57" name="Oval 56">
              <a:extLst>
                <a:ext uri="{FF2B5EF4-FFF2-40B4-BE49-F238E27FC236}">
                  <a16:creationId xmlns:a16="http://schemas.microsoft.com/office/drawing/2014/main" id="{504A88C6-DE0F-6BB8-B0D0-9A34851DB10E}"/>
                </a:ext>
              </a:extLst>
            </p:cNvPr>
            <p:cNvSpPr/>
            <p:nvPr/>
          </p:nvSpPr>
          <p:spPr>
            <a:xfrm>
              <a:off x="6336284" y="2257314"/>
              <a:ext cx="475484" cy="475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02</a:t>
              </a:r>
              <a:endParaRPr lang="ko-KR" altLang="en-US" sz="1050" b="1"/>
            </a:p>
          </p:txBody>
        </p:sp>
      </p:grpSp>
      <p:grpSp>
        <p:nvGrpSpPr>
          <p:cNvPr id="58" name="Group 57">
            <a:extLst>
              <a:ext uri="{FF2B5EF4-FFF2-40B4-BE49-F238E27FC236}">
                <a16:creationId xmlns:a16="http://schemas.microsoft.com/office/drawing/2014/main" id="{CAF2BBF7-7325-38B4-5451-4DB2F132952A}"/>
              </a:ext>
            </a:extLst>
          </p:cNvPr>
          <p:cNvGrpSpPr/>
          <p:nvPr/>
        </p:nvGrpSpPr>
        <p:grpSpPr>
          <a:xfrm>
            <a:off x="6336284" y="5142546"/>
            <a:ext cx="5075740" cy="475484"/>
            <a:chOff x="6336284" y="2257314"/>
            <a:chExt cx="5075740" cy="475484"/>
          </a:xfrm>
        </p:grpSpPr>
        <p:sp>
          <p:nvSpPr>
            <p:cNvPr id="59" name="TextBox 58">
              <a:extLst>
                <a:ext uri="{FF2B5EF4-FFF2-40B4-BE49-F238E27FC236}">
                  <a16:creationId xmlns:a16="http://schemas.microsoft.com/office/drawing/2014/main" id="{3D209FF8-FD85-DDBE-DA17-9CDF7DB7B636}"/>
                </a:ext>
              </a:extLst>
            </p:cNvPr>
            <p:cNvSpPr txBox="1"/>
            <p:nvPr/>
          </p:nvSpPr>
          <p:spPr>
            <a:xfrm>
              <a:off x="6918022" y="2341733"/>
              <a:ext cx="4494002" cy="307777"/>
            </a:xfrm>
            <a:prstGeom prst="rect">
              <a:avLst/>
            </a:prstGeom>
            <a:noFill/>
          </p:spPr>
          <p:txBody>
            <a:bodyPr wrap="square" rtlCol="0">
              <a:spAutoFit/>
            </a:bodyPr>
            <a:lstStyle/>
            <a:p>
              <a:r>
                <a:rPr lang="en-US" altLang="ko-KR" sz="1400" b="1">
                  <a:solidFill>
                    <a:schemeClr val="tx1">
                      <a:lumMod val="75000"/>
                      <a:lumOff val="25000"/>
                    </a:schemeClr>
                  </a:solidFill>
                </a:rPr>
                <a:t>Financing of the project</a:t>
              </a:r>
              <a:endParaRPr lang="ko-KR" altLang="en-US" sz="1400" b="1">
                <a:solidFill>
                  <a:schemeClr val="tx1">
                    <a:lumMod val="75000"/>
                    <a:lumOff val="25000"/>
                  </a:schemeClr>
                </a:solidFill>
              </a:endParaRPr>
            </a:p>
          </p:txBody>
        </p:sp>
        <p:sp>
          <p:nvSpPr>
            <p:cNvPr id="60" name="Oval 59">
              <a:extLst>
                <a:ext uri="{FF2B5EF4-FFF2-40B4-BE49-F238E27FC236}">
                  <a16:creationId xmlns:a16="http://schemas.microsoft.com/office/drawing/2014/main" id="{4866967B-6676-3F62-F86E-97C5E04D020F}"/>
                </a:ext>
              </a:extLst>
            </p:cNvPr>
            <p:cNvSpPr/>
            <p:nvPr/>
          </p:nvSpPr>
          <p:spPr>
            <a:xfrm>
              <a:off x="6336284" y="2257314"/>
              <a:ext cx="475484" cy="475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03</a:t>
              </a:r>
              <a:endParaRPr lang="ko-KR" altLang="en-US" sz="1050" b="1"/>
            </a:p>
          </p:txBody>
        </p:sp>
      </p:grpSp>
      <p:sp>
        <p:nvSpPr>
          <p:cNvPr id="62" name="Rectangle 21">
            <a:extLst>
              <a:ext uri="{FF2B5EF4-FFF2-40B4-BE49-F238E27FC236}">
                <a16:creationId xmlns:a16="http://schemas.microsoft.com/office/drawing/2014/main" id="{91873DB8-73EF-2F08-5935-6BEA986D9BC0}"/>
              </a:ext>
            </a:extLst>
          </p:cNvPr>
          <p:cNvSpPr>
            <a:spLocks noChangeAspect="1"/>
          </p:cNvSpPr>
          <p:nvPr/>
        </p:nvSpPr>
        <p:spPr>
          <a:xfrm>
            <a:off x="5031355" y="4790638"/>
            <a:ext cx="332764" cy="186412"/>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5" name="TextBox 14">
            <a:extLst>
              <a:ext uri="{FF2B5EF4-FFF2-40B4-BE49-F238E27FC236}">
                <a16:creationId xmlns:a16="http://schemas.microsoft.com/office/drawing/2014/main" id="{4FFDFC3A-FE80-40C6-92E4-23B32F45C6D6}"/>
              </a:ext>
            </a:extLst>
          </p:cNvPr>
          <p:cNvSpPr txBox="1"/>
          <p:nvPr/>
        </p:nvSpPr>
        <p:spPr>
          <a:xfrm>
            <a:off x="4136119" y="2275083"/>
            <a:ext cx="1044600" cy="461665"/>
          </a:xfrm>
          <a:prstGeom prst="rect">
            <a:avLst/>
          </a:prstGeom>
          <a:noFill/>
        </p:spPr>
        <p:txBody>
          <a:bodyPr wrap="square" lIns="91440" tIns="45720" rIns="91440" bIns="45720" rtlCol="0" anchor="ctr">
            <a:spAutoFit/>
          </a:bodyPr>
          <a:lstStyle/>
          <a:p>
            <a:pPr algn="ctr"/>
            <a:r>
              <a:rPr lang="en-US" altLang="ko-KR" sz="1200">
                <a:cs typeface="Calibri"/>
              </a:rPr>
              <a:t>Physical Setup</a:t>
            </a:r>
          </a:p>
        </p:txBody>
      </p:sp>
      <p:sp>
        <p:nvSpPr>
          <p:cNvPr id="23" name="Rectangle 22">
            <a:extLst>
              <a:ext uri="{FF2B5EF4-FFF2-40B4-BE49-F238E27FC236}">
                <a16:creationId xmlns:a16="http://schemas.microsoft.com/office/drawing/2014/main" id="{79878454-76B1-BFA6-994A-65B21ACED939}"/>
              </a:ext>
            </a:extLst>
          </p:cNvPr>
          <p:cNvSpPr/>
          <p:nvPr/>
        </p:nvSpPr>
        <p:spPr>
          <a:xfrm>
            <a:off x="6331670" y="3456495"/>
            <a:ext cx="5522536" cy="2176020"/>
          </a:xfrm>
          <a:prstGeom prst="rect">
            <a:avLst/>
          </a:prstGeom>
          <a:solidFill>
            <a:schemeClr val="bg1">
              <a:alpha val="88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421358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pPr algn="ctr"/>
            <a:r>
              <a:rPr lang="en-US" altLang="ko-KR" sz="4800">
                <a:solidFill>
                  <a:schemeClr val="tx1">
                    <a:lumMod val="75000"/>
                    <a:lumOff val="25000"/>
                  </a:schemeClr>
                </a:solidFill>
                <a:cs typeface="Calibri" pitchFamily="34" charset="0"/>
              </a:rPr>
              <a:t>Physical Setup</a:t>
            </a:r>
          </a:p>
        </p:txBody>
      </p:sp>
      <p:grpSp>
        <p:nvGrpSpPr>
          <p:cNvPr id="26" name="Group 25">
            <a:extLst>
              <a:ext uri="{FF2B5EF4-FFF2-40B4-BE49-F238E27FC236}">
                <a16:creationId xmlns:a16="http://schemas.microsoft.com/office/drawing/2014/main" id="{34AFC293-09F3-4826-ACF9-361C113AC595}"/>
              </a:ext>
            </a:extLst>
          </p:cNvPr>
          <p:cNvGrpSpPr/>
          <p:nvPr/>
        </p:nvGrpSpPr>
        <p:grpSpPr>
          <a:xfrm>
            <a:off x="8927765" y="1563969"/>
            <a:ext cx="2724304" cy="493086"/>
            <a:chOff x="4383734" y="2238786"/>
            <a:chExt cx="4001473" cy="724247"/>
          </a:xfrm>
        </p:grpSpPr>
        <p:sp>
          <p:nvSpPr>
            <p:cNvPr id="28" name="Rectangle: Rounded Corners 27">
              <a:extLst>
                <a:ext uri="{FF2B5EF4-FFF2-40B4-BE49-F238E27FC236}">
                  <a16:creationId xmlns:a16="http://schemas.microsoft.com/office/drawing/2014/main" id="{F8067647-48EC-4C5D-BDB7-C16A0C36854D}"/>
                </a:ext>
              </a:extLst>
            </p:cNvPr>
            <p:cNvSpPr/>
            <p:nvPr/>
          </p:nvSpPr>
          <p:spPr>
            <a:xfrm>
              <a:off x="4383734" y="2238786"/>
              <a:ext cx="4001473" cy="724247"/>
            </a:xfrm>
            <a:prstGeom prst="roundRect">
              <a:avLst>
                <a:gd name="adj" fmla="val 50000"/>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6DCFBFC3-DBD8-4B84-8708-A711EED6FA74}"/>
                </a:ext>
              </a:extLst>
            </p:cNvPr>
            <p:cNvSpPr/>
            <p:nvPr/>
          </p:nvSpPr>
          <p:spPr>
            <a:xfrm>
              <a:off x="4451812" y="2291754"/>
              <a:ext cx="3871883" cy="618309"/>
            </a:xfrm>
            <a:prstGeom prst="roundRect">
              <a:avLst>
                <a:gd name="adj" fmla="val 5000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t>Security</a:t>
              </a:r>
            </a:p>
          </p:txBody>
        </p:sp>
      </p:grpSp>
      <p:grpSp>
        <p:nvGrpSpPr>
          <p:cNvPr id="11" name="Group 10">
            <a:extLst>
              <a:ext uri="{FF2B5EF4-FFF2-40B4-BE49-F238E27FC236}">
                <a16:creationId xmlns:a16="http://schemas.microsoft.com/office/drawing/2014/main" id="{4A5CEAC9-5935-4038-B95B-872063D63EF1}"/>
              </a:ext>
            </a:extLst>
          </p:cNvPr>
          <p:cNvGrpSpPr/>
          <p:nvPr/>
        </p:nvGrpSpPr>
        <p:grpSpPr>
          <a:xfrm>
            <a:off x="5467666" y="2177492"/>
            <a:ext cx="3838415" cy="3838415"/>
            <a:chOff x="3544388" y="1380450"/>
            <a:chExt cx="5477691" cy="5477691"/>
          </a:xfrm>
        </p:grpSpPr>
        <p:grpSp>
          <p:nvGrpSpPr>
            <p:cNvPr id="21" name="Group 20">
              <a:extLst>
                <a:ext uri="{FF2B5EF4-FFF2-40B4-BE49-F238E27FC236}">
                  <a16:creationId xmlns:a16="http://schemas.microsoft.com/office/drawing/2014/main" id="{9DA2CFF8-5EED-475C-B249-ED95512165FF}"/>
                </a:ext>
              </a:extLst>
            </p:cNvPr>
            <p:cNvGrpSpPr/>
            <p:nvPr/>
          </p:nvGrpSpPr>
          <p:grpSpPr>
            <a:xfrm flipH="1">
              <a:off x="4172545" y="2472415"/>
              <a:ext cx="4849534" cy="3982909"/>
              <a:chOff x="694037" y="1907584"/>
              <a:chExt cx="4600185" cy="3778119"/>
            </a:xfrm>
          </p:grpSpPr>
          <p:grpSp>
            <p:nvGrpSpPr>
              <p:cNvPr id="3" name="Group 2">
                <a:extLst>
                  <a:ext uri="{FF2B5EF4-FFF2-40B4-BE49-F238E27FC236}">
                    <a16:creationId xmlns:a16="http://schemas.microsoft.com/office/drawing/2014/main" id="{4A8B46A9-F7D4-47ED-8EB5-9642130C42F6}"/>
                  </a:ext>
                </a:extLst>
              </p:cNvPr>
              <p:cNvGrpSpPr/>
              <p:nvPr/>
            </p:nvGrpSpPr>
            <p:grpSpPr>
              <a:xfrm>
                <a:off x="694037" y="1907584"/>
                <a:ext cx="4600185" cy="3778119"/>
                <a:chOff x="6317071" y="541239"/>
                <a:chExt cx="4600185" cy="3778119"/>
              </a:xfrm>
            </p:grpSpPr>
            <p:sp>
              <p:nvSpPr>
                <p:cNvPr id="4" name="Freeform: Shape 3">
                  <a:extLst>
                    <a:ext uri="{FF2B5EF4-FFF2-40B4-BE49-F238E27FC236}">
                      <a16:creationId xmlns:a16="http://schemas.microsoft.com/office/drawing/2014/main" id="{21E317F4-1ACC-43F0-AD60-D8159CA71F99}"/>
                    </a:ext>
                  </a:extLst>
                </p:cNvPr>
                <p:cNvSpPr/>
                <p:nvPr/>
              </p:nvSpPr>
              <p:spPr>
                <a:xfrm>
                  <a:off x="7792347" y="541239"/>
                  <a:ext cx="1769425" cy="2142119"/>
                </a:xfrm>
                <a:custGeom>
                  <a:avLst/>
                  <a:gdLst>
                    <a:gd name="connsiteX0" fmla="*/ 2660333 w 2715559"/>
                    <a:gd name="connsiteY0" fmla="*/ 1901649 h 3287536"/>
                    <a:gd name="connsiteX1" fmla="*/ 2655570 w 2715559"/>
                    <a:gd name="connsiteY1" fmla="*/ 1765441 h 3287536"/>
                    <a:gd name="connsiteX2" fmla="*/ 2713672 w 2715559"/>
                    <a:gd name="connsiteY2" fmla="*/ 1554939 h 3287536"/>
                    <a:gd name="connsiteX3" fmla="*/ 2673668 w 2715559"/>
                    <a:gd name="connsiteY3" fmla="*/ 1450164 h 3287536"/>
                    <a:gd name="connsiteX4" fmla="*/ 2648903 w 2715559"/>
                    <a:gd name="connsiteY4" fmla="*/ 1334911 h 3287536"/>
                    <a:gd name="connsiteX5" fmla="*/ 2655570 w 2715559"/>
                    <a:gd name="connsiteY5" fmla="*/ 1231089 h 3287536"/>
                    <a:gd name="connsiteX6" fmla="*/ 2480310 w 2715559"/>
                    <a:gd name="connsiteY6" fmla="*/ 1001536 h 3287536"/>
                    <a:gd name="connsiteX7" fmla="*/ 1182052 w 2715559"/>
                    <a:gd name="connsiteY7" fmla="*/ 964389 h 3287536"/>
                    <a:gd name="connsiteX8" fmla="*/ 886777 w 2715559"/>
                    <a:gd name="connsiteY8" fmla="*/ 993916 h 3287536"/>
                    <a:gd name="connsiteX9" fmla="*/ 865823 w 2715559"/>
                    <a:gd name="connsiteY9" fmla="*/ 979629 h 3287536"/>
                    <a:gd name="connsiteX10" fmla="*/ 901065 w 2715559"/>
                    <a:gd name="connsiteY10" fmla="*/ 824371 h 3287536"/>
                    <a:gd name="connsiteX11" fmla="*/ 973455 w 2715559"/>
                    <a:gd name="connsiteY11" fmla="*/ 680544 h 3287536"/>
                    <a:gd name="connsiteX12" fmla="*/ 973455 w 2715559"/>
                    <a:gd name="connsiteY12" fmla="*/ 680544 h 3287536"/>
                    <a:gd name="connsiteX13" fmla="*/ 985838 w 2715559"/>
                    <a:gd name="connsiteY13" fmla="*/ 133809 h 3287536"/>
                    <a:gd name="connsiteX14" fmla="*/ 1012508 w 2715559"/>
                    <a:gd name="connsiteY14" fmla="*/ 103329 h 3287536"/>
                    <a:gd name="connsiteX15" fmla="*/ 983933 w 2715559"/>
                    <a:gd name="connsiteY15" fmla="*/ 57609 h 3287536"/>
                    <a:gd name="connsiteX16" fmla="*/ 784860 w 2715559"/>
                    <a:gd name="connsiteY16" fmla="*/ 42369 h 3287536"/>
                    <a:gd name="connsiteX17" fmla="*/ 716280 w 2715559"/>
                    <a:gd name="connsiteY17" fmla="*/ 156669 h 3287536"/>
                    <a:gd name="connsiteX18" fmla="*/ 649605 w 2715559"/>
                    <a:gd name="connsiteY18" fmla="*/ 318594 h 3287536"/>
                    <a:gd name="connsiteX19" fmla="*/ 258127 w 2715559"/>
                    <a:gd name="connsiteY19" fmla="*/ 921526 h 3287536"/>
                    <a:gd name="connsiteX20" fmla="*/ 160020 w 2715559"/>
                    <a:gd name="connsiteY20" fmla="*/ 1078689 h 3287536"/>
                    <a:gd name="connsiteX21" fmla="*/ 40005 w 2715559"/>
                    <a:gd name="connsiteY21" fmla="*/ 1474929 h 3287536"/>
                    <a:gd name="connsiteX22" fmla="*/ 0 w 2715559"/>
                    <a:gd name="connsiteY22" fmla="*/ 1522554 h 3287536"/>
                    <a:gd name="connsiteX23" fmla="*/ 3810 w 2715559"/>
                    <a:gd name="connsiteY23" fmla="*/ 1534936 h 3287536"/>
                    <a:gd name="connsiteX24" fmla="*/ 303848 w 2715559"/>
                    <a:gd name="connsiteY24" fmla="*/ 2331226 h 3287536"/>
                    <a:gd name="connsiteX25" fmla="*/ 664845 w 2715559"/>
                    <a:gd name="connsiteY25" fmla="*/ 3287536 h 3287536"/>
                    <a:gd name="connsiteX26" fmla="*/ 701040 w 2715559"/>
                    <a:gd name="connsiteY26" fmla="*/ 3279916 h 3287536"/>
                    <a:gd name="connsiteX27" fmla="*/ 992505 w 2715559"/>
                    <a:gd name="connsiteY27" fmla="*/ 3169426 h 3287536"/>
                    <a:gd name="connsiteX28" fmla="*/ 1344930 w 2715559"/>
                    <a:gd name="connsiteY28" fmla="*/ 3009406 h 3287536"/>
                    <a:gd name="connsiteX29" fmla="*/ 2436495 w 2715559"/>
                    <a:gd name="connsiteY29" fmla="*/ 2568399 h 3287536"/>
                    <a:gd name="connsiteX30" fmla="*/ 2579370 w 2715559"/>
                    <a:gd name="connsiteY30" fmla="*/ 2518869 h 3287536"/>
                    <a:gd name="connsiteX31" fmla="*/ 2651760 w 2715559"/>
                    <a:gd name="connsiteY31" fmla="*/ 2436001 h 3287536"/>
                    <a:gd name="connsiteX32" fmla="*/ 2594610 w 2715559"/>
                    <a:gd name="connsiteY32" fmla="*/ 2215974 h 3287536"/>
                    <a:gd name="connsiteX33" fmla="*/ 2700338 w 2715559"/>
                    <a:gd name="connsiteY33" fmla="*/ 2056906 h 3287536"/>
                    <a:gd name="connsiteX34" fmla="*/ 2660333 w 2715559"/>
                    <a:gd name="connsiteY34" fmla="*/ 1901649 h 3287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715559" h="3287536">
                      <a:moveTo>
                        <a:pt x="2660333" y="1901649"/>
                      </a:moveTo>
                      <a:cubicBezTo>
                        <a:pt x="2630805" y="1854024"/>
                        <a:pt x="2619375" y="1812114"/>
                        <a:pt x="2655570" y="1765441"/>
                      </a:cubicBezTo>
                      <a:cubicBezTo>
                        <a:pt x="2695575" y="1700671"/>
                        <a:pt x="2723197" y="1633044"/>
                        <a:pt x="2713672" y="1554939"/>
                      </a:cubicBezTo>
                      <a:cubicBezTo>
                        <a:pt x="2707005" y="1506361"/>
                        <a:pt x="2686050" y="1459689"/>
                        <a:pt x="2673668" y="1450164"/>
                      </a:cubicBezTo>
                      <a:cubicBezTo>
                        <a:pt x="2630805" y="1418731"/>
                        <a:pt x="2627947" y="1379679"/>
                        <a:pt x="2648903" y="1334911"/>
                      </a:cubicBezTo>
                      <a:cubicBezTo>
                        <a:pt x="2663190" y="1310146"/>
                        <a:pt x="2662238" y="1257759"/>
                        <a:pt x="2655570" y="1231089"/>
                      </a:cubicBezTo>
                      <a:cubicBezTo>
                        <a:pt x="2627947" y="1131076"/>
                        <a:pt x="2575560" y="1050114"/>
                        <a:pt x="2480310" y="1001536"/>
                      </a:cubicBezTo>
                      <a:cubicBezTo>
                        <a:pt x="2211705" y="870091"/>
                        <a:pt x="1816418" y="870091"/>
                        <a:pt x="1182052" y="964389"/>
                      </a:cubicBezTo>
                      <a:cubicBezTo>
                        <a:pt x="1154430" y="977724"/>
                        <a:pt x="998220" y="981534"/>
                        <a:pt x="886777" y="993916"/>
                      </a:cubicBezTo>
                      <a:cubicBezTo>
                        <a:pt x="867727" y="995821"/>
                        <a:pt x="863918" y="996774"/>
                        <a:pt x="865823" y="979629"/>
                      </a:cubicBezTo>
                      <a:cubicBezTo>
                        <a:pt x="871538" y="927241"/>
                        <a:pt x="869633" y="873901"/>
                        <a:pt x="901065" y="824371"/>
                      </a:cubicBezTo>
                      <a:cubicBezTo>
                        <a:pt x="929640" y="779604"/>
                        <a:pt x="949643" y="729121"/>
                        <a:pt x="973455" y="680544"/>
                      </a:cubicBezTo>
                      <a:cubicBezTo>
                        <a:pt x="973455" y="680544"/>
                        <a:pt x="973455" y="680544"/>
                        <a:pt x="973455" y="680544"/>
                      </a:cubicBezTo>
                      <a:cubicBezTo>
                        <a:pt x="978218" y="498616"/>
                        <a:pt x="982027" y="315736"/>
                        <a:pt x="985838" y="133809"/>
                      </a:cubicBezTo>
                      <a:cubicBezTo>
                        <a:pt x="985838" y="112854"/>
                        <a:pt x="990600" y="101424"/>
                        <a:pt x="1012508" y="103329"/>
                      </a:cubicBezTo>
                      <a:cubicBezTo>
                        <a:pt x="1002983" y="88089"/>
                        <a:pt x="995363" y="71896"/>
                        <a:pt x="983933" y="57609"/>
                      </a:cubicBezTo>
                      <a:cubicBezTo>
                        <a:pt x="929640" y="-12876"/>
                        <a:pt x="848677" y="-19544"/>
                        <a:pt x="784860" y="42369"/>
                      </a:cubicBezTo>
                      <a:cubicBezTo>
                        <a:pt x="751523" y="74754"/>
                        <a:pt x="729615" y="112854"/>
                        <a:pt x="716280" y="156669"/>
                      </a:cubicBezTo>
                      <a:cubicBezTo>
                        <a:pt x="698183" y="211914"/>
                        <a:pt x="681990" y="269064"/>
                        <a:pt x="649605" y="318594"/>
                      </a:cubicBezTo>
                      <a:cubicBezTo>
                        <a:pt x="519113" y="519571"/>
                        <a:pt x="387667" y="719596"/>
                        <a:pt x="258127" y="921526"/>
                      </a:cubicBezTo>
                      <a:cubicBezTo>
                        <a:pt x="224790" y="972961"/>
                        <a:pt x="182880" y="1020586"/>
                        <a:pt x="160020" y="1078689"/>
                      </a:cubicBezTo>
                      <a:cubicBezTo>
                        <a:pt x="109538" y="1207276"/>
                        <a:pt x="78105" y="1342531"/>
                        <a:pt x="40005" y="1474929"/>
                      </a:cubicBezTo>
                      <a:cubicBezTo>
                        <a:pt x="33338" y="1497789"/>
                        <a:pt x="26670" y="1517791"/>
                        <a:pt x="0" y="1522554"/>
                      </a:cubicBezTo>
                      <a:cubicBezTo>
                        <a:pt x="953" y="1526364"/>
                        <a:pt x="1905" y="1531126"/>
                        <a:pt x="3810" y="1534936"/>
                      </a:cubicBezTo>
                      <a:cubicBezTo>
                        <a:pt x="103823" y="1800684"/>
                        <a:pt x="203835" y="2065479"/>
                        <a:pt x="303848" y="2331226"/>
                      </a:cubicBezTo>
                      <a:cubicBezTo>
                        <a:pt x="423863" y="2650314"/>
                        <a:pt x="544830" y="2968449"/>
                        <a:pt x="664845" y="3287536"/>
                      </a:cubicBezTo>
                      <a:cubicBezTo>
                        <a:pt x="677227" y="3284679"/>
                        <a:pt x="688658" y="3282774"/>
                        <a:pt x="701040" y="3279916"/>
                      </a:cubicBezTo>
                      <a:cubicBezTo>
                        <a:pt x="801052" y="3250389"/>
                        <a:pt x="896302" y="3208479"/>
                        <a:pt x="992505" y="3169426"/>
                      </a:cubicBezTo>
                      <a:cubicBezTo>
                        <a:pt x="1109663" y="3121801"/>
                        <a:pt x="1229677" y="3062746"/>
                        <a:pt x="1344930" y="3009406"/>
                      </a:cubicBezTo>
                      <a:cubicBezTo>
                        <a:pt x="1480185" y="2930349"/>
                        <a:pt x="2380298" y="2584591"/>
                        <a:pt x="2436495" y="2568399"/>
                      </a:cubicBezTo>
                      <a:cubicBezTo>
                        <a:pt x="2484120" y="2551254"/>
                        <a:pt x="2536508" y="2534109"/>
                        <a:pt x="2579370" y="2518869"/>
                      </a:cubicBezTo>
                      <a:cubicBezTo>
                        <a:pt x="2617470" y="2505534"/>
                        <a:pt x="2642235" y="2476959"/>
                        <a:pt x="2651760" y="2436001"/>
                      </a:cubicBezTo>
                      <a:cubicBezTo>
                        <a:pt x="2670810" y="2353134"/>
                        <a:pt x="2670810" y="2275029"/>
                        <a:pt x="2594610" y="2215974"/>
                      </a:cubicBezTo>
                      <a:cubicBezTo>
                        <a:pt x="2682240" y="2173111"/>
                        <a:pt x="2707958" y="2135964"/>
                        <a:pt x="2700338" y="2056906"/>
                      </a:cubicBezTo>
                      <a:cubicBezTo>
                        <a:pt x="2696528" y="2003566"/>
                        <a:pt x="2688908" y="1947369"/>
                        <a:pt x="2660333" y="1901649"/>
                      </a:cubicBezTo>
                      <a:close/>
                    </a:path>
                  </a:pathLst>
                </a:custGeom>
                <a:solidFill>
                  <a:srgbClr val="FDCBA3"/>
                </a:solidFill>
                <a:ln w="9525"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E46E65DC-2E7C-43E1-AA2D-476C7A2D7110}"/>
                    </a:ext>
                  </a:extLst>
                </p:cNvPr>
                <p:cNvSpPr/>
                <p:nvPr/>
              </p:nvSpPr>
              <p:spPr>
                <a:xfrm>
                  <a:off x="8393113" y="600488"/>
                  <a:ext cx="1045795" cy="1919653"/>
                </a:xfrm>
                <a:custGeom>
                  <a:avLst/>
                  <a:gdLst>
                    <a:gd name="connsiteX0" fmla="*/ 1460199 w 1604995"/>
                    <a:gd name="connsiteY0" fmla="*/ 2946099 h 2946115"/>
                    <a:gd name="connsiteX1" fmla="*/ 92409 w 1604995"/>
                    <a:gd name="connsiteY1" fmla="*/ 2921334 h 2946115"/>
                    <a:gd name="connsiteX2" fmla="*/ 16 w 1604995"/>
                    <a:gd name="connsiteY2" fmla="*/ 2825131 h 2946115"/>
                    <a:gd name="connsiteX3" fmla="*/ 48594 w 1604995"/>
                    <a:gd name="connsiteY3" fmla="*/ 92409 h 2946115"/>
                    <a:gd name="connsiteX4" fmla="*/ 144796 w 1604995"/>
                    <a:gd name="connsiteY4" fmla="*/ 16 h 2946115"/>
                    <a:gd name="connsiteX5" fmla="*/ 1512586 w 1604995"/>
                    <a:gd name="connsiteY5" fmla="*/ 24781 h 2946115"/>
                    <a:gd name="connsiteX6" fmla="*/ 1604979 w 1604995"/>
                    <a:gd name="connsiteY6" fmla="*/ 120984 h 2946115"/>
                    <a:gd name="connsiteX7" fmla="*/ 1555449 w 1604995"/>
                    <a:gd name="connsiteY7" fmla="*/ 2853706 h 2946115"/>
                    <a:gd name="connsiteX8" fmla="*/ 1460199 w 1604995"/>
                    <a:gd name="connsiteY8" fmla="*/ 2946099 h 2946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604995" h="2946115">
                      <a:moveTo>
                        <a:pt x="1460199" y="2946099"/>
                      </a:moveTo>
                      <a:lnTo>
                        <a:pt x="92409" y="2921334"/>
                      </a:lnTo>
                      <a:cubicBezTo>
                        <a:pt x="40021" y="2920381"/>
                        <a:pt x="-936" y="2877519"/>
                        <a:pt x="16" y="2825131"/>
                      </a:cubicBezTo>
                      <a:lnTo>
                        <a:pt x="48594" y="92409"/>
                      </a:lnTo>
                      <a:cubicBezTo>
                        <a:pt x="49546" y="40021"/>
                        <a:pt x="92409" y="-936"/>
                        <a:pt x="144796" y="16"/>
                      </a:cubicBezTo>
                      <a:lnTo>
                        <a:pt x="1512586" y="24781"/>
                      </a:lnTo>
                      <a:cubicBezTo>
                        <a:pt x="1564974" y="25734"/>
                        <a:pt x="1605931" y="68596"/>
                        <a:pt x="1604979" y="120984"/>
                      </a:cubicBezTo>
                      <a:lnTo>
                        <a:pt x="1555449" y="2853706"/>
                      </a:lnTo>
                      <a:cubicBezTo>
                        <a:pt x="1554496" y="2906094"/>
                        <a:pt x="1511634" y="2947051"/>
                        <a:pt x="1460199" y="2946099"/>
                      </a:cubicBezTo>
                      <a:close/>
                    </a:path>
                  </a:pathLst>
                </a:custGeom>
                <a:solidFill>
                  <a:srgbClr val="000000"/>
                </a:solidFill>
                <a:ln w="9525"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CD546D4A-6991-4A25-A5ED-4469B01E8B33}"/>
                    </a:ext>
                  </a:extLst>
                </p:cNvPr>
                <p:cNvSpPr/>
                <p:nvPr/>
              </p:nvSpPr>
              <p:spPr>
                <a:xfrm>
                  <a:off x="8458911" y="789793"/>
                  <a:ext cx="909854" cy="1477737"/>
                </a:xfrm>
                <a:custGeom>
                  <a:avLst/>
                  <a:gdLst>
                    <a:gd name="connsiteX0" fmla="*/ 1320165 w 1396365"/>
                    <a:gd name="connsiteY0" fmla="*/ 2267903 h 2267902"/>
                    <a:gd name="connsiteX1" fmla="*/ 36195 w 1396365"/>
                    <a:gd name="connsiteY1" fmla="*/ 2245043 h 2267902"/>
                    <a:gd name="connsiteX2" fmla="*/ 0 w 1396365"/>
                    <a:gd name="connsiteY2" fmla="*/ 2207895 h 2267902"/>
                    <a:gd name="connsiteX3" fmla="*/ 39053 w 1396365"/>
                    <a:gd name="connsiteY3" fmla="*/ 36195 h 2267902"/>
                    <a:gd name="connsiteX4" fmla="*/ 76200 w 1396365"/>
                    <a:gd name="connsiteY4" fmla="*/ 0 h 2267902"/>
                    <a:gd name="connsiteX5" fmla="*/ 1360170 w 1396365"/>
                    <a:gd name="connsiteY5" fmla="*/ 22860 h 2267902"/>
                    <a:gd name="connsiteX6" fmla="*/ 1396365 w 1396365"/>
                    <a:gd name="connsiteY6" fmla="*/ 60007 h 2267902"/>
                    <a:gd name="connsiteX7" fmla="*/ 1357313 w 1396365"/>
                    <a:gd name="connsiteY7" fmla="*/ 2231708 h 2267902"/>
                    <a:gd name="connsiteX8" fmla="*/ 1320165 w 1396365"/>
                    <a:gd name="connsiteY8" fmla="*/ 2267903 h 22679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96365" h="2267902">
                      <a:moveTo>
                        <a:pt x="1320165" y="2267903"/>
                      </a:moveTo>
                      <a:lnTo>
                        <a:pt x="36195" y="2245043"/>
                      </a:lnTo>
                      <a:cubicBezTo>
                        <a:pt x="16192" y="2245043"/>
                        <a:pt x="0" y="2227897"/>
                        <a:pt x="0" y="2207895"/>
                      </a:cubicBezTo>
                      <a:lnTo>
                        <a:pt x="39053" y="36195"/>
                      </a:lnTo>
                      <a:cubicBezTo>
                        <a:pt x="39053" y="16192"/>
                        <a:pt x="56197" y="0"/>
                        <a:pt x="76200" y="0"/>
                      </a:cubicBezTo>
                      <a:lnTo>
                        <a:pt x="1360170" y="22860"/>
                      </a:lnTo>
                      <a:cubicBezTo>
                        <a:pt x="1380173" y="22860"/>
                        <a:pt x="1396365" y="40005"/>
                        <a:pt x="1396365" y="60007"/>
                      </a:cubicBezTo>
                      <a:lnTo>
                        <a:pt x="1357313" y="2231708"/>
                      </a:lnTo>
                      <a:cubicBezTo>
                        <a:pt x="1356360" y="2251710"/>
                        <a:pt x="1340167" y="2267903"/>
                        <a:pt x="1320165" y="2267903"/>
                      </a:cubicBezTo>
                      <a:close/>
                    </a:path>
                  </a:pathLst>
                </a:custGeom>
                <a:solidFill>
                  <a:srgbClr val="CDFEFE"/>
                </a:solidFill>
                <a:ln w="9525"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C5349293-946B-4891-B737-9A4467D06E49}"/>
                    </a:ext>
                  </a:extLst>
                </p:cNvPr>
                <p:cNvSpPr/>
                <p:nvPr/>
              </p:nvSpPr>
              <p:spPr>
                <a:xfrm>
                  <a:off x="6317071" y="1517968"/>
                  <a:ext cx="1940714" cy="1844831"/>
                </a:xfrm>
                <a:custGeom>
                  <a:avLst/>
                  <a:gdLst>
                    <a:gd name="connsiteX0" fmla="*/ 2219357 w 2978438"/>
                    <a:gd name="connsiteY0" fmla="*/ 5459 h 2831285"/>
                    <a:gd name="connsiteX1" fmla="*/ 2265077 w 2978438"/>
                    <a:gd name="connsiteY1" fmla="*/ 24509 h 2831285"/>
                    <a:gd name="connsiteX2" fmla="*/ 2973737 w 2978438"/>
                    <a:gd name="connsiteY2" fmla="*/ 1905696 h 2831285"/>
                    <a:gd name="connsiteX3" fmla="*/ 2957544 w 2978438"/>
                    <a:gd name="connsiteY3" fmla="*/ 1943796 h 2831285"/>
                    <a:gd name="connsiteX4" fmla="*/ 627729 w 2978438"/>
                    <a:gd name="connsiteY4" fmla="*/ 2822954 h 2831285"/>
                    <a:gd name="connsiteX5" fmla="*/ 588677 w 2978438"/>
                    <a:gd name="connsiteY5" fmla="*/ 2828669 h 2831285"/>
                    <a:gd name="connsiteX6" fmla="*/ 361029 w 2978438"/>
                    <a:gd name="connsiteY6" fmla="*/ 2400996 h 2831285"/>
                    <a:gd name="connsiteX7" fmla="*/ 126714 w 2978438"/>
                    <a:gd name="connsiteY7" fmla="*/ 1732341 h 2831285"/>
                    <a:gd name="connsiteX8" fmla="*/ 36226 w 2978438"/>
                    <a:gd name="connsiteY8" fmla="*/ 1268474 h 2831285"/>
                    <a:gd name="connsiteX9" fmla="*/ 31 w 2978438"/>
                    <a:gd name="connsiteY9" fmla="*/ 826514 h 2831285"/>
                    <a:gd name="connsiteX10" fmla="*/ 7651 w 2978438"/>
                    <a:gd name="connsiteY10" fmla="*/ 794129 h 2831285"/>
                    <a:gd name="connsiteX11" fmla="*/ 40989 w 2978438"/>
                    <a:gd name="connsiteY11" fmla="*/ 773173 h 2831285"/>
                    <a:gd name="connsiteX12" fmla="*/ 2219357 w 2978438"/>
                    <a:gd name="connsiteY12" fmla="*/ 5459 h 28312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78438" h="2831285">
                      <a:moveTo>
                        <a:pt x="2219357" y="5459"/>
                      </a:moveTo>
                      <a:cubicBezTo>
                        <a:pt x="2244122" y="-4066"/>
                        <a:pt x="2258409" y="-3114"/>
                        <a:pt x="2265077" y="24509"/>
                      </a:cubicBezTo>
                      <a:cubicBezTo>
                        <a:pt x="2275554" y="32129"/>
                        <a:pt x="2957544" y="1867596"/>
                        <a:pt x="2973737" y="1905696"/>
                      </a:cubicBezTo>
                      <a:cubicBezTo>
                        <a:pt x="2982309" y="1926651"/>
                        <a:pt x="2980404" y="1935224"/>
                        <a:pt x="2957544" y="1943796"/>
                      </a:cubicBezTo>
                      <a:cubicBezTo>
                        <a:pt x="2807049" y="1998089"/>
                        <a:pt x="850614" y="2742944"/>
                        <a:pt x="627729" y="2822954"/>
                      </a:cubicBezTo>
                      <a:cubicBezTo>
                        <a:pt x="615347" y="2827716"/>
                        <a:pt x="602964" y="2835336"/>
                        <a:pt x="588677" y="2828669"/>
                      </a:cubicBezTo>
                      <a:cubicBezTo>
                        <a:pt x="504857" y="2690556"/>
                        <a:pt x="427704" y="2548634"/>
                        <a:pt x="361029" y="2400996"/>
                      </a:cubicBezTo>
                      <a:cubicBezTo>
                        <a:pt x="263874" y="2184779"/>
                        <a:pt x="184816" y="1962846"/>
                        <a:pt x="126714" y="1732341"/>
                      </a:cubicBezTo>
                      <a:cubicBezTo>
                        <a:pt x="87661" y="1578989"/>
                        <a:pt x="57181" y="1423731"/>
                        <a:pt x="36226" y="1268474"/>
                      </a:cubicBezTo>
                      <a:cubicBezTo>
                        <a:pt x="20986" y="1158936"/>
                        <a:pt x="31" y="863661"/>
                        <a:pt x="31" y="826514"/>
                      </a:cubicBezTo>
                      <a:cubicBezTo>
                        <a:pt x="31" y="815084"/>
                        <a:pt x="-921" y="803654"/>
                        <a:pt x="7651" y="794129"/>
                      </a:cubicBezTo>
                      <a:cubicBezTo>
                        <a:pt x="14319" y="779841"/>
                        <a:pt x="28606" y="777936"/>
                        <a:pt x="40989" y="773173"/>
                      </a:cubicBezTo>
                      <a:cubicBezTo>
                        <a:pt x="314357" y="675066"/>
                        <a:pt x="2105057" y="48321"/>
                        <a:pt x="2219357" y="5459"/>
                      </a:cubicBezTo>
                      <a:close/>
                    </a:path>
                  </a:pathLst>
                </a:custGeom>
                <a:solidFill>
                  <a:srgbClr val="000000"/>
                </a:solidFill>
                <a:ln w="9525"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41DFACA1-E795-4DF0-8C9A-824C3D146613}"/>
                    </a:ext>
                  </a:extLst>
                </p:cNvPr>
                <p:cNvSpPr/>
                <p:nvPr/>
              </p:nvSpPr>
              <p:spPr>
                <a:xfrm>
                  <a:off x="9780807" y="3331581"/>
                  <a:ext cx="1136449" cy="987777"/>
                </a:xfrm>
                <a:custGeom>
                  <a:avLst/>
                  <a:gdLst>
                    <a:gd name="connsiteX0" fmla="*/ 603980 w 1744122"/>
                    <a:gd name="connsiteY0" fmla="*/ 1515955 h 1515954"/>
                    <a:gd name="connsiteX1" fmla="*/ 18193 w 1744122"/>
                    <a:gd name="connsiteY1" fmla="*/ 836822 h 1515954"/>
                    <a:gd name="connsiteX2" fmla="*/ 24860 w 1744122"/>
                    <a:gd name="connsiteY2" fmla="*/ 774910 h 1515954"/>
                    <a:gd name="connsiteX3" fmla="*/ 1165003 w 1744122"/>
                    <a:gd name="connsiteY3" fmla="*/ 8147 h 1515954"/>
                    <a:gd name="connsiteX4" fmla="*/ 1203103 w 1744122"/>
                    <a:gd name="connsiteY4" fmla="*/ 11958 h 1515954"/>
                    <a:gd name="connsiteX5" fmla="*/ 1744123 w 1744122"/>
                    <a:gd name="connsiteY5" fmla="*/ 619652 h 1515954"/>
                    <a:gd name="connsiteX6" fmla="*/ 1651730 w 1744122"/>
                    <a:gd name="connsiteY6" fmla="*/ 733000 h 1515954"/>
                    <a:gd name="connsiteX7" fmla="*/ 684943 w 1744122"/>
                    <a:gd name="connsiteY7" fmla="*/ 1478808 h 1515954"/>
                    <a:gd name="connsiteX8" fmla="*/ 603980 w 1744122"/>
                    <a:gd name="connsiteY8" fmla="*/ 1515955 h 1515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744122" h="1515954">
                      <a:moveTo>
                        <a:pt x="603980" y="1515955"/>
                      </a:moveTo>
                      <a:cubicBezTo>
                        <a:pt x="458248" y="1343552"/>
                        <a:pt x="53435" y="876827"/>
                        <a:pt x="18193" y="836822"/>
                      </a:cubicBezTo>
                      <a:cubicBezTo>
                        <a:pt x="-7525" y="807295"/>
                        <a:pt x="-6572" y="797770"/>
                        <a:pt x="24860" y="774910"/>
                      </a:cubicBezTo>
                      <a:cubicBezTo>
                        <a:pt x="86773" y="728238"/>
                        <a:pt x="1084993" y="63392"/>
                        <a:pt x="1165003" y="8147"/>
                      </a:cubicBezTo>
                      <a:cubicBezTo>
                        <a:pt x="1181195" y="-3283"/>
                        <a:pt x="1188816" y="-3283"/>
                        <a:pt x="1203103" y="11958"/>
                      </a:cubicBezTo>
                      <a:cubicBezTo>
                        <a:pt x="1383125" y="214840"/>
                        <a:pt x="1564100" y="416770"/>
                        <a:pt x="1744123" y="619652"/>
                      </a:cubicBezTo>
                      <a:cubicBezTo>
                        <a:pt x="1724120" y="666325"/>
                        <a:pt x="1685068" y="698710"/>
                        <a:pt x="1651730" y="733000"/>
                      </a:cubicBezTo>
                      <a:cubicBezTo>
                        <a:pt x="1365028" y="1027322"/>
                        <a:pt x="1044988" y="1278783"/>
                        <a:pt x="684943" y="1478808"/>
                      </a:cubicBezTo>
                      <a:cubicBezTo>
                        <a:pt x="659225" y="1492142"/>
                        <a:pt x="634460" y="1510240"/>
                        <a:pt x="603980" y="1515955"/>
                      </a:cubicBezTo>
                      <a:close/>
                    </a:path>
                  </a:pathLst>
                </a:custGeom>
                <a:solidFill>
                  <a:srgbClr val="000000"/>
                </a:solidFill>
                <a:ln w="9525"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97D07245-C1D6-4739-B371-A857EA2D488D}"/>
                    </a:ext>
                  </a:extLst>
                </p:cNvPr>
                <p:cNvSpPr/>
                <p:nvPr/>
              </p:nvSpPr>
              <p:spPr>
                <a:xfrm>
                  <a:off x="9074897" y="1948024"/>
                  <a:ext cx="1306749" cy="1894064"/>
                </a:xfrm>
                <a:custGeom>
                  <a:avLst/>
                  <a:gdLst>
                    <a:gd name="connsiteX0" fmla="*/ 2005485 w 2005484"/>
                    <a:gd name="connsiteY0" fmla="*/ 2294387 h 2906844"/>
                    <a:gd name="connsiteX1" fmla="*/ 1502564 w 2005484"/>
                    <a:gd name="connsiteY1" fmla="*/ 2638239 h 2906844"/>
                    <a:gd name="connsiteX2" fmla="*/ 1095847 w 2005484"/>
                    <a:gd name="connsiteY2" fmla="*/ 2906845 h 2906844"/>
                    <a:gd name="connsiteX3" fmla="*/ 725324 w 2005484"/>
                    <a:gd name="connsiteY3" fmla="*/ 2624904 h 2906844"/>
                    <a:gd name="connsiteX4" fmla="*/ 351944 w 2005484"/>
                    <a:gd name="connsiteY4" fmla="*/ 2177229 h 2906844"/>
                    <a:gd name="connsiteX5" fmla="*/ 249074 w 2005484"/>
                    <a:gd name="connsiteY5" fmla="*/ 2015304 h 2906844"/>
                    <a:gd name="connsiteX6" fmla="*/ 227167 w 2005484"/>
                    <a:gd name="connsiteY6" fmla="*/ 1910529 h 2906844"/>
                    <a:gd name="connsiteX7" fmla="*/ 220499 w 2005484"/>
                    <a:gd name="connsiteY7" fmla="*/ 1660974 h 2906844"/>
                    <a:gd name="connsiteX8" fmla="*/ 201449 w 2005484"/>
                    <a:gd name="connsiteY8" fmla="*/ 1409514 h 2906844"/>
                    <a:gd name="connsiteX9" fmla="*/ 320512 w 2005484"/>
                    <a:gd name="connsiteY9" fmla="*/ 1135194 h 2906844"/>
                    <a:gd name="connsiteX10" fmla="*/ 329084 w 2005484"/>
                    <a:gd name="connsiteY10" fmla="*/ 1108524 h 2906844"/>
                    <a:gd name="connsiteX11" fmla="*/ 238597 w 2005484"/>
                    <a:gd name="connsiteY11" fmla="*/ 865637 h 2906844"/>
                    <a:gd name="connsiteX12" fmla="*/ 210974 w 2005484"/>
                    <a:gd name="connsiteY12" fmla="*/ 813249 h 2906844"/>
                    <a:gd name="connsiteX13" fmla="*/ 88102 w 2005484"/>
                    <a:gd name="connsiteY13" fmla="*/ 479874 h 2906844"/>
                    <a:gd name="connsiteX14" fmla="*/ 12855 w 2005484"/>
                    <a:gd name="connsiteY14" fmla="*/ 237939 h 2906844"/>
                    <a:gd name="connsiteX15" fmla="*/ 472 w 2005484"/>
                    <a:gd name="connsiteY15" fmla="*/ 117924 h 2906844"/>
                    <a:gd name="connsiteX16" fmla="*/ 108105 w 2005484"/>
                    <a:gd name="connsiteY16" fmla="*/ 3624 h 2906844"/>
                    <a:gd name="connsiteX17" fmla="*/ 188114 w 2005484"/>
                    <a:gd name="connsiteY17" fmla="*/ 767 h 2906844"/>
                    <a:gd name="connsiteX18" fmla="*/ 284317 w 2005484"/>
                    <a:gd name="connsiteY18" fmla="*/ 69347 h 2906844"/>
                    <a:gd name="connsiteX19" fmla="*/ 410999 w 2005484"/>
                    <a:gd name="connsiteY19" fmla="*/ 318902 h 2906844"/>
                    <a:gd name="connsiteX20" fmla="*/ 474817 w 2005484"/>
                    <a:gd name="connsiteY20" fmla="*/ 467492 h 2906844"/>
                    <a:gd name="connsiteX21" fmla="*/ 664364 w 2005484"/>
                    <a:gd name="connsiteY21" fmla="*/ 835157 h 2906844"/>
                    <a:gd name="connsiteX22" fmla="*/ 689130 w 2005484"/>
                    <a:gd name="connsiteY22" fmla="*/ 841824 h 2906844"/>
                    <a:gd name="connsiteX23" fmla="*/ 758662 w 2005484"/>
                    <a:gd name="connsiteY23" fmla="*/ 815154 h 2906844"/>
                    <a:gd name="connsiteX24" fmla="*/ 940589 w 2005484"/>
                    <a:gd name="connsiteY24" fmla="*/ 830394 h 2906844"/>
                    <a:gd name="connsiteX25" fmla="*/ 987262 w 2005484"/>
                    <a:gd name="connsiteY25" fmla="*/ 857064 h 2906844"/>
                    <a:gd name="connsiteX26" fmla="*/ 1163474 w 2005484"/>
                    <a:gd name="connsiteY26" fmla="*/ 918024 h 2906844"/>
                    <a:gd name="connsiteX27" fmla="*/ 1332067 w 2005484"/>
                    <a:gd name="connsiteY27" fmla="*/ 979937 h 2906844"/>
                    <a:gd name="connsiteX28" fmla="*/ 1627342 w 2005484"/>
                    <a:gd name="connsiteY28" fmla="*/ 1078997 h 2906844"/>
                    <a:gd name="connsiteX29" fmla="*/ 1854037 w 2005484"/>
                    <a:gd name="connsiteY29" fmla="*/ 1292357 h 2906844"/>
                    <a:gd name="connsiteX30" fmla="*/ 1879755 w 2005484"/>
                    <a:gd name="connsiteY30" fmla="*/ 1525719 h 2906844"/>
                    <a:gd name="connsiteX31" fmla="*/ 1927380 w 2005484"/>
                    <a:gd name="connsiteY31" fmla="*/ 2072454 h 2906844"/>
                    <a:gd name="connsiteX32" fmla="*/ 2005485 w 2005484"/>
                    <a:gd name="connsiteY32" fmla="*/ 2294387 h 29068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2005484" h="2906844">
                      <a:moveTo>
                        <a:pt x="2005485" y="2294387"/>
                      </a:moveTo>
                      <a:cubicBezTo>
                        <a:pt x="1837844" y="2408687"/>
                        <a:pt x="1670205" y="2523939"/>
                        <a:pt x="1502564" y="2638239"/>
                      </a:cubicBezTo>
                      <a:cubicBezTo>
                        <a:pt x="1371119" y="2727775"/>
                        <a:pt x="1229197" y="2818262"/>
                        <a:pt x="1095847" y="2906845"/>
                      </a:cubicBezTo>
                      <a:cubicBezTo>
                        <a:pt x="1025362" y="2854457"/>
                        <a:pt x="855817" y="2739204"/>
                        <a:pt x="725324" y="2624904"/>
                      </a:cubicBezTo>
                      <a:cubicBezTo>
                        <a:pt x="577687" y="2495364"/>
                        <a:pt x="465292" y="2336297"/>
                        <a:pt x="351944" y="2177229"/>
                      </a:cubicBezTo>
                      <a:cubicBezTo>
                        <a:pt x="314797" y="2124842"/>
                        <a:pt x="271934" y="2076264"/>
                        <a:pt x="249074" y="2015304"/>
                      </a:cubicBezTo>
                      <a:cubicBezTo>
                        <a:pt x="235739" y="1981014"/>
                        <a:pt x="229072" y="1945772"/>
                        <a:pt x="227167" y="1910529"/>
                      </a:cubicBezTo>
                      <a:cubicBezTo>
                        <a:pt x="223357" y="1827662"/>
                        <a:pt x="224309" y="1743842"/>
                        <a:pt x="220499" y="1660974"/>
                      </a:cubicBezTo>
                      <a:cubicBezTo>
                        <a:pt x="216689" y="1577154"/>
                        <a:pt x="209069" y="1493334"/>
                        <a:pt x="201449" y="1409514"/>
                      </a:cubicBezTo>
                      <a:cubicBezTo>
                        <a:pt x="191924" y="1296167"/>
                        <a:pt x="209069" y="1195202"/>
                        <a:pt x="320512" y="1135194"/>
                      </a:cubicBezTo>
                      <a:cubicBezTo>
                        <a:pt x="332894" y="1128527"/>
                        <a:pt x="334799" y="1121859"/>
                        <a:pt x="329084" y="1108524"/>
                      </a:cubicBezTo>
                      <a:cubicBezTo>
                        <a:pt x="298605" y="1027562"/>
                        <a:pt x="268124" y="946599"/>
                        <a:pt x="238597" y="865637"/>
                      </a:cubicBezTo>
                      <a:cubicBezTo>
                        <a:pt x="221452" y="852302"/>
                        <a:pt x="217642" y="831347"/>
                        <a:pt x="210974" y="813249"/>
                      </a:cubicBezTo>
                      <a:cubicBezTo>
                        <a:pt x="170017" y="701807"/>
                        <a:pt x="129059" y="591317"/>
                        <a:pt x="88102" y="479874"/>
                      </a:cubicBezTo>
                      <a:cubicBezTo>
                        <a:pt x="62384" y="399864"/>
                        <a:pt x="34762" y="319854"/>
                        <a:pt x="12855" y="237939"/>
                      </a:cubicBezTo>
                      <a:cubicBezTo>
                        <a:pt x="2377" y="198887"/>
                        <a:pt x="-1433" y="157929"/>
                        <a:pt x="472" y="117924"/>
                      </a:cubicBezTo>
                      <a:cubicBezTo>
                        <a:pt x="4282" y="55059"/>
                        <a:pt x="45239" y="10292"/>
                        <a:pt x="108105" y="3624"/>
                      </a:cubicBezTo>
                      <a:cubicBezTo>
                        <a:pt x="134774" y="767"/>
                        <a:pt x="161444" y="-1138"/>
                        <a:pt x="188114" y="767"/>
                      </a:cubicBezTo>
                      <a:cubicBezTo>
                        <a:pt x="236692" y="3624"/>
                        <a:pt x="263362" y="30294"/>
                        <a:pt x="284317" y="69347"/>
                      </a:cubicBezTo>
                      <a:cubicBezTo>
                        <a:pt x="329084" y="151262"/>
                        <a:pt x="370994" y="235082"/>
                        <a:pt x="410999" y="318902"/>
                      </a:cubicBezTo>
                      <a:cubicBezTo>
                        <a:pt x="428144" y="370337"/>
                        <a:pt x="463387" y="413199"/>
                        <a:pt x="474817" y="467492"/>
                      </a:cubicBezTo>
                      <a:cubicBezTo>
                        <a:pt x="527205" y="596079"/>
                        <a:pt x="601499" y="713237"/>
                        <a:pt x="664364" y="835157"/>
                      </a:cubicBezTo>
                      <a:cubicBezTo>
                        <a:pt x="671032" y="847539"/>
                        <a:pt x="677699" y="846587"/>
                        <a:pt x="689130" y="841824"/>
                      </a:cubicBezTo>
                      <a:cubicBezTo>
                        <a:pt x="711989" y="832299"/>
                        <a:pt x="734849" y="823727"/>
                        <a:pt x="758662" y="815154"/>
                      </a:cubicBezTo>
                      <a:cubicBezTo>
                        <a:pt x="821527" y="793247"/>
                        <a:pt x="882487" y="799914"/>
                        <a:pt x="940589" y="830394"/>
                      </a:cubicBezTo>
                      <a:cubicBezTo>
                        <a:pt x="956782" y="838967"/>
                        <a:pt x="973927" y="845634"/>
                        <a:pt x="987262" y="857064"/>
                      </a:cubicBezTo>
                      <a:cubicBezTo>
                        <a:pt x="1038697" y="898974"/>
                        <a:pt x="1096799" y="915167"/>
                        <a:pt x="1163474" y="918024"/>
                      </a:cubicBezTo>
                      <a:cubicBezTo>
                        <a:pt x="1225387" y="919929"/>
                        <a:pt x="1281585" y="947552"/>
                        <a:pt x="1332067" y="979937"/>
                      </a:cubicBezTo>
                      <a:cubicBezTo>
                        <a:pt x="1422555" y="1037087"/>
                        <a:pt x="1520662" y="1066614"/>
                        <a:pt x="1627342" y="1078997"/>
                      </a:cubicBezTo>
                      <a:cubicBezTo>
                        <a:pt x="1758787" y="1093284"/>
                        <a:pt x="1824510" y="1162817"/>
                        <a:pt x="1854037" y="1292357"/>
                      </a:cubicBezTo>
                      <a:cubicBezTo>
                        <a:pt x="1871182" y="1369509"/>
                        <a:pt x="1872135" y="1448567"/>
                        <a:pt x="1879755" y="1525719"/>
                      </a:cubicBezTo>
                      <a:cubicBezTo>
                        <a:pt x="1896899" y="1707647"/>
                        <a:pt x="1902614" y="1890527"/>
                        <a:pt x="1927380" y="2072454"/>
                      </a:cubicBezTo>
                      <a:cubicBezTo>
                        <a:pt x="1940714" y="2151512"/>
                        <a:pt x="1967385" y="2224854"/>
                        <a:pt x="2005485" y="2294387"/>
                      </a:cubicBezTo>
                      <a:close/>
                    </a:path>
                  </a:pathLst>
                </a:custGeom>
                <a:solidFill>
                  <a:srgbClr val="FECBA3"/>
                </a:solidFill>
                <a:ln w="9525"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AD98B56A-F6AE-4F50-AE88-8405BC916496}"/>
                    </a:ext>
                  </a:extLst>
                </p:cNvPr>
                <p:cNvSpPr/>
                <p:nvPr/>
              </p:nvSpPr>
              <p:spPr>
                <a:xfrm>
                  <a:off x="10152751" y="1107758"/>
                  <a:ext cx="209372" cy="83446"/>
                </a:xfrm>
                <a:custGeom>
                  <a:avLst/>
                  <a:gdLst>
                    <a:gd name="connsiteX0" fmla="*/ 145548 w 321326"/>
                    <a:gd name="connsiteY0" fmla="*/ 1600 h 128066"/>
                    <a:gd name="connsiteX1" fmla="*/ 302711 w 321326"/>
                    <a:gd name="connsiteY1" fmla="*/ 11125 h 128066"/>
                    <a:gd name="connsiteX2" fmla="*/ 316046 w 321326"/>
                    <a:gd name="connsiteY2" fmla="*/ 36842 h 128066"/>
                    <a:gd name="connsiteX3" fmla="*/ 8388 w 321326"/>
                    <a:gd name="connsiteY3" fmla="*/ 53035 h 128066"/>
                    <a:gd name="connsiteX4" fmla="*/ 18866 w 321326"/>
                    <a:gd name="connsiteY4" fmla="*/ 22555 h 128066"/>
                    <a:gd name="connsiteX5" fmla="*/ 145548 w 321326"/>
                    <a:gd name="connsiteY5" fmla="*/ 1600 h 128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21326" h="128066">
                      <a:moveTo>
                        <a:pt x="145548" y="1600"/>
                      </a:moveTo>
                      <a:cubicBezTo>
                        <a:pt x="212223" y="-3163"/>
                        <a:pt x="257943" y="3505"/>
                        <a:pt x="302711" y="11125"/>
                      </a:cubicBezTo>
                      <a:cubicBezTo>
                        <a:pt x="316998" y="13982"/>
                        <a:pt x="328428" y="16840"/>
                        <a:pt x="316046" y="36842"/>
                      </a:cubicBezTo>
                      <a:cubicBezTo>
                        <a:pt x="244608" y="151142"/>
                        <a:pt x="87446" y="159715"/>
                        <a:pt x="8388" y="53035"/>
                      </a:cubicBezTo>
                      <a:cubicBezTo>
                        <a:pt x="-4947" y="34937"/>
                        <a:pt x="-3042" y="28270"/>
                        <a:pt x="18866" y="22555"/>
                      </a:cubicBezTo>
                      <a:cubicBezTo>
                        <a:pt x="67443" y="10172"/>
                        <a:pt x="116021" y="2552"/>
                        <a:pt x="145548" y="1600"/>
                      </a:cubicBezTo>
                      <a:close/>
                    </a:path>
                  </a:pathLst>
                </a:custGeom>
                <a:solidFill>
                  <a:srgbClr val="FEFEFD"/>
                </a:solidFill>
                <a:ln w="9525"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756053AD-5FE6-4940-9E73-50339659EB58}"/>
                    </a:ext>
                  </a:extLst>
                </p:cNvPr>
                <p:cNvSpPr/>
                <p:nvPr/>
              </p:nvSpPr>
              <p:spPr>
                <a:xfrm>
                  <a:off x="8820736" y="1893900"/>
                  <a:ext cx="185604" cy="184964"/>
                </a:xfrm>
                <a:custGeom>
                  <a:avLst/>
                  <a:gdLst>
                    <a:gd name="connsiteX0" fmla="*/ 11 w 284849"/>
                    <a:gd name="connsiteY0" fmla="*/ 139076 h 283866"/>
                    <a:gd name="connsiteX1" fmla="*/ 142886 w 284849"/>
                    <a:gd name="connsiteY1" fmla="*/ 11 h 283866"/>
                    <a:gd name="connsiteX2" fmla="*/ 284808 w 284849"/>
                    <a:gd name="connsiteY2" fmla="*/ 143838 h 283866"/>
                    <a:gd name="connsiteX3" fmla="*/ 140981 w 284849"/>
                    <a:gd name="connsiteY3" fmla="*/ 283856 h 283866"/>
                    <a:gd name="connsiteX4" fmla="*/ 11 w 284849"/>
                    <a:gd name="connsiteY4" fmla="*/ 139076 h 2838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4849" h="283866">
                      <a:moveTo>
                        <a:pt x="11" y="139076"/>
                      </a:moveTo>
                      <a:cubicBezTo>
                        <a:pt x="963" y="60019"/>
                        <a:pt x="62876" y="-942"/>
                        <a:pt x="142886" y="11"/>
                      </a:cubicBezTo>
                      <a:cubicBezTo>
                        <a:pt x="222896" y="11"/>
                        <a:pt x="286713" y="65733"/>
                        <a:pt x="284808" y="143838"/>
                      </a:cubicBezTo>
                      <a:cubicBezTo>
                        <a:pt x="282903" y="220991"/>
                        <a:pt x="218133" y="284808"/>
                        <a:pt x="140981" y="283856"/>
                      </a:cubicBezTo>
                      <a:cubicBezTo>
                        <a:pt x="61923" y="282903"/>
                        <a:pt x="-942" y="219086"/>
                        <a:pt x="11" y="139076"/>
                      </a:cubicBezTo>
                      <a:close/>
                    </a:path>
                  </a:pathLst>
                </a:custGeom>
                <a:solidFill>
                  <a:srgbClr val="000000"/>
                </a:solidFill>
                <a:ln w="9525" cap="flat">
                  <a:noFill/>
                  <a:prstDash val="solid"/>
                  <a:miter/>
                </a:ln>
              </p:spPr>
              <p:txBody>
                <a:bodyPr rtlCol="0" anchor="ctr"/>
                <a:lstStyle/>
                <a:p>
                  <a:endParaRPr lang="en-US"/>
                </a:p>
              </p:txBody>
            </p:sp>
            <p:sp>
              <p:nvSpPr>
                <p:cNvPr id="18" name="Freeform: Shape 17">
                  <a:extLst>
                    <a:ext uri="{FF2B5EF4-FFF2-40B4-BE49-F238E27FC236}">
                      <a16:creationId xmlns:a16="http://schemas.microsoft.com/office/drawing/2014/main" id="{FF5561E8-EFC4-4435-8FC1-581E0A63DF01}"/>
                    </a:ext>
                  </a:extLst>
                </p:cNvPr>
                <p:cNvSpPr/>
                <p:nvPr/>
              </p:nvSpPr>
              <p:spPr>
                <a:xfrm>
                  <a:off x="8879065" y="1951626"/>
                  <a:ext cx="67046" cy="67668"/>
                </a:xfrm>
                <a:custGeom>
                  <a:avLst/>
                  <a:gdLst>
                    <a:gd name="connsiteX0" fmla="*/ 102898 w 102897"/>
                    <a:gd name="connsiteY0" fmla="*/ 51435 h 103851"/>
                    <a:gd name="connsiteX1" fmla="*/ 53368 w 102897"/>
                    <a:gd name="connsiteY1" fmla="*/ 103822 h 103851"/>
                    <a:gd name="connsiteX2" fmla="*/ 28 w 102897"/>
                    <a:gd name="connsiteY2" fmla="*/ 54292 h 103851"/>
                    <a:gd name="connsiteX3" fmla="*/ 51463 w 102897"/>
                    <a:gd name="connsiteY3" fmla="*/ 0 h 103851"/>
                    <a:gd name="connsiteX4" fmla="*/ 102898 w 102897"/>
                    <a:gd name="connsiteY4" fmla="*/ 51435 h 103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2897" h="103851">
                      <a:moveTo>
                        <a:pt x="102898" y="51435"/>
                      </a:moveTo>
                      <a:cubicBezTo>
                        <a:pt x="102898" y="80010"/>
                        <a:pt x="81943" y="102870"/>
                        <a:pt x="53368" y="103822"/>
                      </a:cubicBezTo>
                      <a:cubicBezTo>
                        <a:pt x="25745" y="104775"/>
                        <a:pt x="1933" y="81915"/>
                        <a:pt x="28" y="54292"/>
                      </a:cubicBezTo>
                      <a:cubicBezTo>
                        <a:pt x="-925" y="24765"/>
                        <a:pt x="22888" y="0"/>
                        <a:pt x="51463" y="0"/>
                      </a:cubicBezTo>
                      <a:cubicBezTo>
                        <a:pt x="79085" y="0"/>
                        <a:pt x="102898" y="23813"/>
                        <a:pt x="102898" y="51435"/>
                      </a:cubicBezTo>
                      <a:close/>
                    </a:path>
                  </a:pathLst>
                </a:custGeom>
                <a:solidFill>
                  <a:srgbClr val="FCFCFC"/>
                </a:solidFill>
                <a:ln w="9525" cap="flat">
                  <a:noFill/>
                  <a:prstDash val="solid"/>
                  <a:miter/>
                </a:ln>
              </p:spPr>
              <p:txBody>
                <a:bodyPr rtlCol="0" anchor="ctr"/>
                <a:lstStyle/>
                <a:p>
                  <a:endParaRPr lang="en-US"/>
                </a:p>
              </p:txBody>
            </p:sp>
          </p:grpSp>
          <p:sp>
            <p:nvSpPr>
              <p:cNvPr id="20" name="Rectangle 9">
                <a:extLst>
                  <a:ext uri="{FF2B5EF4-FFF2-40B4-BE49-F238E27FC236}">
                    <a16:creationId xmlns:a16="http://schemas.microsoft.com/office/drawing/2014/main" id="{F3ADE6AA-52BA-4384-9F2E-113CEB9D0B26}"/>
                  </a:ext>
                </a:extLst>
              </p:cNvPr>
              <p:cNvSpPr/>
              <p:nvPr/>
            </p:nvSpPr>
            <p:spPr>
              <a:xfrm>
                <a:off x="2995080" y="2432538"/>
                <a:ext cx="588948" cy="551308"/>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10" name="Circle: Hollow 9">
              <a:extLst>
                <a:ext uri="{FF2B5EF4-FFF2-40B4-BE49-F238E27FC236}">
                  <a16:creationId xmlns:a16="http://schemas.microsoft.com/office/drawing/2014/main" id="{050C2254-B065-4B1F-BC6B-5F2343AEAF35}"/>
                </a:ext>
              </a:extLst>
            </p:cNvPr>
            <p:cNvSpPr/>
            <p:nvPr/>
          </p:nvSpPr>
          <p:spPr>
            <a:xfrm>
              <a:off x="3544388" y="1380450"/>
              <a:ext cx="5477691" cy="5477691"/>
            </a:xfrm>
            <a:prstGeom prst="donut">
              <a:avLst>
                <a:gd name="adj" fmla="val 1843"/>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14" name="Group 13">
            <a:extLst>
              <a:ext uri="{FF2B5EF4-FFF2-40B4-BE49-F238E27FC236}">
                <a16:creationId xmlns:a16="http://schemas.microsoft.com/office/drawing/2014/main" id="{067756DF-B7EE-4C10-A50A-56B340C7D04D}"/>
              </a:ext>
            </a:extLst>
          </p:cNvPr>
          <p:cNvGrpSpPr/>
          <p:nvPr/>
        </p:nvGrpSpPr>
        <p:grpSpPr>
          <a:xfrm>
            <a:off x="781174" y="2819589"/>
            <a:ext cx="3843639" cy="816252"/>
            <a:chOff x="1904943" y="3014315"/>
            <a:chExt cx="3843639" cy="816252"/>
          </a:xfrm>
        </p:grpSpPr>
        <p:sp>
          <p:nvSpPr>
            <p:cNvPr id="59" name="Donut 61">
              <a:extLst>
                <a:ext uri="{FF2B5EF4-FFF2-40B4-BE49-F238E27FC236}">
                  <a16:creationId xmlns:a16="http://schemas.microsoft.com/office/drawing/2014/main" id="{3734CE86-0D8A-428B-9293-B459E6FD979B}"/>
                </a:ext>
              </a:extLst>
            </p:cNvPr>
            <p:cNvSpPr/>
            <p:nvPr/>
          </p:nvSpPr>
          <p:spPr>
            <a:xfrm>
              <a:off x="1904943" y="3014315"/>
              <a:ext cx="701030" cy="701030"/>
            </a:xfrm>
            <a:prstGeom prst="donut">
              <a:avLst>
                <a:gd name="adj" fmla="val 8736"/>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60" name="Straight Connector 59">
              <a:extLst>
                <a:ext uri="{FF2B5EF4-FFF2-40B4-BE49-F238E27FC236}">
                  <a16:creationId xmlns:a16="http://schemas.microsoft.com/office/drawing/2014/main" id="{20426694-F6CE-4A81-BC71-1AA689B9786B}"/>
                </a:ext>
              </a:extLst>
            </p:cNvPr>
            <p:cNvCxnSpPr>
              <a:cxnSpLocks/>
              <a:stCxn id="59" idx="6"/>
            </p:cNvCxnSpPr>
            <p:nvPr/>
          </p:nvCxnSpPr>
          <p:spPr>
            <a:xfrm>
              <a:off x="2605973" y="3364831"/>
              <a:ext cx="3142609" cy="4070"/>
            </a:xfrm>
            <a:prstGeom prst="line">
              <a:avLst/>
            </a:prstGeom>
            <a:ln w="12700">
              <a:solidFill>
                <a:schemeClr val="accent2"/>
              </a:solidFill>
              <a:tailEnd type="oval"/>
            </a:ln>
          </p:spPr>
          <p:style>
            <a:lnRef idx="1">
              <a:schemeClr val="accent1"/>
            </a:lnRef>
            <a:fillRef idx="0">
              <a:schemeClr val="accent1"/>
            </a:fillRef>
            <a:effectRef idx="0">
              <a:schemeClr val="accent1"/>
            </a:effectRef>
            <a:fontRef idx="minor">
              <a:schemeClr val="tx1"/>
            </a:fontRef>
          </p:style>
        </p:cxnSp>
        <p:grpSp>
          <p:nvGrpSpPr>
            <p:cNvPr id="61" name="그룹 5">
              <a:extLst>
                <a:ext uri="{FF2B5EF4-FFF2-40B4-BE49-F238E27FC236}">
                  <a16:creationId xmlns:a16="http://schemas.microsoft.com/office/drawing/2014/main" id="{5075B16A-8A48-4597-BCAC-57A1E037B183}"/>
                </a:ext>
              </a:extLst>
            </p:cNvPr>
            <p:cNvGrpSpPr/>
            <p:nvPr/>
          </p:nvGrpSpPr>
          <p:grpSpPr>
            <a:xfrm>
              <a:off x="2677079" y="3062720"/>
              <a:ext cx="2996190" cy="767847"/>
              <a:chOff x="8697852" y="2990115"/>
              <a:chExt cx="2493362" cy="767847"/>
            </a:xfrm>
          </p:grpSpPr>
          <p:sp>
            <p:nvSpPr>
              <p:cNvPr id="62" name="TextBox 61">
                <a:extLst>
                  <a:ext uri="{FF2B5EF4-FFF2-40B4-BE49-F238E27FC236}">
                    <a16:creationId xmlns:a16="http://schemas.microsoft.com/office/drawing/2014/main" id="{909FECC7-0930-4DB7-BE5E-E4F37171ED71}"/>
                  </a:ext>
                </a:extLst>
              </p:cNvPr>
              <p:cNvSpPr txBox="1"/>
              <p:nvPr/>
            </p:nvSpPr>
            <p:spPr>
              <a:xfrm>
                <a:off x="8706406" y="3296297"/>
                <a:ext cx="2484808" cy="461665"/>
              </a:xfrm>
              <a:prstGeom prst="rect">
                <a:avLst/>
              </a:prstGeom>
              <a:noFill/>
            </p:spPr>
            <p:txBody>
              <a:bodyPr wrap="square" rtlCol="0">
                <a:spAutoFit/>
              </a:bodyPr>
              <a:lstStyle/>
              <a:p>
                <a:r>
                  <a:rPr lang="en-US" altLang="ko-KR" sz="1200">
                    <a:solidFill>
                      <a:schemeClr val="tx1">
                        <a:lumMod val="75000"/>
                        <a:lumOff val="25000"/>
                      </a:schemeClr>
                    </a:solidFill>
                  </a:rPr>
                  <a:t>Ship computer hardware and set it up as well as energy supply</a:t>
                </a:r>
                <a:endParaRPr lang="ko-KR" altLang="en-US" sz="1200">
                  <a:solidFill>
                    <a:schemeClr val="tx1">
                      <a:lumMod val="75000"/>
                      <a:lumOff val="25000"/>
                    </a:schemeClr>
                  </a:solidFill>
                </a:endParaRPr>
              </a:p>
            </p:txBody>
          </p:sp>
          <p:sp>
            <p:nvSpPr>
              <p:cNvPr id="63" name="TextBox 62">
                <a:extLst>
                  <a:ext uri="{FF2B5EF4-FFF2-40B4-BE49-F238E27FC236}">
                    <a16:creationId xmlns:a16="http://schemas.microsoft.com/office/drawing/2014/main" id="{A9E636FA-15A7-4026-96F7-617317F80522}"/>
                  </a:ext>
                </a:extLst>
              </p:cNvPr>
              <p:cNvSpPr txBox="1"/>
              <p:nvPr/>
            </p:nvSpPr>
            <p:spPr>
              <a:xfrm>
                <a:off x="8697852" y="2990115"/>
                <a:ext cx="2492196" cy="307777"/>
              </a:xfrm>
              <a:prstGeom prst="rect">
                <a:avLst/>
              </a:prstGeom>
              <a:noFill/>
            </p:spPr>
            <p:txBody>
              <a:bodyPr wrap="square" rtlCol="0">
                <a:spAutoFit/>
              </a:bodyPr>
              <a:lstStyle/>
              <a:p>
                <a:pPr algn="r"/>
                <a:r>
                  <a:rPr lang="en-US" altLang="ko-KR" sz="1400" b="1">
                    <a:solidFill>
                      <a:schemeClr val="tx1">
                        <a:lumMod val="75000"/>
                        <a:lumOff val="25000"/>
                      </a:schemeClr>
                    </a:solidFill>
                  </a:rPr>
                  <a:t>Computer Hardware</a:t>
                </a:r>
                <a:endParaRPr lang="ko-KR" altLang="en-US" sz="1400" b="1">
                  <a:solidFill>
                    <a:schemeClr val="tx1">
                      <a:lumMod val="75000"/>
                      <a:lumOff val="25000"/>
                    </a:schemeClr>
                  </a:solidFill>
                </a:endParaRPr>
              </a:p>
            </p:txBody>
          </p:sp>
        </p:grpSp>
      </p:grpSp>
      <p:grpSp>
        <p:nvGrpSpPr>
          <p:cNvPr id="12" name="Group 11">
            <a:extLst>
              <a:ext uri="{FF2B5EF4-FFF2-40B4-BE49-F238E27FC236}">
                <a16:creationId xmlns:a16="http://schemas.microsoft.com/office/drawing/2014/main" id="{3B3A8F8D-ED95-4BD6-9129-1D6B48042529}"/>
              </a:ext>
            </a:extLst>
          </p:cNvPr>
          <p:cNvGrpSpPr/>
          <p:nvPr/>
        </p:nvGrpSpPr>
        <p:grpSpPr>
          <a:xfrm>
            <a:off x="781174" y="1752019"/>
            <a:ext cx="4932334" cy="806305"/>
            <a:chOff x="902933" y="1946745"/>
            <a:chExt cx="4932334" cy="806305"/>
          </a:xfrm>
        </p:grpSpPr>
        <p:sp>
          <p:nvSpPr>
            <p:cNvPr id="49" name="Donut 59">
              <a:extLst>
                <a:ext uri="{FF2B5EF4-FFF2-40B4-BE49-F238E27FC236}">
                  <a16:creationId xmlns:a16="http://schemas.microsoft.com/office/drawing/2014/main" id="{B4E9BD01-8100-4DD3-95AC-6F9C2DB07D87}"/>
                </a:ext>
              </a:extLst>
            </p:cNvPr>
            <p:cNvSpPr/>
            <p:nvPr/>
          </p:nvSpPr>
          <p:spPr>
            <a:xfrm>
              <a:off x="902933" y="1946745"/>
              <a:ext cx="701030" cy="701030"/>
            </a:xfrm>
            <a:prstGeom prst="donut">
              <a:avLst>
                <a:gd name="adj" fmla="val 873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50" name="Straight Connector 49">
              <a:extLst>
                <a:ext uri="{FF2B5EF4-FFF2-40B4-BE49-F238E27FC236}">
                  <a16:creationId xmlns:a16="http://schemas.microsoft.com/office/drawing/2014/main" id="{0129505F-4078-4D78-B428-0E9249AC4EE7}"/>
                </a:ext>
              </a:extLst>
            </p:cNvPr>
            <p:cNvCxnSpPr>
              <a:cxnSpLocks/>
              <a:stCxn id="49" idx="6"/>
            </p:cNvCxnSpPr>
            <p:nvPr/>
          </p:nvCxnSpPr>
          <p:spPr>
            <a:xfrm>
              <a:off x="1603963" y="2297260"/>
              <a:ext cx="4144619" cy="0"/>
            </a:xfrm>
            <a:prstGeom prst="line">
              <a:avLst/>
            </a:prstGeom>
            <a:ln w="12700">
              <a:solidFill>
                <a:schemeClr val="accent1"/>
              </a:solidFill>
              <a:tailEnd type="oval"/>
            </a:ln>
          </p:spPr>
          <p:style>
            <a:lnRef idx="1">
              <a:schemeClr val="accent1"/>
            </a:lnRef>
            <a:fillRef idx="0">
              <a:schemeClr val="accent1"/>
            </a:fillRef>
            <a:effectRef idx="0">
              <a:schemeClr val="accent1"/>
            </a:effectRef>
            <a:fontRef idx="minor">
              <a:schemeClr val="tx1"/>
            </a:fontRef>
          </p:style>
        </p:cxnSp>
        <p:grpSp>
          <p:nvGrpSpPr>
            <p:cNvPr id="51" name="그룹 6">
              <a:extLst>
                <a:ext uri="{FF2B5EF4-FFF2-40B4-BE49-F238E27FC236}">
                  <a16:creationId xmlns:a16="http://schemas.microsoft.com/office/drawing/2014/main" id="{783E384A-1F56-4C47-88EE-8DAE280C29A2}"/>
                </a:ext>
              </a:extLst>
            </p:cNvPr>
            <p:cNvGrpSpPr/>
            <p:nvPr/>
          </p:nvGrpSpPr>
          <p:grpSpPr>
            <a:xfrm>
              <a:off x="1634284" y="1994931"/>
              <a:ext cx="4200983" cy="758119"/>
              <a:chOff x="8306211" y="1865918"/>
              <a:chExt cx="3007911" cy="758119"/>
            </a:xfrm>
          </p:grpSpPr>
          <p:sp>
            <p:nvSpPr>
              <p:cNvPr id="52" name="TextBox 51">
                <a:extLst>
                  <a:ext uri="{FF2B5EF4-FFF2-40B4-BE49-F238E27FC236}">
                    <a16:creationId xmlns:a16="http://schemas.microsoft.com/office/drawing/2014/main" id="{65526170-35D0-484C-B780-84ABB98E8330}"/>
                  </a:ext>
                </a:extLst>
              </p:cNvPr>
              <p:cNvSpPr txBox="1"/>
              <p:nvPr/>
            </p:nvSpPr>
            <p:spPr>
              <a:xfrm>
                <a:off x="8315999" y="2162372"/>
                <a:ext cx="2998123" cy="461665"/>
              </a:xfrm>
              <a:prstGeom prst="rect">
                <a:avLst/>
              </a:prstGeom>
              <a:noFill/>
            </p:spPr>
            <p:txBody>
              <a:bodyPr wrap="square" lIns="91440" tIns="45720" rIns="91440" bIns="45720" rtlCol="0" anchor="t">
                <a:spAutoFit/>
              </a:bodyPr>
              <a:lstStyle/>
              <a:p>
                <a:r>
                  <a:rPr lang="en-US" altLang="ko-KR" sz="1200">
                    <a:solidFill>
                      <a:schemeClr val="tx1">
                        <a:lumMod val="75000"/>
                        <a:lumOff val="25000"/>
                      </a:schemeClr>
                    </a:solidFill>
                  </a:rPr>
                  <a:t>Paint the room and equip it with desks and chairs and anything else to make it a welcoming learning atmosphere </a:t>
                </a:r>
                <a:endParaRPr lang="ko-KR" altLang="en-US" sz="1200">
                  <a:solidFill>
                    <a:schemeClr val="tx1">
                      <a:lumMod val="75000"/>
                      <a:lumOff val="25000"/>
                    </a:schemeClr>
                  </a:solidFill>
                </a:endParaRPr>
              </a:p>
            </p:txBody>
          </p:sp>
          <p:sp>
            <p:nvSpPr>
              <p:cNvPr id="53" name="TextBox 52">
                <a:extLst>
                  <a:ext uri="{FF2B5EF4-FFF2-40B4-BE49-F238E27FC236}">
                    <a16:creationId xmlns:a16="http://schemas.microsoft.com/office/drawing/2014/main" id="{06D51668-9F79-420B-8048-B425EDD788E2}"/>
                  </a:ext>
                </a:extLst>
              </p:cNvPr>
              <p:cNvSpPr txBox="1"/>
              <p:nvPr/>
            </p:nvSpPr>
            <p:spPr>
              <a:xfrm>
                <a:off x="8306211" y="1865918"/>
                <a:ext cx="2908198" cy="307777"/>
              </a:xfrm>
              <a:prstGeom prst="rect">
                <a:avLst/>
              </a:prstGeom>
              <a:noFill/>
            </p:spPr>
            <p:txBody>
              <a:bodyPr wrap="square" rtlCol="0">
                <a:spAutoFit/>
              </a:bodyPr>
              <a:lstStyle/>
              <a:p>
                <a:pPr algn="r"/>
                <a:r>
                  <a:rPr lang="en-US" altLang="ko-KR" sz="1400" b="1">
                    <a:solidFill>
                      <a:schemeClr val="tx1">
                        <a:lumMod val="75000"/>
                        <a:lumOff val="25000"/>
                      </a:schemeClr>
                    </a:solidFill>
                  </a:rPr>
                  <a:t>Room design</a:t>
                </a:r>
                <a:endParaRPr lang="ko-KR" altLang="en-US" sz="1400" b="1">
                  <a:solidFill>
                    <a:schemeClr val="tx1">
                      <a:lumMod val="75000"/>
                      <a:lumOff val="25000"/>
                    </a:schemeClr>
                  </a:solidFill>
                </a:endParaRPr>
              </a:p>
            </p:txBody>
          </p:sp>
        </p:grpSp>
      </p:grpSp>
      <p:grpSp>
        <p:nvGrpSpPr>
          <p:cNvPr id="17" name="Group 16">
            <a:extLst>
              <a:ext uri="{FF2B5EF4-FFF2-40B4-BE49-F238E27FC236}">
                <a16:creationId xmlns:a16="http://schemas.microsoft.com/office/drawing/2014/main" id="{0D4AAB5F-7F3A-417D-A467-20C911B828BE}"/>
              </a:ext>
            </a:extLst>
          </p:cNvPr>
          <p:cNvGrpSpPr/>
          <p:nvPr/>
        </p:nvGrpSpPr>
        <p:grpSpPr>
          <a:xfrm>
            <a:off x="781174" y="5268801"/>
            <a:ext cx="4845649" cy="992776"/>
            <a:chOff x="902933" y="5463527"/>
            <a:chExt cx="4845649" cy="992776"/>
          </a:xfrm>
        </p:grpSpPr>
        <p:sp>
          <p:nvSpPr>
            <p:cNvPr id="54" name="Donut 60">
              <a:extLst>
                <a:ext uri="{FF2B5EF4-FFF2-40B4-BE49-F238E27FC236}">
                  <a16:creationId xmlns:a16="http://schemas.microsoft.com/office/drawing/2014/main" id="{5FD7B03D-8D69-4DBD-814E-496006D3A3F9}"/>
                </a:ext>
              </a:extLst>
            </p:cNvPr>
            <p:cNvSpPr/>
            <p:nvPr/>
          </p:nvSpPr>
          <p:spPr>
            <a:xfrm>
              <a:off x="902933" y="5463527"/>
              <a:ext cx="701030" cy="701030"/>
            </a:xfrm>
            <a:prstGeom prst="donut">
              <a:avLst>
                <a:gd name="adj" fmla="val 8736"/>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55" name="Straight Connector 54">
              <a:extLst>
                <a:ext uri="{FF2B5EF4-FFF2-40B4-BE49-F238E27FC236}">
                  <a16:creationId xmlns:a16="http://schemas.microsoft.com/office/drawing/2014/main" id="{CF2D2EF5-2977-4CE7-B366-AEE416AFFDD7}"/>
                </a:ext>
              </a:extLst>
            </p:cNvPr>
            <p:cNvCxnSpPr>
              <a:cxnSpLocks/>
              <a:stCxn id="54" idx="6"/>
            </p:cNvCxnSpPr>
            <p:nvPr/>
          </p:nvCxnSpPr>
          <p:spPr>
            <a:xfrm>
              <a:off x="1603963" y="5814042"/>
              <a:ext cx="4144619" cy="0"/>
            </a:xfrm>
            <a:prstGeom prst="line">
              <a:avLst/>
            </a:prstGeom>
            <a:ln w="12700">
              <a:solidFill>
                <a:schemeClr val="accent4"/>
              </a:solidFill>
              <a:tailEnd type="oval"/>
            </a:ln>
          </p:spPr>
          <p:style>
            <a:lnRef idx="1">
              <a:schemeClr val="accent1"/>
            </a:lnRef>
            <a:fillRef idx="0">
              <a:schemeClr val="accent1"/>
            </a:fillRef>
            <a:effectRef idx="0">
              <a:schemeClr val="accent1"/>
            </a:effectRef>
            <a:fontRef idx="minor">
              <a:schemeClr val="tx1"/>
            </a:fontRef>
          </p:style>
        </p:cxnSp>
        <p:grpSp>
          <p:nvGrpSpPr>
            <p:cNvPr id="56" name="그룹 7">
              <a:extLst>
                <a:ext uri="{FF2B5EF4-FFF2-40B4-BE49-F238E27FC236}">
                  <a16:creationId xmlns:a16="http://schemas.microsoft.com/office/drawing/2014/main" id="{18B5D412-20EF-4A10-AF5B-35DA0EFBBEF2}"/>
                </a:ext>
              </a:extLst>
            </p:cNvPr>
            <p:cNvGrpSpPr/>
            <p:nvPr/>
          </p:nvGrpSpPr>
          <p:grpSpPr>
            <a:xfrm>
              <a:off x="1634285" y="5503790"/>
              <a:ext cx="4075390" cy="952513"/>
              <a:chOff x="8306211" y="5374777"/>
              <a:chExt cx="2917986" cy="952513"/>
            </a:xfrm>
          </p:grpSpPr>
          <p:sp>
            <p:nvSpPr>
              <p:cNvPr id="57" name="TextBox 56">
                <a:extLst>
                  <a:ext uri="{FF2B5EF4-FFF2-40B4-BE49-F238E27FC236}">
                    <a16:creationId xmlns:a16="http://schemas.microsoft.com/office/drawing/2014/main" id="{EFE7DD31-327A-4374-8C06-6C9D3D3D0266}"/>
                  </a:ext>
                </a:extLst>
              </p:cNvPr>
              <p:cNvSpPr txBox="1"/>
              <p:nvPr/>
            </p:nvSpPr>
            <p:spPr>
              <a:xfrm>
                <a:off x="8315999" y="5680959"/>
                <a:ext cx="2908198" cy="646331"/>
              </a:xfrm>
              <a:prstGeom prst="rect">
                <a:avLst/>
              </a:prstGeom>
              <a:noFill/>
            </p:spPr>
            <p:txBody>
              <a:bodyPr wrap="square" rtlCol="0">
                <a:spAutoFit/>
              </a:bodyPr>
              <a:lstStyle/>
              <a:p>
                <a:r>
                  <a:rPr lang="en-US" sz="1200"/>
                  <a:t>Ensure that technical support is readily available in case of hardware or software issues</a:t>
                </a:r>
              </a:p>
              <a:p>
                <a:pPr algn="r"/>
                <a:endParaRPr lang="ko-KR" altLang="en-US" sz="1200">
                  <a:solidFill>
                    <a:schemeClr val="tx1">
                      <a:lumMod val="75000"/>
                      <a:lumOff val="25000"/>
                    </a:schemeClr>
                  </a:solidFill>
                </a:endParaRPr>
              </a:p>
            </p:txBody>
          </p:sp>
          <p:sp>
            <p:nvSpPr>
              <p:cNvPr id="58" name="TextBox 57">
                <a:extLst>
                  <a:ext uri="{FF2B5EF4-FFF2-40B4-BE49-F238E27FC236}">
                    <a16:creationId xmlns:a16="http://schemas.microsoft.com/office/drawing/2014/main" id="{88BACC61-B7AA-4239-9907-D91F9C42B406}"/>
                  </a:ext>
                </a:extLst>
              </p:cNvPr>
              <p:cNvSpPr txBox="1"/>
              <p:nvPr/>
            </p:nvSpPr>
            <p:spPr>
              <a:xfrm>
                <a:off x="8306211" y="5374777"/>
                <a:ext cx="2908198" cy="307777"/>
              </a:xfrm>
              <a:prstGeom prst="rect">
                <a:avLst/>
              </a:prstGeom>
              <a:noFill/>
            </p:spPr>
            <p:txBody>
              <a:bodyPr wrap="square" rtlCol="0">
                <a:spAutoFit/>
              </a:bodyPr>
              <a:lstStyle/>
              <a:p>
                <a:pPr algn="r"/>
                <a:r>
                  <a:rPr lang="en-US" sz="1400" b="1"/>
                  <a:t>Technical Support</a:t>
                </a:r>
                <a:endParaRPr lang="ko-KR" altLang="en-US" sz="1400" b="1">
                  <a:solidFill>
                    <a:schemeClr val="tx1">
                      <a:lumMod val="75000"/>
                      <a:lumOff val="25000"/>
                    </a:schemeClr>
                  </a:solidFill>
                </a:endParaRPr>
              </a:p>
            </p:txBody>
          </p:sp>
        </p:grpSp>
      </p:grpSp>
      <p:grpSp>
        <p:nvGrpSpPr>
          <p:cNvPr id="15" name="Group 14">
            <a:extLst>
              <a:ext uri="{FF2B5EF4-FFF2-40B4-BE49-F238E27FC236}">
                <a16:creationId xmlns:a16="http://schemas.microsoft.com/office/drawing/2014/main" id="{D9B784F7-B266-4B51-AE4C-9C6D8CE162E2}"/>
              </a:ext>
            </a:extLst>
          </p:cNvPr>
          <p:cNvGrpSpPr/>
          <p:nvPr/>
        </p:nvGrpSpPr>
        <p:grpSpPr>
          <a:xfrm>
            <a:off x="781174" y="4050993"/>
            <a:ext cx="3876408" cy="987322"/>
            <a:chOff x="1904943" y="4245719"/>
            <a:chExt cx="3876408" cy="987322"/>
          </a:xfrm>
        </p:grpSpPr>
        <p:sp>
          <p:nvSpPr>
            <p:cNvPr id="44" name="Donut 66">
              <a:extLst>
                <a:ext uri="{FF2B5EF4-FFF2-40B4-BE49-F238E27FC236}">
                  <a16:creationId xmlns:a16="http://schemas.microsoft.com/office/drawing/2014/main" id="{20943181-94F7-43B1-B21A-7D081D1151EE}"/>
                </a:ext>
              </a:extLst>
            </p:cNvPr>
            <p:cNvSpPr/>
            <p:nvPr/>
          </p:nvSpPr>
          <p:spPr>
            <a:xfrm>
              <a:off x="1904943" y="4245719"/>
              <a:ext cx="701030" cy="701030"/>
            </a:xfrm>
            <a:prstGeom prst="donut">
              <a:avLst>
                <a:gd name="adj" fmla="val 8736"/>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lumMod val="75000"/>
                    <a:lumOff val="25000"/>
                  </a:schemeClr>
                </a:solidFill>
              </a:endParaRPr>
            </a:p>
          </p:txBody>
        </p:sp>
        <p:cxnSp>
          <p:nvCxnSpPr>
            <p:cNvPr id="45" name="Straight Connector 44">
              <a:extLst>
                <a:ext uri="{FF2B5EF4-FFF2-40B4-BE49-F238E27FC236}">
                  <a16:creationId xmlns:a16="http://schemas.microsoft.com/office/drawing/2014/main" id="{5A49E6B3-E9E5-41F7-809C-91E70CD22EEB}"/>
                </a:ext>
              </a:extLst>
            </p:cNvPr>
            <p:cNvCxnSpPr>
              <a:cxnSpLocks/>
              <a:stCxn id="44" idx="6"/>
            </p:cNvCxnSpPr>
            <p:nvPr/>
          </p:nvCxnSpPr>
          <p:spPr>
            <a:xfrm>
              <a:off x="2605973" y="4596233"/>
              <a:ext cx="3142609" cy="4070"/>
            </a:xfrm>
            <a:prstGeom prst="line">
              <a:avLst/>
            </a:prstGeom>
            <a:ln w="12700">
              <a:solidFill>
                <a:schemeClr val="accent3"/>
              </a:solidFill>
              <a:tailEnd type="oval"/>
            </a:ln>
          </p:spPr>
          <p:style>
            <a:lnRef idx="1">
              <a:schemeClr val="accent1"/>
            </a:lnRef>
            <a:fillRef idx="0">
              <a:schemeClr val="accent1"/>
            </a:fillRef>
            <a:effectRef idx="0">
              <a:schemeClr val="accent1"/>
            </a:effectRef>
            <a:fontRef idx="minor">
              <a:schemeClr val="tx1"/>
            </a:fontRef>
          </p:style>
        </p:cxnSp>
        <p:grpSp>
          <p:nvGrpSpPr>
            <p:cNvPr id="46" name="그룹 2">
              <a:extLst>
                <a:ext uri="{FF2B5EF4-FFF2-40B4-BE49-F238E27FC236}">
                  <a16:creationId xmlns:a16="http://schemas.microsoft.com/office/drawing/2014/main" id="{0E31B8DF-1A34-4CCF-9190-A5E2B6FA4032}"/>
                </a:ext>
              </a:extLst>
            </p:cNvPr>
            <p:cNvGrpSpPr/>
            <p:nvPr/>
          </p:nvGrpSpPr>
          <p:grpSpPr>
            <a:xfrm>
              <a:off x="2696267" y="4290256"/>
              <a:ext cx="3085084" cy="942785"/>
              <a:chOff x="8736091" y="4094174"/>
              <a:chExt cx="2567338" cy="942785"/>
            </a:xfrm>
          </p:grpSpPr>
          <p:sp>
            <p:nvSpPr>
              <p:cNvPr id="47" name="TextBox 46">
                <a:extLst>
                  <a:ext uri="{FF2B5EF4-FFF2-40B4-BE49-F238E27FC236}">
                    <a16:creationId xmlns:a16="http://schemas.microsoft.com/office/drawing/2014/main" id="{8A2B2070-B8E5-4888-BD70-98645BE3823A}"/>
                  </a:ext>
                </a:extLst>
              </p:cNvPr>
              <p:cNvSpPr txBox="1"/>
              <p:nvPr/>
            </p:nvSpPr>
            <p:spPr>
              <a:xfrm>
                <a:off x="8744645" y="4390628"/>
                <a:ext cx="2558784" cy="646331"/>
              </a:xfrm>
              <a:prstGeom prst="rect">
                <a:avLst/>
              </a:prstGeom>
              <a:noFill/>
            </p:spPr>
            <p:txBody>
              <a:bodyPr wrap="square" rtlCol="0">
                <a:spAutoFit/>
              </a:bodyPr>
              <a:lstStyle/>
              <a:p>
                <a:r>
                  <a:rPr lang="en-US" sz="1200"/>
                  <a:t>Install engaging and age-appropriate educational software that promotes learning and creativity</a:t>
                </a:r>
                <a:endParaRPr lang="ko-KR" altLang="en-US" sz="1200">
                  <a:solidFill>
                    <a:schemeClr val="tx1">
                      <a:lumMod val="75000"/>
                      <a:lumOff val="25000"/>
                    </a:schemeClr>
                  </a:solidFill>
                </a:endParaRPr>
              </a:p>
            </p:txBody>
          </p:sp>
          <p:sp>
            <p:nvSpPr>
              <p:cNvPr id="48" name="TextBox 47">
                <a:extLst>
                  <a:ext uri="{FF2B5EF4-FFF2-40B4-BE49-F238E27FC236}">
                    <a16:creationId xmlns:a16="http://schemas.microsoft.com/office/drawing/2014/main" id="{742439DA-AAFD-4D93-9058-5CA64ADEBD63}"/>
                  </a:ext>
                </a:extLst>
              </p:cNvPr>
              <p:cNvSpPr txBox="1"/>
              <p:nvPr/>
            </p:nvSpPr>
            <p:spPr>
              <a:xfrm>
                <a:off x="8736091" y="4094174"/>
                <a:ext cx="2492196" cy="307777"/>
              </a:xfrm>
              <a:prstGeom prst="rect">
                <a:avLst/>
              </a:prstGeom>
              <a:noFill/>
            </p:spPr>
            <p:txBody>
              <a:bodyPr wrap="square" rtlCol="0">
                <a:spAutoFit/>
              </a:bodyPr>
              <a:lstStyle/>
              <a:p>
                <a:pPr algn="r"/>
                <a:r>
                  <a:rPr lang="en-US" altLang="ko-KR" sz="1400" b="1">
                    <a:solidFill>
                      <a:schemeClr val="tx1">
                        <a:lumMod val="75000"/>
                        <a:lumOff val="25000"/>
                      </a:schemeClr>
                    </a:solidFill>
                  </a:rPr>
                  <a:t>Computer Software</a:t>
                </a:r>
                <a:endParaRPr lang="ko-KR" altLang="en-US" sz="1400" b="1">
                  <a:solidFill>
                    <a:schemeClr val="tx1">
                      <a:lumMod val="75000"/>
                      <a:lumOff val="25000"/>
                    </a:schemeClr>
                  </a:solidFill>
                </a:endParaRPr>
              </a:p>
            </p:txBody>
          </p:sp>
        </p:grpSp>
      </p:grpSp>
      <p:grpSp>
        <p:nvGrpSpPr>
          <p:cNvPr id="19" name="Group 18">
            <a:extLst>
              <a:ext uri="{FF2B5EF4-FFF2-40B4-BE49-F238E27FC236}">
                <a16:creationId xmlns:a16="http://schemas.microsoft.com/office/drawing/2014/main" id="{F3824AF5-0F7F-44C2-9206-998C8E26DD89}"/>
              </a:ext>
            </a:extLst>
          </p:cNvPr>
          <p:cNvGrpSpPr/>
          <p:nvPr/>
        </p:nvGrpSpPr>
        <p:grpSpPr>
          <a:xfrm flipH="1">
            <a:off x="7682672" y="1800205"/>
            <a:ext cx="1108620" cy="395987"/>
            <a:chOff x="2934789" y="2586961"/>
            <a:chExt cx="1108620" cy="266348"/>
          </a:xfrm>
        </p:grpSpPr>
        <p:cxnSp>
          <p:nvCxnSpPr>
            <p:cNvPr id="68" name="Straight Connector 67">
              <a:extLst>
                <a:ext uri="{FF2B5EF4-FFF2-40B4-BE49-F238E27FC236}">
                  <a16:creationId xmlns:a16="http://schemas.microsoft.com/office/drawing/2014/main" id="{A4A538BE-B038-4BE4-B08B-9356A8E05B97}"/>
                </a:ext>
              </a:extLst>
            </p:cNvPr>
            <p:cNvCxnSpPr>
              <a:cxnSpLocks/>
            </p:cNvCxnSpPr>
            <p:nvPr/>
          </p:nvCxnSpPr>
          <p:spPr>
            <a:xfrm>
              <a:off x="2934789" y="2586961"/>
              <a:ext cx="815887" cy="6841"/>
            </a:xfrm>
            <a:prstGeom prst="line">
              <a:avLst/>
            </a:prstGeom>
            <a:ln w="19050">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D76A4369-7E19-405A-9B9B-C9D8478D1CF0}"/>
                </a:ext>
              </a:extLst>
            </p:cNvPr>
            <p:cNvCxnSpPr>
              <a:cxnSpLocks/>
            </p:cNvCxnSpPr>
            <p:nvPr/>
          </p:nvCxnSpPr>
          <p:spPr>
            <a:xfrm>
              <a:off x="3750677" y="2593802"/>
              <a:ext cx="292732" cy="259507"/>
            </a:xfrm>
            <a:prstGeom prst="line">
              <a:avLst/>
            </a:prstGeom>
            <a:ln w="19050">
              <a:solidFill>
                <a:schemeClr val="accent5"/>
              </a:solidFill>
            </a:ln>
          </p:spPr>
          <p:style>
            <a:lnRef idx="1">
              <a:schemeClr val="accent1"/>
            </a:lnRef>
            <a:fillRef idx="0">
              <a:schemeClr val="accent1"/>
            </a:fillRef>
            <a:effectRef idx="0">
              <a:schemeClr val="accent1"/>
            </a:effectRef>
            <a:fontRef idx="minor">
              <a:schemeClr val="tx1"/>
            </a:fontRef>
          </p:style>
        </p:cxnSp>
      </p:grpSp>
      <p:sp>
        <p:nvSpPr>
          <p:cNvPr id="71" name="TextBox 70">
            <a:extLst>
              <a:ext uri="{FF2B5EF4-FFF2-40B4-BE49-F238E27FC236}">
                <a16:creationId xmlns:a16="http://schemas.microsoft.com/office/drawing/2014/main" id="{2A779177-2D59-4138-8AC2-A7D6BB61E2CC}"/>
              </a:ext>
            </a:extLst>
          </p:cNvPr>
          <p:cNvSpPr txBox="1"/>
          <p:nvPr/>
        </p:nvSpPr>
        <p:spPr>
          <a:xfrm>
            <a:off x="9701746" y="2327491"/>
            <a:ext cx="2095807" cy="3046988"/>
          </a:xfrm>
          <a:prstGeom prst="rect">
            <a:avLst/>
          </a:prstGeom>
          <a:noFill/>
        </p:spPr>
        <p:txBody>
          <a:bodyPr wrap="square" rtlCol="0">
            <a:spAutoFit/>
          </a:bodyPr>
          <a:lstStyle/>
          <a:p>
            <a:pPr marL="171450" indent="-171450">
              <a:buFont typeface="Arial" panose="020B0604020202020204" pitchFamily="34" charset="0"/>
              <a:buChar char="•"/>
            </a:pPr>
            <a:r>
              <a:rPr lang="en-US" sz="1200" b="1"/>
              <a:t>Software Security: </a:t>
            </a:r>
            <a:r>
              <a:rPr lang="en-US" sz="1200"/>
              <a:t>Install and regularly update antivirus and security software to protect against malware and unauthorized access</a:t>
            </a:r>
          </a:p>
          <a:p>
            <a:pPr marL="171450" indent="-171450">
              <a:buFont typeface="Arial" panose="020B0604020202020204" pitchFamily="34" charset="0"/>
              <a:buChar char="•"/>
            </a:pPr>
            <a:r>
              <a:rPr lang="en-US" sz="1200" b="1"/>
              <a:t>Physical Security: </a:t>
            </a:r>
            <a:r>
              <a:rPr lang="en-US" sz="1200"/>
              <a:t>Secure computers and other equipment to prevent theft</a:t>
            </a:r>
          </a:p>
          <a:p>
            <a:pPr marL="171450" indent="-171450">
              <a:buFont typeface="Arial" panose="020B0604020202020204" pitchFamily="34" charset="0"/>
              <a:buChar char="•"/>
            </a:pPr>
            <a:r>
              <a:rPr lang="en-US" sz="1200" b="1"/>
              <a:t>Fire Safety: </a:t>
            </a:r>
            <a:r>
              <a:rPr lang="en-US" sz="1200"/>
              <a:t>Equip the room with a fire extinguisher and smoke detectors. Ensure electrical outlets are in good condition</a:t>
            </a:r>
            <a:endParaRPr lang="en-CH" sz="1200"/>
          </a:p>
        </p:txBody>
      </p:sp>
      <p:pic>
        <p:nvPicPr>
          <p:cNvPr id="23" name="Graphic 22" descr="Large paint brush with solid fill">
            <a:extLst>
              <a:ext uri="{FF2B5EF4-FFF2-40B4-BE49-F238E27FC236}">
                <a16:creationId xmlns:a16="http://schemas.microsoft.com/office/drawing/2014/main" id="{0C08ACA1-314F-37CB-7390-ABF36A9B73D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63217" y="1909671"/>
            <a:ext cx="360000" cy="360000"/>
          </a:xfrm>
          <a:prstGeom prst="rect">
            <a:avLst/>
          </a:prstGeom>
        </p:spPr>
      </p:pic>
      <p:pic>
        <p:nvPicPr>
          <p:cNvPr id="70" name="Graphic 69" descr="Internet with solid fill">
            <a:extLst>
              <a:ext uri="{FF2B5EF4-FFF2-40B4-BE49-F238E27FC236}">
                <a16:creationId xmlns:a16="http://schemas.microsoft.com/office/drawing/2014/main" id="{F958D956-8ED9-6AAD-DF0E-F8B19E967B6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58980" y="4211984"/>
            <a:ext cx="360000" cy="360000"/>
          </a:xfrm>
          <a:prstGeom prst="rect">
            <a:avLst/>
          </a:prstGeom>
        </p:spPr>
      </p:pic>
      <p:pic>
        <p:nvPicPr>
          <p:cNvPr id="73" name="Graphic 72" descr="Programmer female with solid fill">
            <a:extLst>
              <a:ext uri="{FF2B5EF4-FFF2-40B4-BE49-F238E27FC236}">
                <a16:creationId xmlns:a16="http://schemas.microsoft.com/office/drawing/2014/main" id="{650E6DC2-F90E-2B0A-A321-812D8FD85D8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58980" y="5381071"/>
            <a:ext cx="360000" cy="360000"/>
          </a:xfrm>
          <a:prstGeom prst="rect">
            <a:avLst/>
          </a:prstGeom>
        </p:spPr>
      </p:pic>
      <p:pic>
        <p:nvPicPr>
          <p:cNvPr id="75" name="Graphic 74" descr="Computer with solid fill">
            <a:extLst>
              <a:ext uri="{FF2B5EF4-FFF2-40B4-BE49-F238E27FC236}">
                <a16:creationId xmlns:a16="http://schemas.microsoft.com/office/drawing/2014/main" id="{199DEC3A-7A5E-BA32-C1D5-A9F9B2E9058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68268" y="2983423"/>
            <a:ext cx="360000" cy="360000"/>
          </a:xfrm>
          <a:prstGeom prst="rect">
            <a:avLst/>
          </a:prstGeom>
        </p:spPr>
      </p:pic>
      <p:pic>
        <p:nvPicPr>
          <p:cNvPr id="80" name="Graphic 79" descr="Shield Tick with solid fill">
            <a:extLst>
              <a:ext uri="{FF2B5EF4-FFF2-40B4-BE49-F238E27FC236}">
                <a16:creationId xmlns:a16="http://schemas.microsoft.com/office/drawing/2014/main" id="{2774F579-23B4-FFCA-6820-6C1E445B91C0}"/>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968925" y="1620205"/>
            <a:ext cx="360000" cy="360000"/>
          </a:xfrm>
          <a:prstGeom prst="rect">
            <a:avLst/>
          </a:prstGeom>
        </p:spPr>
      </p:pic>
    </p:spTree>
    <p:extLst>
      <p:ext uri="{BB962C8B-B14F-4D97-AF65-F5344CB8AC3E}">
        <p14:creationId xmlns:p14="http://schemas.microsoft.com/office/powerpoint/2010/main" val="3678178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The second key area</a:t>
            </a:r>
          </a:p>
        </p:txBody>
      </p:sp>
      <p:cxnSp>
        <p:nvCxnSpPr>
          <p:cNvPr id="3" name="Elbow Connector 31">
            <a:extLst>
              <a:ext uri="{FF2B5EF4-FFF2-40B4-BE49-F238E27FC236}">
                <a16:creationId xmlns:a16="http://schemas.microsoft.com/office/drawing/2014/main" id="{49BC53E2-EF47-47E3-91D1-9906702A6753}"/>
              </a:ext>
            </a:extLst>
          </p:cNvPr>
          <p:cNvCxnSpPr>
            <a:cxnSpLocks/>
            <a:endCxn id="5" idx="2"/>
          </p:cNvCxnSpPr>
          <p:nvPr/>
        </p:nvCxnSpPr>
        <p:spPr>
          <a:xfrm flipV="1">
            <a:off x="2477907" y="2495056"/>
            <a:ext cx="1539119" cy="1137700"/>
          </a:xfrm>
          <a:prstGeom prst="bentConnector3">
            <a:avLst>
              <a:gd name="adj1" fmla="val 50000"/>
            </a:avLst>
          </a:prstGeom>
          <a:ln w="22225">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7EEC74D-AFED-4B4B-B22D-87C132F66466}"/>
              </a:ext>
            </a:extLst>
          </p:cNvPr>
          <p:cNvGrpSpPr/>
          <p:nvPr/>
        </p:nvGrpSpPr>
        <p:grpSpPr>
          <a:xfrm>
            <a:off x="4017026" y="1856554"/>
            <a:ext cx="1277005" cy="1277005"/>
            <a:chOff x="899591" y="1902000"/>
            <a:chExt cx="1250671" cy="1250671"/>
          </a:xfrm>
        </p:grpSpPr>
        <p:sp>
          <p:nvSpPr>
            <p:cNvPr id="5" name="Oval 4">
              <a:extLst>
                <a:ext uri="{FF2B5EF4-FFF2-40B4-BE49-F238E27FC236}">
                  <a16:creationId xmlns:a16="http://schemas.microsoft.com/office/drawing/2014/main" id="{E4A6122D-37ED-4846-A4E3-CFEDD4A0C795}"/>
                </a:ext>
              </a:extLst>
            </p:cNvPr>
            <p:cNvSpPr/>
            <p:nvPr/>
          </p:nvSpPr>
          <p:spPr>
            <a:xfrm>
              <a:off x="899591" y="1902000"/>
              <a:ext cx="1250671" cy="1250671"/>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53B8814E-949C-455E-8907-2465482F4343}"/>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7" name="Group 6">
            <a:extLst>
              <a:ext uri="{FF2B5EF4-FFF2-40B4-BE49-F238E27FC236}">
                <a16:creationId xmlns:a16="http://schemas.microsoft.com/office/drawing/2014/main" id="{62ABA969-94E4-48E9-8EB8-313D2F1FD1B0}"/>
              </a:ext>
            </a:extLst>
          </p:cNvPr>
          <p:cNvGrpSpPr/>
          <p:nvPr/>
        </p:nvGrpSpPr>
        <p:grpSpPr>
          <a:xfrm>
            <a:off x="4017026" y="3300216"/>
            <a:ext cx="1277005" cy="1277005"/>
            <a:chOff x="899591" y="1902000"/>
            <a:chExt cx="1250671" cy="1250671"/>
          </a:xfrm>
        </p:grpSpPr>
        <p:sp>
          <p:nvSpPr>
            <p:cNvPr id="8" name="Oval 7">
              <a:extLst>
                <a:ext uri="{FF2B5EF4-FFF2-40B4-BE49-F238E27FC236}">
                  <a16:creationId xmlns:a16="http://schemas.microsoft.com/office/drawing/2014/main" id="{C139630A-FF9C-4BE5-8E13-07E17594E534}"/>
                </a:ext>
              </a:extLst>
            </p:cNvPr>
            <p:cNvSpPr/>
            <p:nvPr/>
          </p:nvSpPr>
          <p:spPr>
            <a:xfrm>
              <a:off x="899591" y="1902000"/>
              <a:ext cx="1250671" cy="1250671"/>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9D6C3CE1-2554-4436-98AC-2EE8C96B567C}"/>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10" name="Group 9">
            <a:extLst>
              <a:ext uri="{FF2B5EF4-FFF2-40B4-BE49-F238E27FC236}">
                <a16:creationId xmlns:a16="http://schemas.microsoft.com/office/drawing/2014/main" id="{9965350E-9472-4815-9297-2800645B06F1}"/>
              </a:ext>
            </a:extLst>
          </p:cNvPr>
          <p:cNvGrpSpPr/>
          <p:nvPr/>
        </p:nvGrpSpPr>
        <p:grpSpPr>
          <a:xfrm>
            <a:off x="4017026" y="4743877"/>
            <a:ext cx="1277005" cy="1277005"/>
            <a:chOff x="899591" y="1902000"/>
            <a:chExt cx="1250671" cy="1250671"/>
          </a:xfrm>
        </p:grpSpPr>
        <p:sp>
          <p:nvSpPr>
            <p:cNvPr id="11" name="Oval 10">
              <a:extLst>
                <a:ext uri="{FF2B5EF4-FFF2-40B4-BE49-F238E27FC236}">
                  <a16:creationId xmlns:a16="http://schemas.microsoft.com/office/drawing/2014/main" id="{FB821AD1-150E-40F3-9FFE-C40DF07E60F9}"/>
                </a:ext>
              </a:extLst>
            </p:cNvPr>
            <p:cNvSpPr/>
            <p:nvPr/>
          </p:nvSpPr>
          <p:spPr>
            <a:xfrm>
              <a:off x="899591" y="1902000"/>
              <a:ext cx="1250671" cy="125067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1B8277D-29FF-4433-A024-D3C56CF111A6}"/>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cxnSp>
        <p:nvCxnSpPr>
          <p:cNvPr id="13" name="Elbow Connector 51">
            <a:extLst>
              <a:ext uri="{FF2B5EF4-FFF2-40B4-BE49-F238E27FC236}">
                <a16:creationId xmlns:a16="http://schemas.microsoft.com/office/drawing/2014/main" id="{5F5A382E-DABC-4842-828B-2DC5C2A8E634}"/>
              </a:ext>
            </a:extLst>
          </p:cNvPr>
          <p:cNvCxnSpPr>
            <a:cxnSpLocks/>
            <a:endCxn id="11" idx="2"/>
          </p:cNvCxnSpPr>
          <p:nvPr/>
        </p:nvCxnSpPr>
        <p:spPr>
          <a:xfrm>
            <a:off x="2477907" y="4223267"/>
            <a:ext cx="1539119" cy="1159113"/>
          </a:xfrm>
          <a:prstGeom prst="bentConnector3">
            <a:avLst>
              <a:gd name="adj1" fmla="val 50000"/>
            </a:avLst>
          </a:prstGeom>
          <a:ln w="22225">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986C2-D3E3-4277-8E08-C16505DE81AA}"/>
              </a:ext>
            </a:extLst>
          </p:cNvPr>
          <p:cNvCxnSpPr>
            <a:cxnSpLocks/>
            <a:endCxn id="8" idx="2"/>
          </p:cNvCxnSpPr>
          <p:nvPr/>
        </p:nvCxnSpPr>
        <p:spPr>
          <a:xfrm>
            <a:off x="2532188" y="3928012"/>
            <a:ext cx="1484838" cy="10707"/>
          </a:xfrm>
          <a:prstGeom prst="line">
            <a:avLst/>
          </a:prstGeom>
          <a:ln w="22225">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FFDFC3A-FE80-40C6-92E4-23B32F45C6D6}"/>
              </a:ext>
            </a:extLst>
          </p:cNvPr>
          <p:cNvSpPr txBox="1"/>
          <p:nvPr/>
        </p:nvSpPr>
        <p:spPr>
          <a:xfrm>
            <a:off x="4136119" y="2275083"/>
            <a:ext cx="1044600" cy="461665"/>
          </a:xfrm>
          <a:prstGeom prst="rect">
            <a:avLst/>
          </a:prstGeom>
          <a:noFill/>
        </p:spPr>
        <p:txBody>
          <a:bodyPr wrap="square" lIns="91440" tIns="45720" rIns="91440" bIns="45720" rtlCol="0" anchor="ctr">
            <a:spAutoFit/>
          </a:bodyPr>
          <a:lstStyle/>
          <a:p>
            <a:pPr algn="ctr"/>
            <a:r>
              <a:rPr lang="en-US" altLang="ko-KR" sz="1200">
                <a:cs typeface="Calibri"/>
              </a:rPr>
              <a:t>Physical Setup</a:t>
            </a:r>
          </a:p>
        </p:txBody>
      </p:sp>
      <p:sp>
        <p:nvSpPr>
          <p:cNvPr id="16" name="TextBox 15">
            <a:extLst>
              <a:ext uri="{FF2B5EF4-FFF2-40B4-BE49-F238E27FC236}">
                <a16:creationId xmlns:a16="http://schemas.microsoft.com/office/drawing/2014/main" id="{643A378D-0F39-45E9-8F53-53E19984CBB2}"/>
              </a:ext>
            </a:extLst>
          </p:cNvPr>
          <p:cNvSpPr txBox="1"/>
          <p:nvPr/>
        </p:nvSpPr>
        <p:spPr>
          <a:xfrm>
            <a:off x="4159195" y="3619854"/>
            <a:ext cx="1044600" cy="646331"/>
          </a:xfrm>
          <a:prstGeom prst="rect">
            <a:avLst/>
          </a:prstGeom>
          <a:noFill/>
        </p:spPr>
        <p:txBody>
          <a:bodyPr wrap="square" lIns="91440" tIns="45720" rIns="91440" bIns="45720" rtlCol="0" anchor="ctr">
            <a:spAutoFit/>
          </a:bodyPr>
          <a:lstStyle/>
          <a:p>
            <a:pPr algn="ctr"/>
            <a:endParaRPr lang="en-US" altLang="ko-KR" sz="1200">
              <a:solidFill>
                <a:schemeClr val="tx1">
                  <a:lumMod val="75000"/>
                  <a:lumOff val="25000"/>
                </a:schemeClr>
              </a:solidFill>
            </a:endParaRPr>
          </a:p>
          <a:p>
            <a:pPr algn="ctr"/>
            <a:r>
              <a:rPr lang="en-US" altLang="ko-KR" sz="1200">
                <a:cs typeface="Calibri"/>
              </a:rPr>
              <a:t>Concept</a:t>
            </a:r>
          </a:p>
          <a:p>
            <a:pPr algn="ctr"/>
            <a:endParaRPr lang="en-US" altLang="ko-KR" sz="1200">
              <a:solidFill>
                <a:schemeClr val="tx1">
                  <a:lumMod val="75000"/>
                  <a:lumOff val="25000"/>
                </a:schemeClr>
              </a:solidFill>
              <a:cs typeface="Calibri" pitchFamily="34" charset="0"/>
            </a:endParaRPr>
          </a:p>
        </p:txBody>
      </p:sp>
      <p:sp>
        <p:nvSpPr>
          <p:cNvPr id="17" name="TextBox 16">
            <a:extLst>
              <a:ext uri="{FF2B5EF4-FFF2-40B4-BE49-F238E27FC236}">
                <a16:creationId xmlns:a16="http://schemas.microsoft.com/office/drawing/2014/main" id="{10C89658-710F-4531-9F5D-5946312B65CF}"/>
              </a:ext>
            </a:extLst>
          </p:cNvPr>
          <p:cNvSpPr txBox="1"/>
          <p:nvPr/>
        </p:nvSpPr>
        <p:spPr>
          <a:xfrm>
            <a:off x="4134078" y="5060378"/>
            <a:ext cx="1044600" cy="646331"/>
          </a:xfrm>
          <a:prstGeom prst="rect">
            <a:avLst/>
          </a:prstGeom>
          <a:noFill/>
        </p:spPr>
        <p:txBody>
          <a:bodyPr wrap="square" lIns="91440" tIns="45720" rIns="91440" bIns="45720" rtlCol="0" anchor="t">
            <a:spAutoFit/>
          </a:bodyPr>
          <a:lstStyle/>
          <a:p>
            <a:pPr algn="ctr"/>
            <a:endParaRPr lang="en-US" altLang="ko-KR" sz="1200">
              <a:solidFill>
                <a:schemeClr val="tx1">
                  <a:lumMod val="75000"/>
                  <a:lumOff val="25000"/>
                </a:schemeClr>
              </a:solidFill>
            </a:endParaRPr>
          </a:p>
          <a:p>
            <a:pPr algn="ctr"/>
            <a:r>
              <a:rPr lang="en-US" altLang="ko-KR" sz="1200"/>
              <a:t>Financials</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8" name="Oval 17">
            <a:extLst>
              <a:ext uri="{FF2B5EF4-FFF2-40B4-BE49-F238E27FC236}">
                <a16:creationId xmlns:a16="http://schemas.microsoft.com/office/drawing/2014/main" id="{87BC03FB-7842-4D4B-8F60-AD67E6802EFA}"/>
              </a:ext>
            </a:extLst>
          </p:cNvPr>
          <p:cNvSpPr/>
          <p:nvPr/>
        </p:nvSpPr>
        <p:spPr>
          <a:xfrm>
            <a:off x="4907996" y="1761929"/>
            <a:ext cx="522312" cy="522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CE0929CA-6BE2-4242-9660-67A7FE971A12}"/>
              </a:ext>
            </a:extLst>
          </p:cNvPr>
          <p:cNvSpPr/>
          <p:nvPr/>
        </p:nvSpPr>
        <p:spPr>
          <a:xfrm>
            <a:off x="4915611" y="3195101"/>
            <a:ext cx="522312" cy="5223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193FECE9-43A2-4B0A-8B67-B9B144D231ED}"/>
              </a:ext>
            </a:extLst>
          </p:cNvPr>
          <p:cNvSpPr/>
          <p:nvPr/>
        </p:nvSpPr>
        <p:spPr>
          <a:xfrm>
            <a:off x="4915611" y="4624639"/>
            <a:ext cx="522312" cy="522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1">
            <a:extLst>
              <a:ext uri="{FF2B5EF4-FFF2-40B4-BE49-F238E27FC236}">
                <a16:creationId xmlns:a16="http://schemas.microsoft.com/office/drawing/2014/main" id="{2ED79216-720E-F8DB-A05D-251BBE6A58AF}"/>
              </a:ext>
            </a:extLst>
          </p:cNvPr>
          <p:cNvGrpSpPr/>
          <p:nvPr/>
        </p:nvGrpSpPr>
        <p:grpSpPr>
          <a:xfrm>
            <a:off x="6336284" y="2257314"/>
            <a:ext cx="5075740" cy="475484"/>
            <a:chOff x="6336284" y="2257314"/>
            <a:chExt cx="5075740" cy="475484"/>
          </a:xfrm>
        </p:grpSpPr>
        <p:sp>
          <p:nvSpPr>
            <p:cNvPr id="21" name="TextBox 20">
              <a:extLst>
                <a:ext uri="{FF2B5EF4-FFF2-40B4-BE49-F238E27FC236}">
                  <a16:creationId xmlns:a16="http://schemas.microsoft.com/office/drawing/2014/main" id="{17848961-64E5-4350-8A7A-81EFB7D070C4}"/>
                </a:ext>
              </a:extLst>
            </p:cNvPr>
            <p:cNvSpPr txBox="1"/>
            <p:nvPr/>
          </p:nvSpPr>
          <p:spPr>
            <a:xfrm>
              <a:off x="6918022" y="2348077"/>
              <a:ext cx="4494002" cy="307777"/>
            </a:xfrm>
            <a:prstGeom prst="rect">
              <a:avLst/>
            </a:prstGeom>
            <a:noFill/>
          </p:spPr>
          <p:txBody>
            <a:bodyPr wrap="square" rtlCol="0" anchor="ctr">
              <a:spAutoFit/>
            </a:bodyPr>
            <a:lstStyle/>
            <a:p>
              <a:r>
                <a:rPr lang="en-US" altLang="ko-KR" sz="1400" b="1">
                  <a:solidFill>
                    <a:schemeClr val="tx1">
                      <a:lumMod val="75000"/>
                      <a:lumOff val="25000"/>
                    </a:schemeClr>
                  </a:solidFill>
                </a:rPr>
                <a:t>Establishment and setup of the computer lab</a:t>
              </a:r>
            </a:p>
          </p:txBody>
        </p:sp>
        <p:sp>
          <p:nvSpPr>
            <p:cNvPr id="22" name="Oval 21">
              <a:extLst>
                <a:ext uri="{FF2B5EF4-FFF2-40B4-BE49-F238E27FC236}">
                  <a16:creationId xmlns:a16="http://schemas.microsoft.com/office/drawing/2014/main" id="{F1BC24C4-33F9-47A1-886C-1C148A6D06DC}"/>
                </a:ext>
              </a:extLst>
            </p:cNvPr>
            <p:cNvSpPr/>
            <p:nvPr/>
          </p:nvSpPr>
          <p:spPr>
            <a:xfrm>
              <a:off x="6336284" y="2257314"/>
              <a:ext cx="475484" cy="47548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01</a:t>
              </a:r>
              <a:endParaRPr lang="ko-KR" altLang="en-US" sz="1050" b="1"/>
            </a:p>
          </p:txBody>
        </p:sp>
      </p:grpSp>
      <p:cxnSp>
        <p:nvCxnSpPr>
          <p:cNvPr id="27" name="Straight Connector 16">
            <a:extLst>
              <a:ext uri="{FF2B5EF4-FFF2-40B4-BE49-F238E27FC236}">
                <a16:creationId xmlns:a16="http://schemas.microsoft.com/office/drawing/2014/main" id="{8B6B36A9-CCB7-458F-A95F-831E9C433E3D}"/>
              </a:ext>
            </a:extLst>
          </p:cNvPr>
          <p:cNvCxnSpPr>
            <a:cxnSpLocks/>
            <a:endCxn id="11" idx="6"/>
          </p:cNvCxnSpPr>
          <p:nvPr/>
        </p:nvCxnSpPr>
        <p:spPr>
          <a:xfrm flipH="1" flipV="1">
            <a:off x="5294030" y="5382380"/>
            <a:ext cx="936000" cy="2"/>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2B3A76FE-A02E-40CC-B498-20A3074DA075}"/>
              </a:ext>
            </a:extLst>
          </p:cNvPr>
          <p:cNvCxnSpPr>
            <a:cxnSpLocks/>
            <a:endCxn id="8" idx="6"/>
          </p:cNvCxnSpPr>
          <p:nvPr/>
        </p:nvCxnSpPr>
        <p:spPr>
          <a:xfrm flipH="1" flipV="1">
            <a:off x="5294030" y="3938718"/>
            <a:ext cx="936000" cy="944"/>
          </a:xfrm>
          <a:prstGeom prst="line">
            <a:avLst/>
          </a:prstGeom>
          <a:ln w="1905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a16="http://schemas.microsoft.com/office/drawing/2014/main" id="{A63BA0BC-10F3-4903-BEA9-4E634391E387}"/>
              </a:ext>
            </a:extLst>
          </p:cNvPr>
          <p:cNvCxnSpPr>
            <a:cxnSpLocks/>
            <a:endCxn id="5" idx="6"/>
          </p:cNvCxnSpPr>
          <p:nvPr/>
        </p:nvCxnSpPr>
        <p:spPr>
          <a:xfrm flipH="1">
            <a:off x="5294030" y="2495056"/>
            <a:ext cx="936000" cy="0"/>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DE1B836-7A3F-47E1-A2C7-94AE02597804}"/>
              </a:ext>
            </a:extLst>
          </p:cNvPr>
          <p:cNvGrpSpPr/>
          <p:nvPr/>
        </p:nvGrpSpPr>
        <p:grpSpPr>
          <a:xfrm>
            <a:off x="779991" y="2915252"/>
            <a:ext cx="1369129" cy="2616029"/>
            <a:chOff x="3688167" y="3417317"/>
            <a:chExt cx="1152686" cy="2202466"/>
          </a:xfrm>
        </p:grpSpPr>
        <p:sp>
          <p:nvSpPr>
            <p:cNvPr id="34" name="Rounded Rectangle 17">
              <a:extLst>
                <a:ext uri="{FF2B5EF4-FFF2-40B4-BE49-F238E27FC236}">
                  <a16:creationId xmlns:a16="http://schemas.microsoft.com/office/drawing/2014/main" id="{46BCC5E9-8B65-4DE7-BF9F-D622C0672D28}"/>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34">
              <a:extLst>
                <a:ext uri="{FF2B5EF4-FFF2-40B4-BE49-F238E27FC236}">
                  <a16:creationId xmlns:a16="http://schemas.microsoft.com/office/drawing/2014/main" id="{AFA9E3F9-54ED-474A-819C-FF2AC169762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Rounded Rectangle 20">
              <a:extLst>
                <a:ext uri="{FF2B5EF4-FFF2-40B4-BE49-F238E27FC236}">
                  <a16:creationId xmlns:a16="http://schemas.microsoft.com/office/drawing/2014/main" id="{B4AEF287-A98B-4E4C-A413-07F3DFEC0E5A}"/>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36">
              <a:extLst>
                <a:ext uri="{FF2B5EF4-FFF2-40B4-BE49-F238E27FC236}">
                  <a16:creationId xmlns:a16="http://schemas.microsoft.com/office/drawing/2014/main" id="{DA8EB5B4-3CE3-4B27-A2DE-8DF3DA7A7966}"/>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ectangle 37">
              <a:extLst>
                <a:ext uri="{FF2B5EF4-FFF2-40B4-BE49-F238E27FC236}">
                  <a16:creationId xmlns:a16="http://schemas.microsoft.com/office/drawing/2014/main" id="{85F2C11A-4E10-45A1-9BA6-C2B70BFAB128}"/>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ectangle 58">
              <a:extLst>
                <a:ext uri="{FF2B5EF4-FFF2-40B4-BE49-F238E27FC236}">
                  <a16:creationId xmlns:a16="http://schemas.microsoft.com/office/drawing/2014/main" id="{7751B047-3BBC-43A7-9087-585F8E0AB0E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0" name="Group 39">
            <a:extLst>
              <a:ext uri="{FF2B5EF4-FFF2-40B4-BE49-F238E27FC236}">
                <a16:creationId xmlns:a16="http://schemas.microsoft.com/office/drawing/2014/main" id="{915798A2-8CE2-42A9-AB16-9EF18862209D}"/>
              </a:ext>
            </a:extLst>
          </p:cNvPr>
          <p:cNvGrpSpPr/>
          <p:nvPr/>
        </p:nvGrpSpPr>
        <p:grpSpPr>
          <a:xfrm>
            <a:off x="1199467" y="4170266"/>
            <a:ext cx="786996" cy="786996"/>
            <a:chOff x="3924417" y="4453570"/>
            <a:chExt cx="754422" cy="754422"/>
          </a:xfrm>
        </p:grpSpPr>
        <p:sp>
          <p:nvSpPr>
            <p:cNvPr id="41" name="Oval 40">
              <a:extLst>
                <a:ext uri="{FF2B5EF4-FFF2-40B4-BE49-F238E27FC236}">
                  <a16:creationId xmlns:a16="http://schemas.microsoft.com/office/drawing/2014/main" id="{3D33CAF3-990D-421B-A840-086649E98778}"/>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Oval 41">
              <a:extLst>
                <a:ext uri="{FF2B5EF4-FFF2-40B4-BE49-F238E27FC236}">
                  <a16:creationId xmlns:a16="http://schemas.microsoft.com/office/drawing/2014/main" id="{07F79442-3FA7-4AFC-BC3B-DC8576FBBCC8}"/>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5" name="Graphic 21">
            <a:extLst>
              <a:ext uri="{FF2B5EF4-FFF2-40B4-BE49-F238E27FC236}">
                <a16:creationId xmlns:a16="http://schemas.microsoft.com/office/drawing/2014/main" id="{EDD7258F-3072-4764-BC31-E387AC4F7B6E}"/>
              </a:ext>
            </a:extLst>
          </p:cNvPr>
          <p:cNvGrpSpPr/>
          <p:nvPr/>
        </p:nvGrpSpPr>
        <p:grpSpPr>
          <a:xfrm>
            <a:off x="1497364" y="4097018"/>
            <a:ext cx="1318798" cy="2357993"/>
            <a:chOff x="4170900" y="0"/>
            <a:chExt cx="3835079" cy="6857067"/>
          </a:xfrm>
        </p:grpSpPr>
        <p:sp>
          <p:nvSpPr>
            <p:cNvPr id="46" name="Freeform: Shape 45">
              <a:extLst>
                <a:ext uri="{FF2B5EF4-FFF2-40B4-BE49-F238E27FC236}">
                  <a16:creationId xmlns:a16="http://schemas.microsoft.com/office/drawing/2014/main" id="{AA576D43-5E0C-4BD3-96D5-525BBC1D50E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91DDC4-3663-413F-9ABD-CE468EADD051}"/>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endParaRPr lang="en-US"/>
            </a:p>
          </p:txBody>
        </p:sp>
      </p:grpSp>
      <p:sp>
        <p:nvSpPr>
          <p:cNvPr id="49" name="Rectangle 9">
            <a:extLst>
              <a:ext uri="{FF2B5EF4-FFF2-40B4-BE49-F238E27FC236}">
                <a16:creationId xmlns:a16="http://schemas.microsoft.com/office/drawing/2014/main" id="{CC39B6D1-D6E7-4D5B-A397-AFCD1926F33D}"/>
              </a:ext>
            </a:extLst>
          </p:cNvPr>
          <p:cNvSpPr>
            <a:spLocks noChangeAspect="1"/>
          </p:cNvSpPr>
          <p:nvPr/>
        </p:nvSpPr>
        <p:spPr>
          <a:xfrm flipH="1">
            <a:off x="5061576" y="3339778"/>
            <a:ext cx="235394" cy="220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12">
            <a:extLst>
              <a:ext uri="{FF2B5EF4-FFF2-40B4-BE49-F238E27FC236}">
                <a16:creationId xmlns:a16="http://schemas.microsoft.com/office/drawing/2014/main" id="{4D4FC8FE-8D00-4A10-A313-D94CE4ACBD0A}"/>
              </a:ext>
            </a:extLst>
          </p:cNvPr>
          <p:cNvSpPr/>
          <p:nvPr/>
        </p:nvSpPr>
        <p:spPr>
          <a:xfrm>
            <a:off x="5077010" y="1872342"/>
            <a:ext cx="241455" cy="287737"/>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5" name="Group 54">
            <a:extLst>
              <a:ext uri="{FF2B5EF4-FFF2-40B4-BE49-F238E27FC236}">
                <a16:creationId xmlns:a16="http://schemas.microsoft.com/office/drawing/2014/main" id="{8DEAE800-7B3B-B8FD-363F-6BF27717BF2F}"/>
              </a:ext>
            </a:extLst>
          </p:cNvPr>
          <p:cNvGrpSpPr/>
          <p:nvPr/>
        </p:nvGrpSpPr>
        <p:grpSpPr>
          <a:xfrm>
            <a:off x="6336284" y="3665532"/>
            <a:ext cx="5518259" cy="475484"/>
            <a:chOff x="6336284" y="2257314"/>
            <a:chExt cx="5518259" cy="475484"/>
          </a:xfrm>
        </p:grpSpPr>
        <p:sp>
          <p:nvSpPr>
            <p:cNvPr id="56" name="TextBox 55">
              <a:extLst>
                <a:ext uri="{FF2B5EF4-FFF2-40B4-BE49-F238E27FC236}">
                  <a16:creationId xmlns:a16="http://schemas.microsoft.com/office/drawing/2014/main" id="{897C72FA-4455-D85E-D1C3-BEE2BF3ED499}"/>
                </a:ext>
              </a:extLst>
            </p:cNvPr>
            <p:cNvSpPr txBox="1"/>
            <p:nvPr/>
          </p:nvSpPr>
          <p:spPr>
            <a:xfrm>
              <a:off x="6918007" y="2341167"/>
              <a:ext cx="4936536" cy="307777"/>
            </a:xfrm>
            <a:prstGeom prst="rect">
              <a:avLst/>
            </a:prstGeom>
            <a:noFill/>
          </p:spPr>
          <p:txBody>
            <a:bodyPr wrap="square" rtlCol="0" anchor="ctr">
              <a:spAutoFit/>
            </a:bodyPr>
            <a:lstStyle/>
            <a:p>
              <a:r>
                <a:rPr lang="en-US" altLang="ko-KR" sz="1400" b="1">
                  <a:solidFill>
                    <a:schemeClr val="tx1">
                      <a:lumMod val="75000"/>
                      <a:lumOff val="25000"/>
                    </a:schemeClr>
                  </a:solidFill>
                </a:rPr>
                <a:t>Definition of Digital Literacy curriculum and execution</a:t>
              </a:r>
              <a:endParaRPr lang="ko-KR" altLang="en-US" sz="1400" b="1">
                <a:solidFill>
                  <a:schemeClr val="tx1">
                    <a:lumMod val="75000"/>
                    <a:lumOff val="25000"/>
                  </a:schemeClr>
                </a:solidFill>
              </a:endParaRPr>
            </a:p>
          </p:txBody>
        </p:sp>
        <p:sp>
          <p:nvSpPr>
            <p:cNvPr id="57" name="Oval 56">
              <a:extLst>
                <a:ext uri="{FF2B5EF4-FFF2-40B4-BE49-F238E27FC236}">
                  <a16:creationId xmlns:a16="http://schemas.microsoft.com/office/drawing/2014/main" id="{504A88C6-DE0F-6BB8-B0D0-9A34851DB10E}"/>
                </a:ext>
              </a:extLst>
            </p:cNvPr>
            <p:cNvSpPr/>
            <p:nvPr/>
          </p:nvSpPr>
          <p:spPr>
            <a:xfrm>
              <a:off x="6336284" y="2257314"/>
              <a:ext cx="475484" cy="475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02</a:t>
              </a:r>
              <a:endParaRPr lang="ko-KR" altLang="en-US" sz="1050" b="1"/>
            </a:p>
          </p:txBody>
        </p:sp>
      </p:grpSp>
      <p:grpSp>
        <p:nvGrpSpPr>
          <p:cNvPr id="58" name="Group 57">
            <a:extLst>
              <a:ext uri="{FF2B5EF4-FFF2-40B4-BE49-F238E27FC236}">
                <a16:creationId xmlns:a16="http://schemas.microsoft.com/office/drawing/2014/main" id="{CAF2BBF7-7325-38B4-5451-4DB2F132952A}"/>
              </a:ext>
            </a:extLst>
          </p:cNvPr>
          <p:cNvGrpSpPr/>
          <p:nvPr/>
        </p:nvGrpSpPr>
        <p:grpSpPr>
          <a:xfrm>
            <a:off x="6336284" y="5142546"/>
            <a:ext cx="5075740" cy="475484"/>
            <a:chOff x="6336284" y="2257314"/>
            <a:chExt cx="5075740" cy="475484"/>
          </a:xfrm>
        </p:grpSpPr>
        <p:sp>
          <p:nvSpPr>
            <p:cNvPr id="59" name="TextBox 58">
              <a:extLst>
                <a:ext uri="{FF2B5EF4-FFF2-40B4-BE49-F238E27FC236}">
                  <a16:creationId xmlns:a16="http://schemas.microsoft.com/office/drawing/2014/main" id="{3D209FF8-FD85-DDBE-DA17-9CDF7DB7B636}"/>
                </a:ext>
              </a:extLst>
            </p:cNvPr>
            <p:cNvSpPr txBox="1"/>
            <p:nvPr/>
          </p:nvSpPr>
          <p:spPr>
            <a:xfrm>
              <a:off x="6918022" y="2341733"/>
              <a:ext cx="4494002" cy="307777"/>
            </a:xfrm>
            <a:prstGeom prst="rect">
              <a:avLst/>
            </a:prstGeom>
            <a:noFill/>
          </p:spPr>
          <p:txBody>
            <a:bodyPr wrap="square" rtlCol="0">
              <a:spAutoFit/>
            </a:bodyPr>
            <a:lstStyle/>
            <a:p>
              <a:r>
                <a:rPr lang="en-US" altLang="ko-KR" sz="1400" b="1">
                  <a:solidFill>
                    <a:schemeClr val="tx1">
                      <a:lumMod val="75000"/>
                      <a:lumOff val="25000"/>
                    </a:schemeClr>
                  </a:solidFill>
                </a:rPr>
                <a:t>Financing of the project</a:t>
              </a:r>
              <a:endParaRPr lang="ko-KR" altLang="en-US" sz="1400" b="1">
                <a:solidFill>
                  <a:schemeClr val="tx1">
                    <a:lumMod val="75000"/>
                    <a:lumOff val="25000"/>
                  </a:schemeClr>
                </a:solidFill>
              </a:endParaRPr>
            </a:p>
          </p:txBody>
        </p:sp>
        <p:sp>
          <p:nvSpPr>
            <p:cNvPr id="60" name="Oval 59">
              <a:extLst>
                <a:ext uri="{FF2B5EF4-FFF2-40B4-BE49-F238E27FC236}">
                  <a16:creationId xmlns:a16="http://schemas.microsoft.com/office/drawing/2014/main" id="{4866967B-6676-3F62-F86E-97C5E04D020F}"/>
                </a:ext>
              </a:extLst>
            </p:cNvPr>
            <p:cNvSpPr/>
            <p:nvPr/>
          </p:nvSpPr>
          <p:spPr>
            <a:xfrm>
              <a:off x="6336284" y="2257314"/>
              <a:ext cx="475484" cy="475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03</a:t>
              </a:r>
              <a:endParaRPr lang="ko-KR" altLang="en-US" sz="1050" b="1"/>
            </a:p>
          </p:txBody>
        </p:sp>
      </p:grpSp>
      <p:sp>
        <p:nvSpPr>
          <p:cNvPr id="62" name="Rectangle 21">
            <a:extLst>
              <a:ext uri="{FF2B5EF4-FFF2-40B4-BE49-F238E27FC236}">
                <a16:creationId xmlns:a16="http://schemas.microsoft.com/office/drawing/2014/main" id="{91873DB8-73EF-2F08-5935-6BEA986D9BC0}"/>
              </a:ext>
            </a:extLst>
          </p:cNvPr>
          <p:cNvSpPr>
            <a:spLocks noChangeAspect="1"/>
          </p:cNvSpPr>
          <p:nvPr/>
        </p:nvSpPr>
        <p:spPr>
          <a:xfrm>
            <a:off x="5031355" y="4790638"/>
            <a:ext cx="332764" cy="186412"/>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ectangle 22">
            <a:extLst>
              <a:ext uri="{FF2B5EF4-FFF2-40B4-BE49-F238E27FC236}">
                <a16:creationId xmlns:a16="http://schemas.microsoft.com/office/drawing/2014/main" id="{B728025B-62BB-F9CE-7D2C-B37AA807083F}"/>
              </a:ext>
            </a:extLst>
          </p:cNvPr>
          <p:cNvSpPr/>
          <p:nvPr/>
        </p:nvSpPr>
        <p:spPr>
          <a:xfrm>
            <a:off x="6331670" y="4977049"/>
            <a:ext cx="5522536" cy="829019"/>
          </a:xfrm>
          <a:prstGeom prst="rect">
            <a:avLst/>
          </a:prstGeom>
          <a:solidFill>
            <a:schemeClr val="bg1">
              <a:alpha val="88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9C051FD3-A25F-5B79-4A6E-F0C894ADEA2F}"/>
              </a:ext>
            </a:extLst>
          </p:cNvPr>
          <p:cNvSpPr/>
          <p:nvPr/>
        </p:nvSpPr>
        <p:spPr>
          <a:xfrm>
            <a:off x="6331670" y="2060839"/>
            <a:ext cx="5522536" cy="829019"/>
          </a:xfrm>
          <a:prstGeom prst="rect">
            <a:avLst/>
          </a:prstGeom>
          <a:solidFill>
            <a:schemeClr val="bg1">
              <a:alpha val="88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25622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A63C3E7-6BD7-4CF0-8081-D78A03DBB8FF}"/>
              </a:ext>
            </a:extLst>
          </p:cNvPr>
          <p:cNvSpPr txBox="1"/>
          <p:nvPr/>
        </p:nvSpPr>
        <p:spPr>
          <a:xfrm>
            <a:off x="261257" y="4182621"/>
            <a:ext cx="3276599" cy="2123658"/>
          </a:xfrm>
          <a:prstGeom prst="rect">
            <a:avLst/>
          </a:prstGeom>
          <a:noFill/>
        </p:spPr>
        <p:txBody>
          <a:bodyPr wrap="square" rtlCol="0">
            <a:spAutoFit/>
          </a:bodyPr>
          <a:lstStyle/>
          <a:p>
            <a:r>
              <a:rPr lang="en-US" altLang="ko-KR" sz="1200">
                <a:solidFill>
                  <a:schemeClr val="bg1"/>
                </a:solidFill>
                <a:latin typeface="Arial" pitchFamily="34" charset="0"/>
                <a:cs typeface="Arial" pitchFamily="34" charset="0"/>
              </a:rPr>
              <a:t>Learning basic computer skills, digital problem solving, and digital ethics as a kid is crucial for thriving in today's digital world. Basic computer skills enable effective use of technology in education and future jobs. Digital problem-solving fosters critical thinking and adaptability. Digital ethics and security ensure responsible online behavior, respect for privacy, and protection from digital threats. Together, these skills prepare children for success and safety in a digital society.</a:t>
            </a:r>
            <a:endParaRPr lang="ko-KR" altLang="en-US" sz="1200">
              <a:solidFill>
                <a:schemeClr val="bg1"/>
              </a:solidFill>
              <a:latin typeface="Arial" pitchFamily="34" charset="0"/>
              <a:cs typeface="Arial" pitchFamily="34" charset="0"/>
            </a:endParaRPr>
          </a:p>
        </p:txBody>
      </p:sp>
      <p:grpSp>
        <p:nvGrpSpPr>
          <p:cNvPr id="3" name="Group 2">
            <a:extLst>
              <a:ext uri="{FF2B5EF4-FFF2-40B4-BE49-F238E27FC236}">
                <a16:creationId xmlns:a16="http://schemas.microsoft.com/office/drawing/2014/main" id="{23E1A697-7CAD-4FBB-9442-6FD576780B25}"/>
              </a:ext>
            </a:extLst>
          </p:cNvPr>
          <p:cNvGrpSpPr/>
          <p:nvPr/>
        </p:nvGrpSpPr>
        <p:grpSpPr>
          <a:xfrm>
            <a:off x="4244912" y="1342482"/>
            <a:ext cx="2592321" cy="1292662"/>
            <a:chOff x="3017859" y="4283314"/>
            <a:chExt cx="1870812" cy="1292662"/>
          </a:xfrm>
        </p:grpSpPr>
        <p:sp>
          <p:nvSpPr>
            <p:cNvPr id="4" name="TextBox 3">
              <a:extLst>
                <a:ext uri="{FF2B5EF4-FFF2-40B4-BE49-F238E27FC236}">
                  <a16:creationId xmlns:a16="http://schemas.microsoft.com/office/drawing/2014/main" id="{749674BC-8092-4E47-84C9-817311F3BD57}"/>
                </a:ext>
              </a:extLst>
            </p:cNvPr>
            <p:cNvSpPr txBox="1"/>
            <p:nvPr/>
          </p:nvSpPr>
          <p:spPr>
            <a:xfrm>
              <a:off x="3021856" y="4560313"/>
              <a:ext cx="1843923" cy="1015663"/>
            </a:xfrm>
            <a:prstGeom prst="rect">
              <a:avLst/>
            </a:prstGeom>
            <a:noFill/>
          </p:spPr>
          <p:txBody>
            <a:bodyPr wrap="square" rtlCol="0">
              <a:spAutoFit/>
            </a:bodyPr>
            <a:lstStyle/>
            <a:p>
              <a:pPr algn="ctr"/>
              <a:r>
                <a:rPr lang="en-US" sz="1200"/>
                <a:t>The fundamental abilities required to operate a computer, including using the operating system, software applications, and basic internet functions</a:t>
              </a:r>
              <a:r>
                <a:rPr lang="en-US" altLang="ko-KR" sz="1200">
                  <a:solidFill>
                    <a:schemeClr val="tx1">
                      <a:lumMod val="75000"/>
                      <a:lumOff val="25000"/>
                    </a:schemeClr>
                  </a:solidFill>
                  <a:cs typeface="Arial" pitchFamily="34" charset="0"/>
                </a:rPr>
                <a:t>   </a:t>
              </a:r>
            </a:p>
          </p:txBody>
        </p:sp>
        <p:sp>
          <p:nvSpPr>
            <p:cNvPr id="5" name="TextBox 4">
              <a:extLst>
                <a:ext uri="{FF2B5EF4-FFF2-40B4-BE49-F238E27FC236}">
                  <a16:creationId xmlns:a16="http://schemas.microsoft.com/office/drawing/2014/main" id="{93303B94-8124-4F64-96F2-CA11484B06F0}"/>
                </a:ext>
              </a:extLst>
            </p:cNvPr>
            <p:cNvSpPr txBox="1"/>
            <p:nvPr/>
          </p:nvSpPr>
          <p:spPr>
            <a:xfrm>
              <a:off x="3017859" y="4283314"/>
              <a:ext cx="1870812" cy="461665"/>
            </a:xfrm>
            <a:prstGeom prst="rect">
              <a:avLst/>
            </a:prstGeom>
            <a:noFill/>
          </p:spPr>
          <p:txBody>
            <a:bodyPr wrap="square" rtlCol="0">
              <a:spAutoFit/>
            </a:bodyPr>
            <a:lstStyle/>
            <a:p>
              <a:pPr algn="ctr"/>
              <a:r>
                <a:rPr lang="en-US" altLang="ko-KR" sz="1200" b="1">
                  <a:solidFill>
                    <a:schemeClr val="tx1">
                      <a:lumMod val="75000"/>
                      <a:lumOff val="25000"/>
                    </a:schemeClr>
                  </a:solidFill>
                  <a:cs typeface="Arial" pitchFamily="34" charset="0"/>
                </a:rPr>
                <a:t>Basic Computer Skills</a:t>
              </a:r>
            </a:p>
          </p:txBody>
        </p:sp>
      </p:grpSp>
      <p:grpSp>
        <p:nvGrpSpPr>
          <p:cNvPr id="6" name="Group 5">
            <a:extLst>
              <a:ext uri="{FF2B5EF4-FFF2-40B4-BE49-F238E27FC236}">
                <a16:creationId xmlns:a16="http://schemas.microsoft.com/office/drawing/2014/main" id="{95F8B57B-B533-49BF-BC01-7B3FC3F2EC50}"/>
              </a:ext>
            </a:extLst>
          </p:cNvPr>
          <p:cNvGrpSpPr/>
          <p:nvPr/>
        </p:nvGrpSpPr>
        <p:grpSpPr>
          <a:xfrm>
            <a:off x="6751701" y="1342482"/>
            <a:ext cx="2592321" cy="1292662"/>
            <a:chOff x="2997861" y="4283314"/>
            <a:chExt cx="1870812" cy="1292662"/>
          </a:xfrm>
        </p:grpSpPr>
        <p:sp>
          <p:nvSpPr>
            <p:cNvPr id="7" name="TextBox 6">
              <a:extLst>
                <a:ext uri="{FF2B5EF4-FFF2-40B4-BE49-F238E27FC236}">
                  <a16:creationId xmlns:a16="http://schemas.microsoft.com/office/drawing/2014/main" id="{476219ED-F30D-4E14-898E-A9067AEE336D}"/>
                </a:ext>
              </a:extLst>
            </p:cNvPr>
            <p:cNvSpPr txBox="1"/>
            <p:nvPr/>
          </p:nvSpPr>
          <p:spPr>
            <a:xfrm>
              <a:off x="3021856" y="4560313"/>
              <a:ext cx="1843923" cy="1015663"/>
            </a:xfrm>
            <a:prstGeom prst="rect">
              <a:avLst/>
            </a:prstGeom>
            <a:noFill/>
          </p:spPr>
          <p:txBody>
            <a:bodyPr wrap="square" rtlCol="0">
              <a:spAutoFit/>
            </a:bodyPr>
            <a:lstStyle/>
            <a:p>
              <a:pPr algn="ctr"/>
              <a:r>
                <a:rPr lang="en-US" sz="1200"/>
                <a:t>The ability to effectively identify, analyze, and resolve issues encountered in digital environments using appropriate tools and strategies</a:t>
              </a:r>
              <a:r>
                <a:rPr lang="en-US" altLang="ko-KR" sz="1200">
                  <a:solidFill>
                    <a:schemeClr val="tx1">
                      <a:lumMod val="75000"/>
                      <a:lumOff val="25000"/>
                    </a:schemeClr>
                  </a:solidFill>
                  <a:cs typeface="Arial" pitchFamily="34" charset="0"/>
                </a:rPr>
                <a:t>    </a:t>
              </a:r>
            </a:p>
          </p:txBody>
        </p:sp>
        <p:sp>
          <p:nvSpPr>
            <p:cNvPr id="8" name="TextBox 7">
              <a:extLst>
                <a:ext uri="{FF2B5EF4-FFF2-40B4-BE49-F238E27FC236}">
                  <a16:creationId xmlns:a16="http://schemas.microsoft.com/office/drawing/2014/main" id="{90782895-D6F6-4065-A70C-3CE49DF28446}"/>
                </a:ext>
              </a:extLst>
            </p:cNvPr>
            <p:cNvSpPr txBox="1"/>
            <p:nvPr/>
          </p:nvSpPr>
          <p:spPr>
            <a:xfrm>
              <a:off x="2997861" y="4283314"/>
              <a:ext cx="1870812" cy="461665"/>
            </a:xfrm>
            <a:prstGeom prst="rect">
              <a:avLst/>
            </a:prstGeom>
            <a:noFill/>
          </p:spPr>
          <p:txBody>
            <a:bodyPr wrap="square" rtlCol="0">
              <a:spAutoFit/>
            </a:bodyPr>
            <a:lstStyle/>
            <a:p>
              <a:pPr algn="ctr"/>
              <a:r>
                <a:rPr lang="en-US" altLang="ko-KR" sz="1200" b="1">
                  <a:solidFill>
                    <a:schemeClr val="tx1">
                      <a:lumMod val="75000"/>
                      <a:lumOff val="25000"/>
                    </a:schemeClr>
                  </a:solidFill>
                  <a:cs typeface="Arial" pitchFamily="34" charset="0"/>
                </a:rPr>
                <a:t>Digital Problem Solving</a:t>
              </a:r>
            </a:p>
          </p:txBody>
        </p:sp>
      </p:grpSp>
      <p:grpSp>
        <p:nvGrpSpPr>
          <p:cNvPr id="9" name="Group 8">
            <a:extLst>
              <a:ext uri="{FF2B5EF4-FFF2-40B4-BE49-F238E27FC236}">
                <a16:creationId xmlns:a16="http://schemas.microsoft.com/office/drawing/2014/main" id="{CD6F8EEA-048B-46F6-B700-89FF3F159C19}"/>
              </a:ext>
            </a:extLst>
          </p:cNvPr>
          <p:cNvGrpSpPr/>
          <p:nvPr/>
        </p:nvGrpSpPr>
        <p:grpSpPr>
          <a:xfrm>
            <a:off x="9181014" y="1342482"/>
            <a:ext cx="2592321" cy="2031325"/>
            <a:chOff x="3017859" y="4283314"/>
            <a:chExt cx="1870812" cy="2031325"/>
          </a:xfrm>
        </p:grpSpPr>
        <p:sp>
          <p:nvSpPr>
            <p:cNvPr id="10" name="TextBox 9">
              <a:extLst>
                <a:ext uri="{FF2B5EF4-FFF2-40B4-BE49-F238E27FC236}">
                  <a16:creationId xmlns:a16="http://schemas.microsoft.com/office/drawing/2014/main" id="{FD652128-AF01-4213-93BA-E32FD0B941EB}"/>
                </a:ext>
              </a:extLst>
            </p:cNvPr>
            <p:cNvSpPr txBox="1"/>
            <p:nvPr/>
          </p:nvSpPr>
          <p:spPr>
            <a:xfrm>
              <a:off x="3021856" y="4560313"/>
              <a:ext cx="1843923" cy="1754326"/>
            </a:xfrm>
            <a:prstGeom prst="rect">
              <a:avLst/>
            </a:prstGeom>
            <a:noFill/>
          </p:spPr>
          <p:txBody>
            <a:bodyPr wrap="square" rtlCol="0">
              <a:spAutoFit/>
            </a:bodyPr>
            <a:lstStyle/>
            <a:p>
              <a:pPr algn="ctr"/>
              <a:r>
                <a:rPr lang="en-US" sz="1200"/>
                <a:t>The principles and guidelines that govern responsible and respectful behavior in digital spaces, including privacy, data security, and appropriate online conduct</a:t>
              </a:r>
              <a:endParaRPr lang="en-US" altLang="ko-KR" sz="1200">
                <a:solidFill>
                  <a:schemeClr val="tx1">
                    <a:lumMod val="75000"/>
                    <a:lumOff val="25000"/>
                  </a:schemeClr>
                </a:solidFill>
                <a:cs typeface="Arial" pitchFamily="34" charset="0"/>
              </a:endParaRPr>
            </a:p>
          </p:txBody>
        </p:sp>
        <p:sp>
          <p:nvSpPr>
            <p:cNvPr id="11" name="TextBox 10">
              <a:extLst>
                <a:ext uri="{FF2B5EF4-FFF2-40B4-BE49-F238E27FC236}">
                  <a16:creationId xmlns:a16="http://schemas.microsoft.com/office/drawing/2014/main" id="{33E848F2-91B8-4FDC-9763-C9230B86F9F0}"/>
                </a:ext>
              </a:extLst>
            </p:cNvPr>
            <p:cNvSpPr txBox="1"/>
            <p:nvPr/>
          </p:nvSpPr>
          <p:spPr>
            <a:xfrm>
              <a:off x="3017859" y="4283314"/>
              <a:ext cx="1870812" cy="276999"/>
            </a:xfrm>
            <a:prstGeom prst="rect">
              <a:avLst/>
            </a:prstGeom>
            <a:noFill/>
          </p:spPr>
          <p:txBody>
            <a:bodyPr wrap="square" rtlCol="0">
              <a:spAutoFit/>
            </a:bodyPr>
            <a:lstStyle/>
            <a:p>
              <a:pPr algn="ctr"/>
              <a:r>
                <a:rPr lang="en-US" altLang="ko-KR" sz="1200" b="1">
                  <a:solidFill>
                    <a:schemeClr val="tx1">
                      <a:lumMod val="75000"/>
                      <a:lumOff val="25000"/>
                    </a:schemeClr>
                  </a:solidFill>
                  <a:cs typeface="Arial" pitchFamily="34" charset="0"/>
                </a:rPr>
                <a:t>Digital Ethics</a:t>
              </a:r>
            </a:p>
          </p:txBody>
        </p:sp>
      </p:grpSp>
      <p:sp>
        <p:nvSpPr>
          <p:cNvPr id="12" name="Oval 11">
            <a:extLst>
              <a:ext uri="{FF2B5EF4-FFF2-40B4-BE49-F238E27FC236}">
                <a16:creationId xmlns:a16="http://schemas.microsoft.com/office/drawing/2014/main" id="{A46E724F-40D5-4812-A887-556139CF5056}"/>
              </a:ext>
            </a:extLst>
          </p:cNvPr>
          <p:cNvSpPr/>
          <p:nvPr/>
        </p:nvSpPr>
        <p:spPr>
          <a:xfrm>
            <a:off x="7656939" y="536689"/>
            <a:ext cx="657536" cy="657536"/>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a:t>2</a:t>
            </a:r>
            <a:endParaRPr lang="ko-KR" altLang="en-US" sz="2700"/>
          </a:p>
        </p:txBody>
      </p:sp>
      <p:sp>
        <p:nvSpPr>
          <p:cNvPr id="13" name="Oval 12">
            <a:extLst>
              <a:ext uri="{FF2B5EF4-FFF2-40B4-BE49-F238E27FC236}">
                <a16:creationId xmlns:a16="http://schemas.microsoft.com/office/drawing/2014/main" id="{4043935D-3E16-4E2C-A7BC-6140A41C8DE7}"/>
              </a:ext>
            </a:extLst>
          </p:cNvPr>
          <p:cNvSpPr/>
          <p:nvPr/>
        </p:nvSpPr>
        <p:spPr>
          <a:xfrm>
            <a:off x="5165472" y="536689"/>
            <a:ext cx="657536" cy="657536"/>
          </a:xfrm>
          <a:prstGeom prst="ellipse">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a:t>1</a:t>
            </a:r>
            <a:endParaRPr lang="ko-KR" altLang="en-US" sz="2700"/>
          </a:p>
        </p:txBody>
      </p:sp>
      <p:sp>
        <p:nvSpPr>
          <p:cNvPr id="14" name="Oval 13">
            <a:extLst>
              <a:ext uri="{FF2B5EF4-FFF2-40B4-BE49-F238E27FC236}">
                <a16:creationId xmlns:a16="http://schemas.microsoft.com/office/drawing/2014/main" id="{70723E64-FABB-4143-B1DA-C47BF5E8AE8F}"/>
              </a:ext>
            </a:extLst>
          </p:cNvPr>
          <p:cNvSpPr/>
          <p:nvPr/>
        </p:nvSpPr>
        <p:spPr>
          <a:xfrm>
            <a:off x="10148407" y="536689"/>
            <a:ext cx="657536" cy="657536"/>
          </a:xfrm>
          <a:prstGeom prst="ellipse">
            <a:avLst/>
          </a:prstGeom>
          <a:solidFill>
            <a:srgbClr val="98D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2700"/>
              <a:t>3</a:t>
            </a:r>
            <a:endParaRPr lang="ko-KR" altLang="en-US" sz="2700"/>
          </a:p>
        </p:txBody>
      </p:sp>
      <p:sp>
        <p:nvSpPr>
          <p:cNvPr id="15" name="TextBox 14">
            <a:extLst>
              <a:ext uri="{FF2B5EF4-FFF2-40B4-BE49-F238E27FC236}">
                <a16:creationId xmlns:a16="http://schemas.microsoft.com/office/drawing/2014/main" id="{9B806051-2C2A-492A-9E73-DA8400AC8755}"/>
              </a:ext>
            </a:extLst>
          </p:cNvPr>
          <p:cNvSpPr txBox="1"/>
          <p:nvPr/>
        </p:nvSpPr>
        <p:spPr>
          <a:xfrm>
            <a:off x="261256" y="659218"/>
            <a:ext cx="3276599" cy="1920526"/>
          </a:xfrm>
          <a:prstGeom prst="rect">
            <a:avLst/>
          </a:prstGeom>
          <a:noFill/>
        </p:spPr>
        <p:txBody>
          <a:bodyPr wrap="square" rtlCol="0">
            <a:spAutoFit/>
          </a:bodyPr>
          <a:lstStyle/>
          <a:p>
            <a:pPr>
              <a:lnSpc>
                <a:spcPct val="90000"/>
              </a:lnSpc>
            </a:pPr>
            <a:r>
              <a:rPr lang="en-US" altLang="ko-KR" sz="4400">
                <a:solidFill>
                  <a:schemeClr val="bg1"/>
                </a:solidFill>
                <a:latin typeface="+mj-lt"/>
                <a:cs typeface="Arial" pitchFamily="34" charset="0"/>
              </a:rPr>
              <a:t>Digital Literacy curriculum </a:t>
            </a:r>
          </a:p>
        </p:txBody>
      </p:sp>
      <p:pic>
        <p:nvPicPr>
          <p:cNvPr id="22" name="Picture Placeholder 21" descr="A group of kids using a computer&#10;&#10;Description automatically generated">
            <a:extLst>
              <a:ext uri="{FF2B5EF4-FFF2-40B4-BE49-F238E27FC236}">
                <a16:creationId xmlns:a16="http://schemas.microsoft.com/office/drawing/2014/main" id="{26A8BCA3-3157-F64F-9843-E7D6F698BDDD}"/>
              </a:ext>
            </a:extLst>
          </p:cNvPr>
          <p:cNvPicPr>
            <a:picLocks noGrp="1" noChangeAspect="1"/>
          </p:cNvPicPr>
          <p:nvPr>
            <p:ph type="pic" idx="16"/>
          </p:nvPr>
        </p:nvPicPr>
        <p:blipFill>
          <a:blip r:embed="rId2">
            <a:extLst>
              <a:ext uri="{28A0092B-C50C-407E-A947-70E740481C1C}">
                <a14:useLocalDpi xmlns:a14="http://schemas.microsoft.com/office/drawing/2010/main" val="0"/>
              </a:ext>
            </a:extLst>
          </a:blip>
          <a:srcRect l="27662" r="27662"/>
          <a:stretch>
            <a:fillRect/>
          </a:stretch>
        </p:blipFill>
        <p:spPr/>
      </p:pic>
      <p:pic>
        <p:nvPicPr>
          <p:cNvPr id="26" name="Picture Placeholder 25" descr="A person playing a game on a tablet&#10;&#10;Description automatically generated">
            <a:extLst>
              <a:ext uri="{FF2B5EF4-FFF2-40B4-BE49-F238E27FC236}">
                <a16:creationId xmlns:a16="http://schemas.microsoft.com/office/drawing/2014/main" id="{EB0D895D-BD51-6E49-2DFF-7AC5E5FA314B}"/>
              </a:ext>
            </a:extLst>
          </p:cNvPr>
          <p:cNvPicPr>
            <a:picLocks noGrp="1" noChangeAspect="1"/>
          </p:cNvPicPr>
          <p:nvPr>
            <p:ph type="pic" idx="17"/>
          </p:nvPr>
        </p:nvPicPr>
        <p:blipFill>
          <a:blip r:embed="rId3">
            <a:extLst>
              <a:ext uri="{28A0092B-C50C-407E-A947-70E740481C1C}">
                <a14:useLocalDpi xmlns:a14="http://schemas.microsoft.com/office/drawing/2010/main" val="0"/>
              </a:ext>
            </a:extLst>
          </a:blip>
          <a:srcRect l="27662" r="27662"/>
          <a:stretch>
            <a:fillRect/>
          </a:stretch>
        </p:blipFill>
        <p:spPr/>
      </p:pic>
      <p:pic>
        <p:nvPicPr>
          <p:cNvPr id="30" name="Picture Placeholder 29" descr="A group of people looking at a computer&#10;&#10;Description automatically generated">
            <a:extLst>
              <a:ext uri="{FF2B5EF4-FFF2-40B4-BE49-F238E27FC236}">
                <a16:creationId xmlns:a16="http://schemas.microsoft.com/office/drawing/2014/main" id="{B88CC7FB-954C-0E5B-5170-8DAA5CE4F622}"/>
              </a:ext>
            </a:extLst>
          </p:cNvPr>
          <p:cNvPicPr>
            <a:picLocks noGrp="1" noChangeAspect="1"/>
          </p:cNvPicPr>
          <p:nvPr>
            <p:ph type="pic" idx="18"/>
          </p:nvPr>
        </p:nvPicPr>
        <p:blipFill>
          <a:blip r:embed="rId4">
            <a:extLst>
              <a:ext uri="{28A0092B-C50C-407E-A947-70E740481C1C}">
                <a14:useLocalDpi xmlns:a14="http://schemas.microsoft.com/office/drawing/2010/main" val="0"/>
              </a:ext>
            </a:extLst>
          </a:blip>
          <a:srcRect l="27660" r="27660"/>
          <a:stretch>
            <a:fillRect/>
          </a:stretch>
        </p:blipFill>
        <p:spPr/>
      </p:pic>
      <p:pic>
        <p:nvPicPr>
          <p:cNvPr id="32" name="Graphic 31" descr="Diploma roll with solid fill">
            <a:extLst>
              <a:ext uri="{FF2B5EF4-FFF2-40B4-BE49-F238E27FC236}">
                <a16:creationId xmlns:a16="http://schemas.microsoft.com/office/drawing/2014/main" id="{97E0B5B0-07BE-44FB-1260-C3919FEF60D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335194" y="3135085"/>
            <a:ext cx="914400" cy="914400"/>
          </a:xfrm>
          <a:prstGeom prst="rect">
            <a:avLst/>
          </a:prstGeom>
        </p:spPr>
      </p:pic>
    </p:spTree>
    <p:extLst>
      <p:ext uri="{BB962C8B-B14F-4D97-AF65-F5344CB8AC3E}">
        <p14:creationId xmlns:p14="http://schemas.microsoft.com/office/powerpoint/2010/main" val="20546182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3C6794FB-397B-D5DF-E809-0DF438BE7C14}"/>
              </a:ext>
            </a:extLst>
          </p:cNvPr>
          <p:cNvSpPr/>
          <p:nvPr/>
        </p:nvSpPr>
        <p:spPr>
          <a:xfrm>
            <a:off x="8302712" y="0"/>
            <a:ext cx="393498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9" name="TextBox 58">
            <a:extLst>
              <a:ext uri="{FF2B5EF4-FFF2-40B4-BE49-F238E27FC236}">
                <a16:creationId xmlns:a16="http://schemas.microsoft.com/office/drawing/2014/main" id="{0491A4B3-AB4D-802D-624C-3C5A29951554}"/>
              </a:ext>
            </a:extLst>
          </p:cNvPr>
          <p:cNvSpPr txBox="1"/>
          <p:nvPr/>
        </p:nvSpPr>
        <p:spPr>
          <a:xfrm>
            <a:off x="8473309" y="1874303"/>
            <a:ext cx="3603010" cy="3380413"/>
          </a:xfrm>
          <a:prstGeom prst="rect">
            <a:avLst/>
          </a:prstGeom>
          <a:noFill/>
        </p:spPr>
        <p:txBody>
          <a:bodyPr wrap="square">
            <a:spAutoFit/>
          </a:bodyPr>
          <a:lstStyle/>
          <a:p>
            <a:pPr marL="0" indent="0">
              <a:spcBef>
                <a:spcPts val="150"/>
              </a:spcBef>
              <a:spcAft>
                <a:spcPts val="150"/>
              </a:spcAft>
              <a:buFont typeface="Arial" panose="020B0604020202020204" pitchFamily="34" charset="0"/>
              <a:buNone/>
            </a:pPr>
            <a:r>
              <a:rPr lang="en-CH" sz="1100" b="1" u="sng" dirty="0"/>
              <a:t>Online Safety</a:t>
            </a:r>
          </a:p>
          <a:p>
            <a:pPr marL="87313" lvl="1" indent="-87313">
              <a:spcBef>
                <a:spcPts val="150"/>
              </a:spcBef>
              <a:spcAft>
                <a:spcPts val="150"/>
              </a:spcAft>
              <a:buFont typeface="Arial" panose="020B0604020202020204" pitchFamily="34" charset="0"/>
              <a:buChar char="•"/>
            </a:pPr>
            <a:r>
              <a:rPr lang="en-CH" sz="1100" dirty="0"/>
              <a:t>Privacy: Understanding personal information and the importance of keeping it private</a:t>
            </a:r>
          </a:p>
          <a:p>
            <a:pPr marL="87313" lvl="1" indent="-87313">
              <a:spcBef>
                <a:spcPts val="150"/>
              </a:spcBef>
              <a:spcAft>
                <a:spcPts val="150"/>
              </a:spcAft>
              <a:buFont typeface="Arial" panose="020B0604020202020204" pitchFamily="34" charset="0"/>
              <a:buChar char="•"/>
            </a:pPr>
            <a:r>
              <a:rPr lang="en-CH" sz="1100" dirty="0"/>
              <a:t>Cyberbullying: How to recognize, prevent, and address cyberbullying</a:t>
            </a:r>
          </a:p>
          <a:p>
            <a:pPr marL="87313" indent="-87313" algn="l" defTabSz="914400" rtl="0" eaLnBrk="1" latinLnBrk="0" hangingPunct="1">
              <a:spcBef>
                <a:spcPts val="150"/>
              </a:spcBef>
              <a:spcAft>
                <a:spcPts val="150"/>
              </a:spcAft>
              <a:buFont typeface="Arial" panose="020B0604020202020204" pitchFamily="34" charset="0"/>
              <a:buNone/>
            </a:pPr>
            <a:r>
              <a:rPr lang="en-CH" sz="1100" b="1" u="sng" kern="1200" dirty="0">
                <a:solidFill>
                  <a:schemeClr val="tx1"/>
                </a:solidFill>
                <a:latin typeface="+mn-lt"/>
                <a:ea typeface="+mn-ea"/>
                <a:cs typeface="+mn-cs"/>
              </a:rPr>
              <a:t>Digital Communication</a:t>
            </a:r>
            <a:endParaRPr lang="en-US" sz="1100" b="1" u="sng" kern="1200" dirty="0">
              <a:solidFill>
                <a:schemeClr val="tx1"/>
              </a:solidFill>
              <a:latin typeface="+mn-lt"/>
              <a:ea typeface="+mn-ea"/>
              <a:cs typeface="+mn-cs"/>
            </a:endParaRPr>
          </a:p>
          <a:p>
            <a:pPr marL="87313" lvl="1" indent="-87313">
              <a:spcBef>
                <a:spcPts val="150"/>
              </a:spcBef>
              <a:spcAft>
                <a:spcPts val="150"/>
              </a:spcAft>
              <a:buFont typeface="Arial" panose="020B0604020202020204" pitchFamily="34" charset="0"/>
              <a:buChar char="•"/>
            </a:pPr>
            <a:r>
              <a:rPr lang="en-CH" sz="1100" dirty="0"/>
              <a:t>Safe Communication: Safe practices</a:t>
            </a:r>
            <a:r>
              <a:rPr lang="en-GB" sz="1100" dirty="0"/>
              <a:t>, including</a:t>
            </a:r>
            <a:r>
              <a:rPr lang="en-CH" sz="1100" dirty="0"/>
              <a:t> interacting </a:t>
            </a:r>
            <a:r>
              <a:rPr lang="en-GB" sz="1100" dirty="0"/>
              <a:t>with </a:t>
            </a:r>
            <a:r>
              <a:rPr lang="en-CH" sz="1100" dirty="0"/>
              <a:t>known and unknown individuals</a:t>
            </a:r>
            <a:r>
              <a:rPr lang="en-GB" sz="1100" dirty="0"/>
              <a:t> online</a:t>
            </a:r>
            <a:endParaRPr lang="en-CH" sz="1100" dirty="0"/>
          </a:p>
          <a:p>
            <a:pPr marL="87313" lvl="1" indent="-87313">
              <a:spcBef>
                <a:spcPts val="150"/>
              </a:spcBef>
              <a:spcAft>
                <a:spcPts val="150"/>
              </a:spcAft>
              <a:buFont typeface="Arial" panose="020B0604020202020204" pitchFamily="34" charset="0"/>
              <a:buChar char="•"/>
            </a:pPr>
            <a:r>
              <a:rPr lang="en-CH" sz="1100" dirty="0"/>
              <a:t>Social Media: Responsible use of social media platforms, understanding privacy settings, and digital footprints</a:t>
            </a:r>
          </a:p>
          <a:p>
            <a:pPr marL="87313" indent="-87313" algn="l" defTabSz="914400" rtl="0" eaLnBrk="1" latinLnBrk="0" hangingPunct="1">
              <a:spcBef>
                <a:spcPts val="150"/>
              </a:spcBef>
              <a:spcAft>
                <a:spcPts val="150"/>
              </a:spcAft>
              <a:buFont typeface="Arial" panose="020B0604020202020204" pitchFamily="34" charset="0"/>
              <a:buNone/>
            </a:pPr>
            <a:r>
              <a:rPr lang="en-CH" sz="1100" b="1" u="sng" kern="1200" dirty="0">
                <a:solidFill>
                  <a:schemeClr val="tx1"/>
                </a:solidFill>
                <a:latin typeface="+mn-lt"/>
                <a:ea typeface="+mn-ea"/>
                <a:cs typeface="+mn-cs"/>
              </a:rPr>
              <a:t>Ethical Use of Technology</a:t>
            </a:r>
          </a:p>
          <a:p>
            <a:pPr marL="87313" lvl="1" indent="-87313">
              <a:spcBef>
                <a:spcPts val="150"/>
              </a:spcBef>
              <a:spcAft>
                <a:spcPts val="150"/>
              </a:spcAft>
              <a:buFont typeface="Arial" panose="020B0604020202020204" pitchFamily="34" charset="0"/>
              <a:buChar char="•"/>
            </a:pPr>
            <a:r>
              <a:rPr lang="en-CH" sz="1100" dirty="0"/>
              <a:t>Digital Etiquette: Understanding proper behaviour and manners in online environments</a:t>
            </a:r>
          </a:p>
          <a:p>
            <a:pPr marL="87313" lvl="1" indent="-87313">
              <a:spcBef>
                <a:spcPts val="150"/>
              </a:spcBef>
              <a:spcAft>
                <a:spcPts val="150"/>
              </a:spcAft>
              <a:buFont typeface="Arial" panose="020B0604020202020204" pitchFamily="34" charset="0"/>
              <a:buChar char="•"/>
            </a:pPr>
            <a:r>
              <a:rPr lang="en-CH" sz="1100" dirty="0"/>
              <a:t>Intellectual Property: Basics of copyright, plagiarism, and respecting others' work</a:t>
            </a:r>
            <a:endParaRPr lang="en-CH" sz="1600" dirty="0"/>
          </a:p>
        </p:txBody>
      </p:sp>
      <p:grpSp>
        <p:nvGrpSpPr>
          <p:cNvPr id="60" name="Group 59">
            <a:extLst>
              <a:ext uri="{FF2B5EF4-FFF2-40B4-BE49-F238E27FC236}">
                <a16:creationId xmlns:a16="http://schemas.microsoft.com/office/drawing/2014/main" id="{4F8595A7-42DB-22F1-1ECF-43EC3A11ABDC}"/>
              </a:ext>
            </a:extLst>
          </p:cNvPr>
          <p:cNvGrpSpPr>
            <a:grpSpLocks noChangeAspect="1"/>
          </p:cNvGrpSpPr>
          <p:nvPr/>
        </p:nvGrpSpPr>
        <p:grpSpPr>
          <a:xfrm>
            <a:off x="9959675" y="1219577"/>
            <a:ext cx="621056" cy="621056"/>
            <a:chOff x="1678629" y="1847301"/>
            <a:chExt cx="838643" cy="838643"/>
          </a:xfrm>
          <a:solidFill>
            <a:schemeClr val="tx1">
              <a:lumMod val="75000"/>
              <a:lumOff val="25000"/>
            </a:schemeClr>
          </a:solidFill>
        </p:grpSpPr>
        <p:sp>
          <p:nvSpPr>
            <p:cNvPr id="61" name="Oval 60">
              <a:extLst>
                <a:ext uri="{FF2B5EF4-FFF2-40B4-BE49-F238E27FC236}">
                  <a16:creationId xmlns:a16="http://schemas.microsoft.com/office/drawing/2014/main" id="{DF613B9C-CFC9-91FD-4D0D-C892C1C26176}"/>
                </a:ext>
              </a:extLst>
            </p:cNvPr>
            <p:cNvSpPr/>
            <p:nvPr/>
          </p:nvSpPr>
          <p:spPr>
            <a:xfrm>
              <a:off x="1678629" y="1847301"/>
              <a:ext cx="838643" cy="838643"/>
            </a:xfrm>
            <a:prstGeom prst="ellipse">
              <a:avLst/>
            </a:prstGeom>
            <a:solidFill>
              <a:srgbClr val="98D046"/>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2" name="TextBox 61">
              <a:extLst>
                <a:ext uri="{FF2B5EF4-FFF2-40B4-BE49-F238E27FC236}">
                  <a16:creationId xmlns:a16="http://schemas.microsoft.com/office/drawing/2014/main" id="{DF4089D7-538F-26CF-DFF4-A90E3093F9AE}"/>
                </a:ext>
              </a:extLst>
            </p:cNvPr>
            <p:cNvSpPr txBox="1"/>
            <p:nvPr/>
          </p:nvSpPr>
          <p:spPr>
            <a:xfrm>
              <a:off x="1791159" y="1944481"/>
              <a:ext cx="613580" cy="644280"/>
            </a:xfrm>
            <a:prstGeom prst="rect">
              <a:avLst/>
            </a:prstGeom>
            <a:noFill/>
          </p:spPr>
          <p:txBody>
            <a:bodyPr wrap="square" rtlCol="0" anchor="ctr">
              <a:spAutoFit/>
            </a:bodyPr>
            <a:lstStyle/>
            <a:p>
              <a:pPr algn="ctr"/>
              <a:r>
                <a:rPr lang="en-US" altLang="ko-KR" sz="2800" b="1">
                  <a:solidFill>
                    <a:schemeClr val="bg1"/>
                  </a:solidFill>
                  <a:cs typeface="Arial" pitchFamily="34" charset="0"/>
                </a:rPr>
                <a:t>3</a:t>
              </a:r>
              <a:endParaRPr lang="ko-KR" altLang="en-US" sz="2800" b="1">
                <a:solidFill>
                  <a:schemeClr val="bg1"/>
                </a:solidFill>
                <a:cs typeface="Arial" pitchFamily="34" charset="0"/>
              </a:endParaRPr>
            </a:p>
          </p:txBody>
        </p:sp>
      </p:grpSp>
      <p:sp>
        <p:nvSpPr>
          <p:cNvPr id="52" name="Rectangle 51">
            <a:extLst>
              <a:ext uri="{FF2B5EF4-FFF2-40B4-BE49-F238E27FC236}">
                <a16:creationId xmlns:a16="http://schemas.microsoft.com/office/drawing/2014/main" id="{37959C84-C643-057D-F55F-65C49BE9058B}"/>
              </a:ext>
            </a:extLst>
          </p:cNvPr>
          <p:cNvSpPr/>
          <p:nvPr/>
        </p:nvSpPr>
        <p:spPr>
          <a:xfrm>
            <a:off x="4151356" y="0"/>
            <a:ext cx="393498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3" name="TextBox 52">
            <a:extLst>
              <a:ext uri="{FF2B5EF4-FFF2-40B4-BE49-F238E27FC236}">
                <a16:creationId xmlns:a16="http://schemas.microsoft.com/office/drawing/2014/main" id="{4663589F-C705-CFA4-FE8A-C5FB04BA8482}"/>
              </a:ext>
            </a:extLst>
          </p:cNvPr>
          <p:cNvSpPr txBox="1"/>
          <p:nvPr/>
        </p:nvSpPr>
        <p:spPr>
          <a:xfrm>
            <a:off x="4321953" y="1874303"/>
            <a:ext cx="3603010" cy="4888518"/>
          </a:xfrm>
          <a:prstGeom prst="rect">
            <a:avLst/>
          </a:prstGeom>
          <a:noFill/>
        </p:spPr>
        <p:txBody>
          <a:bodyPr wrap="square">
            <a:spAutoFit/>
          </a:bodyPr>
          <a:lstStyle/>
          <a:p>
            <a:pPr marL="0" indent="0">
              <a:spcBef>
                <a:spcPts val="150"/>
              </a:spcBef>
              <a:spcAft>
                <a:spcPts val="150"/>
              </a:spcAft>
              <a:buFont typeface="Arial" panose="020B0604020202020204" pitchFamily="34" charset="0"/>
              <a:buNone/>
            </a:pPr>
            <a:r>
              <a:rPr lang="en-CH" sz="1100" b="1" u="sng" dirty="0"/>
              <a:t>Internet Navigation</a:t>
            </a:r>
            <a:endParaRPr lang="en-US" sz="1100" b="1" u="sng" dirty="0"/>
          </a:p>
          <a:p>
            <a:pPr marL="87313" lvl="1" indent="-87313">
              <a:spcBef>
                <a:spcPts val="150"/>
              </a:spcBef>
              <a:spcAft>
                <a:spcPts val="150"/>
              </a:spcAft>
              <a:buFont typeface="Arial" panose="020B0604020202020204" pitchFamily="34" charset="0"/>
              <a:buChar char="•"/>
            </a:pPr>
            <a:r>
              <a:rPr lang="en-CH" sz="1100" dirty="0"/>
              <a:t>Evaluating Websites: Recognize credible sources and </a:t>
            </a:r>
            <a:r>
              <a:rPr lang="en-CH" sz="1100" kern="1200" dirty="0">
                <a:solidFill>
                  <a:schemeClr val="tx1"/>
                </a:solidFill>
                <a:latin typeface="+mn-lt"/>
                <a:ea typeface="+mn-ea"/>
                <a:cs typeface="+mn-cs"/>
              </a:rPr>
              <a:t>distinguish</a:t>
            </a:r>
            <a:r>
              <a:rPr lang="en-CH" sz="1100" dirty="0"/>
              <a:t> between reliable and unreliable information </a:t>
            </a:r>
          </a:p>
          <a:p>
            <a:pPr marL="87313" indent="-87313">
              <a:spcBef>
                <a:spcPts val="150"/>
              </a:spcBef>
              <a:spcAft>
                <a:spcPts val="150"/>
              </a:spcAft>
              <a:buFont typeface="Arial" panose="020B0604020202020204" pitchFamily="34" charset="0"/>
              <a:buNone/>
            </a:pPr>
            <a:r>
              <a:rPr lang="en-CH" sz="1100" b="1" u="sng" dirty="0"/>
              <a:t>Problem-Solving and Critical Thinking</a:t>
            </a:r>
            <a:endParaRPr lang="en-US" sz="1100" b="1" u="sng" dirty="0"/>
          </a:p>
          <a:p>
            <a:pPr marL="87313" lvl="1" indent="-87313">
              <a:spcBef>
                <a:spcPts val="150"/>
              </a:spcBef>
              <a:spcAft>
                <a:spcPts val="150"/>
              </a:spcAft>
              <a:buFont typeface="Arial" panose="020B0604020202020204" pitchFamily="34" charset="0"/>
              <a:buChar char="•"/>
            </a:pPr>
            <a:r>
              <a:rPr lang="en-CH" sz="1100" dirty="0"/>
              <a:t>Logical Thinking: Games and puzzles that enhance logical reasoning and problem-solving</a:t>
            </a:r>
            <a:r>
              <a:rPr lang="en-US" sz="1100" dirty="0"/>
              <a:t> </a:t>
            </a:r>
          </a:p>
          <a:p>
            <a:pPr marL="87313" lvl="1" indent="-87313">
              <a:spcBef>
                <a:spcPts val="150"/>
              </a:spcBef>
              <a:spcAft>
                <a:spcPts val="150"/>
              </a:spcAft>
              <a:buFont typeface="Arial" panose="020B0604020202020204" pitchFamily="34" charset="0"/>
              <a:buChar char="•"/>
            </a:pPr>
            <a:r>
              <a:rPr lang="en-CH" sz="1100" dirty="0"/>
              <a:t>Research Skills: How to effectively search for and evaluate information online </a:t>
            </a:r>
          </a:p>
          <a:p>
            <a:pPr marL="87313" indent="-87313">
              <a:spcBef>
                <a:spcPts val="150"/>
              </a:spcBef>
              <a:spcAft>
                <a:spcPts val="150"/>
              </a:spcAft>
              <a:buFont typeface="Arial" panose="020B0604020202020204" pitchFamily="34" charset="0"/>
              <a:buNone/>
            </a:pPr>
            <a:r>
              <a:rPr lang="en-CH" sz="1100" b="1" u="sng" dirty="0"/>
              <a:t>Emerging Technologies</a:t>
            </a:r>
          </a:p>
          <a:p>
            <a:pPr marL="87313" lvl="1" indent="-87313">
              <a:spcBef>
                <a:spcPts val="150"/>
              </a:spcBef>
              <a:spcAft>
                <a:spcPts val="150"/>
              </a:spcAft>
              <a:buFont typeface="Arial" panose="020B0604020202020204" pitchFamily="34" charset="0"/>
              <a:buChar char="•"/>
            </a:pPr>
            <a:r>
              <a:rPr lang="en-CH" sz="1100" dirty="0"/>
              <a:t>Awareness of New Technologies: Introduction to concepts like AI, VR, AR, and robotics </a:t>
            </a:r>
          </a:p>
          <a:p>
            <a:pPr marL="87313" lvl="1" indent="-87313">
              <a:spcBef>
                <a:spcPts val="150"/>
              </a:spcBef>
              <a:spcAft>
                <a:spcPts val="150"/>
              </a:spcAft>
              <a:buFont typeface="Arial" panose="020B0604020202020204" pitchFamily="34" charset="0"/>
              <a:buChar char="•"/>
            </a:pPr>
            <a:r>
              <a:rPr lang="en-CH" sz="1100" dirty="0"/>
              <a:t>Hands-On Experience: Opportunities to interact with and explore new technologies </a:t>
            </a:r>
            <a:endParaRPr lang="en-US" sz="1100" dirty="0"/>
          </a:p>
          <a:p>
            <a:pPr marL="87313" indent="-87313">
              <a:spcBef>
                <a:spcPts val="150"/>
              </a:spcBef>
              <a:spcAft>
                <a:spcPts val="150"/>
              </a:spcAft>
              <a:buFont typeface="Arial" panose="020B0604020202020204" pitchFamily="34" charset="0"/>
              <a:buNone/>
            </a:pPr>
            <a:r>
              <a:rPr lang="en-CH" sz="1100" b="1" u="sng" dirty="0"/>
              <a:t>Integration into Regular Subjects</a:t>
            </a:r>
          </a:p>
          <a:p>
            <a:pPr marL="87313" lvl="1" indent="-87313">
              <a:spcBef>
                <a:spcPts val="150"/>
              </a:spcBef>
              <a:spcAft>
                <a:spcPts val="150"/>
              </a:spcAft>
              <a:buFont typeface="Arial" panose="020B0604020202020204" pitchFamily="34" charset="0"/>
              <a:buChar char="•"/>
            </a:pPr>
            <a:r>
              <a:rPr lang="en-CH" sz="1100" dirty="0"/>
              <a:t>Interactive Learning: Use digital tools and simulations for engaging activities in subjects like math and science, such as interactive graphs and virtual labs </a:t>
            </a:r>
          </a:p>
          <a:p>
            <a:pPr marL="87313" lvl="1" indent="-87313">
              <a:spcBef>
                <a:spcPts val="150"/>
              </a:spcBef>
              <a:spcAft>
                <a:spcPts val="150"/>
              </a:spcAft>
              <a:buFont typeface="Arial" panose="020B0604020202020204" pitchFamily="34" charset="0"/>
              <a:buChar char="•"/>
            </a:pPr>
            <a:r>
              <a:rPr lang="en-CH" sz="1100" dirty="0"/>
              <a:t>Digital Projects: Incorporate digital storytelling, multimedia presentations, and online research into language</a:t>
            </a:r>
            <a:r>
              <a:rPr lang="en-US" sz="1100" dirty="0"/>
              <a:t>,</a:t>
            </a:r>
            <a:r>
              <a:rPr lang="en-CH" sz="1100" dirty="0"/>
              <a:t> arts and social studies assignments </a:t>
            </a:r>
          </a:p>
          <a:p>
            <a:pPr marL="87313" lvl="1" indent="-87313">
              <a:spcBef>
                <a:spcPts val="150"/>
              </a:spcBef>
              <a:spcAft>
                <a:spcPts val="150"/>
              </a:spcAft>
              <a:buFont typeface="Arial" panose="020B0604020202020204" pitchFamily="34" charset="0"/>
              <a:buChar char="•"/>
            </a:pPr>
            <a:r>
              <a:rPr lang="en-CH" sz="1100" dirty="0"/>
              <a:t>Creative Tools: Apply digital art and music software for creative projects in classes, enhancing students' skills in creating and sharing digital content </a:t>
            </a:r>
          </a:p>
        </p:txBody>
      </p:sp>
      <p:grpSp>
        <p:nvGrpSpPr>
          <p:cNvPr id="54" name="Group 53">
            <a:extLst>
              <a:ext uri="{FF2B5EF4-FFF2-40B4-BE49-F238E27FC236}">
                <a16:creationId xmlns:a16="http://schemas.microsoft.com/office/drawing/2014/main" id="{56DB558B-C3C1-80C2-E2A4-F668F081BF9A}"/>
              </a:ext>
            </a:extLst>
          </p:cNvPr>
          <p:cNvGrpSpPr>
            <a:grpSpLocks noChangeAspect="1"/>
          </p:cNvGrpSpPr>
          <p:nvPr/>
        </p:nvGrpSpPr>
        <p:grpSpPr>
          <a:xfrm>
            <a:off x="5808319" y="1219577"/>
            <a:ext cx="621056" cy="621056"/>
            <a:chOff x="1678629" y="1847301"/>
            <a:chExt cx="838643" cy="838643"/>
          </a:xfrm>
          <a:solidFill>
            <a:schemeClr val="tx1">
              <a:lumMod val="75000"/>
              <a:lumOff val="25000"/>
            </a:schemeClr>
          </a:solidFill>
        </p:grpSpPr>
        <p:sp>
          <p:nvSpPr>
            <p:cNvPr id="55" name="Oval 54">
              <a:extLst>
                <a:ext uri="{FF2B5EF4-FFF2-40B4-BE49-F238E27FC236}">
                  <a16:creationId xmlns:a16="http://schemas.microsoft.com/office/drawing/2014/main" id="{C9204659-EE4B-58AF-BE48-B18F2BC663E5}"/>
                </a:ext>
              </a:extLst>
            </p:cNvPr>
            <p:cNvSpPr/>
            <p:nvPr/>
          </p:nvSpPr>
          <p:spPr>
            <a:xfrm>
              <a:off x="1678629" y="1847301"/>
              <a:ext cx="838643" cy="838643"/>
            </a:xfrm>
            <a:prstGeom prst="ellipse">
              <a:avLst/>
            </a:prstGeom>
            <a:solidFill>
              <a:schemeClr val="accent1"/>
            </a:solid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6" name="TextBox 55">
              <a:extLst>
                <a:ext uri="{FF2B5EF4-FFF2-40B4-BE49-F238E27FC236}">
                  <a16:creationId xmlns:a16="http://schemas.microsoft.com/office/drawing/2014/main" id="{5BCD1B9C-0A60-B3B4-3AA7-96543528AEE5}"/>
                </a:ext>
              </a:extLst>
            </p:cNvPr>
            <p:cNvSpPr txBox="1"/>
            <p:nvPr/>
          </p:nvSpPr>
          <p:spPr>
            <a:xfrm>
              <a:off x="1791159" y="1944481"/>
              <a:ext cx="613580" cy="644280"/>
            </a:xfrm>
            <a:prstGeom prst="rect">
              <a:avLst/>
            </a:prstGeom>
            <a:noFill/>
          </p:spPr>
          <p:txBody>
            <a:bodyPr wrap="square" rtlCol="0" anchor="ctr">
              <a:spAutoFit/>
            </a:bodyPr>
            <a:lstStyle/>
            <a:p>
              <a:pPr algn="ctr"/>
              <a:r>
                <a:rPr lang="en-US" altLang="ko-KR" sz="2800" b="1">
                  <a:solidFill>
                    <a:schemeClr val="bg1"/>
                  </a:solidFill>
                  <a:cs typeface="Arial" pitchFamily="34" charset="0"/>
                </a:rPr>
                <a:t>2</a:t>
              </a:r>
              <a:endParaRPr lang="ko-KR" altLang="en-US" sz="2800" b="1">
                <a:solidFill>
                  <a:schemeClr val="bg1"/>
                </a:solidFill>
                <a:cs typeface="Arial" pitchFamily="34" charset="0"/>
              </a:endParaRPr>
            </a:p>
          </p:txBody>
        </p:sp>
      </p:grpSp>
      <p:sp>
        <p:nvSpPr>
          <p:cNvPr id="10" name="Rectangle 9">
            <a:extLst>
              <a:ext uri="{FF2B5EF4-FFF2-40B4-BE49-F238E27FC236}">
                <a16:creationId xmlns:a16="http://schemas.microsoft.com/office/drawing/2014/main" id="{8C63F8B5-905F-5BDF-2C39-DC5D1BBEB217}"/>
              </a:ext>
            </a:extLst>
          </p:cNvPr>
          <p:cNvSpPr/>
          <p:nvPr/>
        </p:nvSpPr>
        <p:spPr>
          <a:xfrm>
            <a:off x="0" y="0"/>
            <a:ext cx="3934982" cy="6858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5" name="TextBox 4">
            <a:extLst>
              <a:ext uri="{FF2B5EF4-FFF2-40B4-BE49-F238E27FC236}">
                <a16:creationId xmlns:a16="http://schemas.microsoft.com/office/drawing/2014/main" id="{616081A2-E74D-5CED-9FE2-E7879CCE6111}"/>
              </a:ext>
            </a:extLst>
          </p:cNvPr>
          <p:cNvSpPr txBox="1"/>
          <p:nvPr/>
        </p:nvSpPr>
        <p:spPr>
          <a:xfrm>
            <a:off x="170597" y="1874303"/>
            <a:ext cx="3603010" cy="4431983"/>
          </a:xfrm>
          <a:prstGeom prst="rect">
            <a:avLst/>
          </a:prstGeom>
          <a:noFill/>
        </p:spPr>
        <p:txBody>
          <a:bodyPr wrap="square">
            <a:spAutoFit/>
          </a:bodyPr>
          <a:lstStyle/>
          <a:p>
            <a:pPr marL="268288" indent="-268288" defTabSz="449263">
              <a:spcBef>
                <a:spcPts val="150"/>
              </a:spcBef>
              <a:spcAft>
                <a:spcPts val="150"/>
              </a:spcAft>
              <a:buFont typeface="Arial" panose="020B0604020202020204" pitchFamily="34" charset="0"/>
              <a:buNone/>
              <a:tabLst>
                <a:tab pos="449263" algn="l"/>
              </a:tabLst>
            </a:pPr>
            <a:r>
              <a:rPr lang="en-CH" sz="1100" b="1" u="sng" dirty="0"/>
              <a:t>Basic Computer Skills</a:t>
            </a:r>
            <a:endParaRPr lang="en-US" sz="1100" b="1" u="sng" dirty="0"/>
          </a:p>
          <a:p>
            <a:pPr marL="87313" lvl="1" indent="-87313" defTabSz="449263">
              <a:spcBef>
                <a:spcPts val="150"/>
              </a:spcBef>
              <a:spcAft>
                <a:spcPts val="150"/>
              </a:spcAft>
              <a:buFont typeface="Arial" panose="020B0604020202020204" pitchFamily="34" charset="0"/>
              <a:buChar char="•"/>
              <a:tabLst>
                <a:tab pos="449263" algn="l"/>
              </a:tabLst>
            </a:pPr>
            <a:r>
              <a:rPr lang="en-US" sz="1100" dirty="0"/>
              <a:t>T</a:t>
            </a:r>
            <a:r>
              <a:rPr lang="en-CH" sz="1100" dirty="0" err="1"/>
              <a:t>yping</a:t>
            </a:r>
            <a:r>
              <a:rPr lang="en-CH" sz="1100" dirty="0"/>
              <a:t>: Practice typing to improve speed and accuracy using fun games and typing programs </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Using a Mouse and Keyboard: Teach how to use a mouse, touchpad, and keyboard efficiently </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File Management: Basics of creating, saving, and organizing files and folders </a:t>
            </a:r>
          </a:p>
          <a:p>
            <a:pPr marL="268288" indent="-268288" defTabSz="449263">
              <a:spcBef>
                <a:spcPts val="150"/>
              </a:spcBef>
              <a:spcAft>
                <a:spcPts val="150"/>
              </a:spcAft>
              <a:buFont typeface="Arial" panose="020B0604020202020204" pitchFamily="34" charset="0"/>
              <a:buNone/>
              <a:tabLst>
                <a:tab pos="449263" algn="l"/>
              </a:tabLst>
            </a:pPr>
            <a:r>
              <a:rPr lang="en-CH" sz="1100" b="1" u="sng" dirty="0"/>
              <a:t>Internet Navigation</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Web Browsing: How to use a web browser, open tabs, navigate websites, and use search engines </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Email: How to set up and use an email account, including composing, sending, and replying to emails </a:t>
            </a:r>
          </a:p>
          <a:p>
            <a:pPr marL="268288" indent="-268288" algn="l" defTabSz="449263">
              <a:spcBef>
                <a:spcPts val="150"/>
              </a:spcBef>
              <a:spcAft>
                <a:spcPts val="150"/>
              </a:spcAft>
              <a:buFont typeface="Arial" panose="020B0604020202020204" pitchFamily="34" charset="0"/>
              <a:buNone/>
              <a:tabLst>
                <a:tab pos="449263" algn="l"/>
              </a:tabLst>
            </a:pPr>
            <a:r>
              <a:rPr lang="en-CH" sz="1100" b="1" u="sng" dirty="0"/>
              <a:t>Basic Coding and Programming</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Block-Based Coding: Start with visual programming languages like Scratch to introduce coding concepts </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Simple Coding Projects: Gradually move to simple text-based coding using languages like Python </a:t>
            </a:r>
          </a:p>
          <a:p>
            <a:pPr marL="268288" indent="-268288" defTabSz="449263">
              <a:spcBef>
                <a:spcPts val="150"/>
              </a:spcBef>
              <a:spcAft>
                <a:spcPts val="150"/>
              </a:spcAft>
              <a:buFont typeface="Arial" panose="020B0604020202020204" pitchFamily="34" charset="0"/>
              <a:buNone/>
              <a:tabLst>
                <a:tab pos="449263" algn="l"/>
              </a:tabLst>
            </a:pPr>
            <a:r>
              <a:rPr lang="en-CH" sz="1100" b="1" u="sng" dirty="0"/>
              <a:t>Digital Creation</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Multimedia: Basic skills in creating and editing digital content like images, videos, and presentations </a:t>
            </a:r>
          </a:p>
          <a:p>
            <a:pPr marL="87313" lvl="1" indent="-87313" defTabSz="449263">
              <a:spcBef>
                <a:spcPts val="150"/>
              </a:spcBef>
              <a:spcAft>
                <a:spcPts val="150"/>
              </a:spcAft>
              <a:buFont typeface="Arial" panose="020B0604020202020204" pitchFamily="34" charset="0"/>
              <a:buChar char="•"/>
              <a:tabLst>
                <a:tab pos="449263" algn="l"/>
              </a:tabLst>
            </a:pPr>
            <a:r>
              <a:rPr lang="en-CH" sz="1100" dirty="0"/>
              <a:t>Online Collaboration: Using tools like Google Docs and other collaboration platforms for group projects </a:t>
            </a:r>
            <a:endParaRPr lang="ko-KR" altLang="en-US" sz="1200" b="1" dirty="0">
              <a:solidFill>
                <a:schemeClr val="bg1"/>
              </a:solidFill>
              <a:latin typeface="Arial" pitchFamily="34" charset="0"/>
              <a:cs typeface="Arial" pitchFamily="34" charset="0"/>
            </a:endParaRPr>
          </a:p>
        </p:txBody>
      </p:sp>
      <p:grpSp>
        <p:nvGrpSpPr>
          <p:cNvPr id="11" name="Group 10">
            <a:extLst>
              <a:ext uri="{FF2B5EF4-FFF2-40B4-BE49-F238E27FC236}">
                <a16:creationId xmlns:a16="http://schemas.microsoft.com/office/drawing/2014/main" id="{2F0D5A0B-B591-50C2-3D69-5C0BF1D27632}"/>
              </a:ext>
            </a:extLst>
          </p:cNvPr>
          <p:cNvGrpSpPr>
            <a:grpSpLocks noChangeAspect="1"/>
          </p:cNvGrpSpPr>
          <p:nvPr/>
        </p:nvGrpSpPr>
        <p:grpSpPr>
          <a:xfrm>
            <a:off x="1656963" y="1219577"/>
            <a:ext cx="621056" cy="621056"/>
            <a:chOff x="1678629" y="1847301"/>
            <a:chExt cx="838643" cy="838643"/>
          </a:xfrm>
          <a:solidFill>
            <a:schemeClr val="tx1">
              <a:lumMod val="75000"/>
              <a:lumOff val="25000"/>
            </a:schemeClr>
          </a:solidFill>
        </p:grpSpPr>
        <p:sp>
          <p:nvSpPr>
            <p:cNvPr id="14" name="Oval 13">
              <a:extLst>
                <a:ext uri="{FF2B5EF4-FFF2-40B4-BE49-F238E27FC236}">
                  <a16:creationId xmlns:a16="http://schemas.microsoft.com/office/drawing/2014/main" id="{2158B56B-9A9A-BA30-71F8-77E3A79BB190}"/>
                </a:ext>
              </a:extLst>
            </p:cNvPr>
            <p:cNvSpPr/>
            <p:nvPr/>
          </p:nvSpPr>
          <p:spPr>
            <a:xfrm>
              <a:off x="1678629" y="1847301"/>
              <a:ext cx="838643" cy="838643"/>
            </a:xfrm>
            <a:prstGeom prst="ellipse">
              <a:avLst/>
            </a:prstGeom>
            <a:grpFill/>
            <a:ln w="635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TextBox 23">
              <a:extLst>
                <a:ext uri="{FF2B5EF4-FFF2-40B4-BE49-F238E27FC236}">
                  <a16:creationId xmlns:a16="http://schemas.microsoft.com/office/drawing/2014/main" id="{BDA184D5-91AF-DE81-91F3-08643AAD4119}"/>
                </a:ext>
              </a:extLst>
            </p:cNvPr>
            <p:cNvSpPr txBox="1"/>
            <p:nvPr/>
          </p:nvSpPr>
          <p:spPr>
            <a:xfrm>
              <a:off x="1791159" y="2005011"/>
              <a:ext cx="613580" cy="523220"/>
            </a:xfrm>
            <a:prstGeom prst="rect">
              <a:avLst/>
            </a:prstGeom>
            <a:noFill/>
          </p:spPr>
          <p:txBody>
            <a:bodyPr wrap="square" rtlCol="0" anchor="ctr">
              <a:spAutoFit/>
            </a:bodyPr>
            <a:lstStyle/>
            <a:p>
              <a:pPr algn="ctr"/>
              <a:r>
                <a:rPr lang="en-US" altLang="ko-KR" sz="2800" b="1">
                  <a:solidFill>
                    <a:schemeClr val="bg1"/>
                  </a:solidFill>
                  <a:cs typeface="Arial" pitchFamily="34" charset="0"/>
                </a:rPr>
                <a:t>1</a:t>
              </a:r>
              <a:endParaRPr lang="ko-KR" altLang="en-US" sz="2800" b="1">
                <a:solidFill>
                  <a:schemeClr val="bg1"/>
                </a:solidFill>
                <a:cs typeface="Arial" pitchFamily="34" charset="0"/>
              </a:endParaRPr>
            </a:p>
          </p:txBody>
        </p:sp>
      </p:grpSp>
      <p:sp>
        <p:nvSpPr>
          <p:cNvPr id="4" name="Rectangle 3">
            <a:extLst>
              <a:ext uri="{FF2B5EF4-FFF2-40B4-BE49-F238E27FC236}">
                <a16:creationId xmlns:a16="http://schemas.microsoft.com/office/drawing/2014/main" id="{0D98B04E-8E1A-4651-9D8B-8AA66726C3E8}"/>
              </a:ext>
            </a:extLst>
          </p:cNvPr>
          <p:cNvSpPr/>
          <p:nvPr/>
        </p:nvSpPr>
        <p:spPr>
          <a:xfrm>
            <a:off x="0" y="228020"/>
            <a:ext cx="12192000" cy="937310"/>
          </a:xfrm>
          <a:prstGeom prst="rect">
            <a:avLst/>
          </a:prstGeom>
          <a:solidFill>
            <a:schemeClr val="accent3">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a:t>Digital Literacy curriculum </a:t>
            </a:r>
          </a:p>
        </p:txBody>
      </p:sp>
    </p:spTree>
    <p:extLst>
      <p:ext uri="{BB962C8B-B14F-4D97-AF65-F5344CB8AC3E}">
        <p14:creationId xmlns:p14="http://schemas.microsoft.com/office/powerpoint/2010/main" val="815889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Resources - Types</a:t>
            </a:r>
          </a:p>
        </p:txBody>
      </p:sp>
      <p:grpSp>
        <p:nvGrpSpPr>
          <p:cNvPr id="3" name="그룹 11">
            <a:extLst>
              <a:ext uri="{FF2B5EF4-FFF2-40B4-BE49-F238E27FC236}">
                <a16:creationId xmlns:a16="http://schemas.microsoft.com/office/drawing/2014/main" id="{8AC2500D-80BC-4B8B-B67D-88C396CAFBB4}"/>
              </a:ext>
            </a:extLst>
          </p:cNvPr>
          <p:cNvGrpSpPr/>
          <p:nvPr/>
        </p:nvGrpSpPr>
        <p:grpSpPr>
          <a:xfrm>
            <a:off x="928579" y="1425853"/>
            <a:ext cx="980272" cy="5308368"/>
            <a:chOff x="928397" y="1060031"/>
            <a:chExt cx="947216" cy="5129361"/>
          </a:xfrm>
        </p:grpSpPr>
        <p:grpSp>
          <p:nvGrpSpPr>
            <p:cNvPr id="4" name="Group 3">
              <a:extLst>
                <a:ext uri="{FF2B5EF4-FFF2-40B4-BE49-F238E27FC236}">
                  <a16:creationId xmlns:a16="http://schemas.microsoft.com/office/drawing/2014/main" id="{AB5B0F08-EC7C-4896-8B08-88DFFD86B39A}"/>
                </a:ext>
              </a:extLst>
            </p:cNvPr>
            <p:cNvGrpSpPr/>
            <p:nvPr/>
          </p:nvGrpSpPr>
          <p:grpSpPr>
            <a:xfrm>
              <a:off x="1052943" y="5197305"/>
              <a:ext cx="698127" cy="762861"/>
              <a:chOff x="2195736" y="5121188"/>
              <a:chExt cx="901189" cy="900100"/>
            </a:xfrm>
          </p:grpSpPr>
          <p:sp>
            <p:nvSpPr>
              <p:cNvPr id="20" name="Rectangle 8">
                <a:extLst>
                  <a:ext uri="{FF2B5EF4-FFF2-40B4-BE49-F238E27FC236}">
                    <a16:creationId xmlns:a16="http://schemas.microsoft.com/office/drawing/2014/main" id="{CC8A2BEF-C5E5-430F-8098-1D553BA5629D}"/>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1" name="Rectangle 8">
                <a:extLst>
                  <a:ext uri="{FF2B5EF4-FFF2-40B4-BE49-F238E27FC236}">
                    <a16:creationId xmlns:a16="http://schemas.microsoft.com/office/drawing/2014/main" id="{CA8D051F-9F7D-4F1F-8969-5C779DEB4686}"/>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2" name="Rectangle 8">
                <a:extLst>
                  <a:ext uri="{FF2B5EF4-FFF2-40B4-BE49-F238E27FC236}">
                    <a16:creationId xmlns:a16="http://schemas.microsoft.com/office/drawing/2014/main" id="{0145AACE-FCEB-484D-8ECE-54527ED80BF1}"/>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3" name="Rectangle 8">
                <a:extLst>
                  <a:ext uri="{FF2B5EF4-FFF2-40B4-BE49-F238E27FC236}">
                    <a16:creationId xmlns:a16="http://schemas.microsoft.com/office/drawing/2014/main" id="{54AB8513-D4A3-4161-939B-1ACB70D10392}"/>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4" name="Rectangle 8">
                <a:extLst>
                  <a:ext uri="{FF2B5EF4-FFF2-40B4-BE49-F238E27FC236}">
                    <a16:creationId xmlns:a16="http://schemas.microsoft.com/office/drawing/2014/main" id="{44A41C7D-B538-42D5-9E38-34229C0B9D24}"/>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tx1">
                      <a:lumMod val="72000"/>
                      <a:lumOff val="28000"/>
                    </a:schemeClr>
                  </a:gs>
                  <a:gs pos="100000">
                    <a:schemeClr val="tx1">
                      <a:lumMod val="31000"/>
                      <a:lumOff val="69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5" name="Group 4">
              <a:extLst>
                <a:ext uri="{FF2B5EF4-FFF2-40B4-BE49-F238E27FC236}">
                  <a16:creationId xmlns:a16="http://schemas.microsoft.com/office/drawing/2014/main" id="{5CF6339F-EA61-4F7C-B47F-001FB1003A92}"/>
                </a:ext>
              </a:extLst>
            </p:cNvPr>
            <p:cNvGrpSpPr/>
            <p:nvPr/>
          </p:nvGrpSpPr>
          <p:grpSpPr>
            <a:xfrm>
              <a:off x="1052942" y="4190328"/>
              <a:ext cx="696214" cy="1098520"/>
              <a:chOff x="5796136" y="404664"/>
              <a:chExt cx="2284244" cy="4392488"/>
            </a:xfrm>
          </p:grpSpPr>
          <p:sp>
            <p:nvSpPr>
              <p:cNvPr id="16" name="Rectangle 2">
                <a:extLst>
                  <a:ext uri="{FF2B5EF4-FFF2-40B4-BE49-F238E27FC236}">
                    <a16:creationId xmlns:a16="http://schemas.microsoft.com/office/drawing/2014/main" id="{784D5ADE-4C17-48D6-B55E-2DEB600818AF}"/>
                  </a:ext>
                </a:extLst>
              </p:cNvPr>
              <p:cNvSpPr/>
              <p:nvPr/>
            </p:nvSpPr>
            <p:spPr>
              <a:xfrm>
                <a:off x="5796136" y="404664"/>
                <a:ext cx="571061" cy="4392488"/>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7" name="Rectangle 2">
                <a:extLst>
                  <a:ext uri="{FF2B5EF4-FFF2-40B4-BE49-F238E27FC236}">
                    <a16:creationId xmlns:a16="http://schemas.microsoft.com/office/drawing/2014/main" id="{9F412BE8-112E-4650-9F93-A1063B9F9F9C}"/>
                  </a:ext>
                </a:extLst>
              </p:cNvPr>
              <p:cNvSpPr/>
              <p:nvPr/>
            </p:nvSpPr>
            <p:spPr>
              <a:xfrm>
                <a:off x="6367197" y="404664"/>
                <a:ext cx="571061" cy="4392488"/>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8" name="Rectangle 2">
                <a:extLst>
                  <a:ext uri="{FF2B5EF4-FFF2-40B4-BE49-F238E27FC236}">
                    <a16:creationId xmlns:a16="http://schemas.microsoft.com/office/drawing/2014/main" id="{B523F780-DA69-4B29-9446-25FC0B89E2D9}"/>
                  </a:ext>
                </a:extLst>
              </p:cNvPr>
              <p:cNvSpPr/>
              <p:nvPr/>
            </p:nvSpPr>
            <p:spPr>
              <a:xfrm>
                <a:off x="6938258" y="404664"/>
                <a:ext cx="571061" cy="4392488"/>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9" name="Rectangle 2">
                <a:extLst>
                  <a:ext uri="{FF2B5EF4-FFF2-40B4-BE49-F238E27FC236}">
                    <a16:creationId xmlns:a16="http://schemas.microsoft.com/office/drawing/2014/main" id="{4B6E9CE7-BA12-4D71-8274-B5C9F79D16BD}"/>
                  </a:ext>
                </a:extLst>
              </p:cNvPr>
              <p:cNvSpPr/>
              <p:nvPr/>
            </p:nvSpPr>
            <p:spPr>
              <a:xfrm>
                <a:off x="7509319" y="404664"/>
                <a:ext cx="571061" cy="4392488"/>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6" name="Group 5">
              <a:extLst>
                <a:ext uri="{FF2B5EF4-FFF2-40B4-BE49-F238E27FC236}">
                  <a16:creationId xmlns:a16="http://schemas.microsoft.com/office/drawing/2014/main" id="{97872D37-D90E-4CB1-86F8-0B5807C3F604}"/>
                </a:ext>
              </a:extLst>
            </p:cNvPr>
            <p:cNvGrpSpPr/>
            <p:nvPr/>
          </p:nvGrpSpPr>
          <p:grpSpPr>
            <a:xfrm>
              <a:off x="1052944" y="1207072"/>
              <a:ext cx="696215" cy="3138165"/>
              <a:chOff x="5796136" y="166282"/>
              <a:chExt cx="2284246" cy="4250287"/>
            </a:xfrm>
          </p:grpSpPr>
          <p:sp>
            <p:nvSpPr>
              <p:cNvPr id="12" name="Rectangle 2">
                <a:extLst>
                  <a:ext uri="{FF2B5EF4-FFF2-40B4-BE49-F238E27FC236}">
                    <a16:creationId xmlns:a16="http://schemas.microsoft.com/office/drawing/2014/main" id="{D6B4A71C-F32E-41A9-A115-7D6F191A3238}"/>
                  </a:ext>
                </a:extLst>
              </p:cNvPr>
              <p:cNvSpPr/>
              <p:nvPr/>
            </p:nvSpPr>
            <p:spPr>
              <a:xfrm>
                <a:off x="5796136" y="166282"/>
                <a:ext cx="571059" cy="4250287"/>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3" name="Rectangle 2">
                <a:extLst>
                  <a:ext uri="{FF2B5EF4-FFF2-40B4-BE49-F238E27FC236}">
                    <a16:creationId xmlns:a16="http://schemas.microsoft.com/office/drawing/2014/main" id="{568AF822-7D43-4ECF-828F-C3A5BEF6A238}"/>
                  </a:ext>
                </a:extLst>
              </p:cNvPr>
              <p:cNvSpPr/>
              <p:nvPr/>
            </p:nvSpPr>
            <p:spPr>
              <a:xfrm>
                <a:off x="6367195" y="166282"/>
                <a:ext cx="571059" cy="4250287"/>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4" name="Rectangle 2">
                <a:extLst>
                  <a:ext uri="{FF2B5EF4-FFF2-40B4-BE49-F238E27FC236}">
                    <a16:creationId xmlns:a16="http://schemas.microsoft.com/office/drawing/2014/main" id="{14A807C0-E078-427D-A2E2-E9F1D50CAC76}"/>
                  </a:ext>
                </a:extLst>
              </p:cNvPr>
              <p:cNvSpPr/>
              <p:nvPr/>
            </p:nvSpPr>
            <p:spPr>
              <a:xfrm>
                <a:off x="6938261" y="166282"/>
                <a:ext cx="571062" cy="4250287"/>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5" name="Rectangle 2">
                <a:extLst>
                  <a:ext uri="{FF2B5EF4-FFF2-40B4-BE49-F238E27FC236}">
                    <a16:creationId xmlns:a16="http://schemas.microsoft.com/office/drawing/2014/main" id="{AED57CA6-FB6E-4D2D-80BC-80AA449F07FE}"/>
                  </a:ext>
                </a:extLst>
              </p:cNvPr>
              <p:cNvSpPr/>
              <p:nvPr/>
            </p:nvSpPr>
            <p:spPr>
              <a:xfrm>
                <a:off x="7509320" y="166282"/>
                <a:ext cx="571062" cy="4250287"/>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sp>
          <p:nvSpPr>
            <p:cNvPr id="7" name="Hexagon 1">
              <a:extLst>
                <a:ext uri="{FF2B5EF4-FFF2-40B4-BE49-F238E27FC236}">
                  <a16:creationId xmlns:a16="http://schemas.microsoft.com/office/drawing/2014/main" id="{414CBE5F-1861-4E06-A3E1-82996FF091CC}"/>
                </a:ext>
              </a:extLst>
            </p:cNvPr>
            <p:cNvSpPr/>
            <p:nvPr/>
          </p:nvSpPr>
          <p:spPr>
            <a:xfrm rot="10800000" flipH="1" flipV="1">
              <a:off x="1052945" y="1060031"/>
              <a:ext cx="692941" cy="294990"/>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3001"/>
                <a:gd name="connsiteX1" fmla="*/ 217427 w 713024"/>
                <a:gd name="connsiteY1" fmla="*/ 0 h 553001"/>
                <a:gd name="connsiteX2" fmla="*/ 486072 w 713024"/>
                <a:gd name="connsiteY2" fmla="*/ 0 h 553001"/>
                <a:gd name="connsiteX3" fmla="*/ 713024 w 713024"/>
                <a:gd name="connsiteY3" fmla="*/ 277692 h 553001"/>
                <a:gd name="connsiteX4" fmla="*/ 490834 w 713024"/>
                <a:gd name="connsiteY4" fmla="*/ 553001 h 553001"/>
                <a:gd name="connsiteX5" fmla="*/ 184984 w 713024"/>
                <a:gd name="connsiteY5" fmla="*/ 548882 h 553001"/>
                <a:gd name="connsiteX6" fmla="*/ 0 w 713024"/>
                <a:gd name="connsiteY6" fmla="*/ 277692 h 553001"/>
                <a:gd name="connsiteX0" fmla="*/ 0 w 713024"/>
                <a:gd name="connsiteY0" fmla="*/ 277692 h 548882"/>
                <a:gd name="connsiteX1" fmla="*/ 217427 w 713024"/>
                <a:gd name="connsiteY1" fmla="*/ 0 h 548882"/>
                <a:gd name="connsiteX2" fmla="*/ 486072 w 713024"/>
                <a:gd name="connsiteY2" fmla="*/ 0 h 548882"/>
                <a:gd name="connsiteX3" fmla="*/ 713024 w 713024"/>
                <a:gd name="connsiteY3" fmla="*/ 277692 h 548882"/>
                <a:gd name="connsiteX4" fmla="*/ 530375 w 713024"/>
                <a:gd name="connsiteY4" fmla="*/ 546500 h 548882"/>
                <a:gd name="connsiteX5" fmla="*/ 184984 w 713024"/>
                <a:gd name="connsiteY5" fmla="*/ 548882 h 548882"/>
                <a:gd name="connsiteX6" fmla="*/ 0 w 713024"/>
                <a:gd name="connsiteY6" fmla="*/ 277692 h 548882"/>
                <a:gd name="connsiteX0" fmla="*/ 0 w 713024"/>
                <a:gd name="connsiteY0" fmla="*/ 277692 h 548882"/>
                <a:gd name="connsiteX1" fmla="*/ 217427 w 713024"/>
                <a:gd name="connsiteY1" fmla="*/ 0 h 548882"/>
                <a:gd name="connsiteX2" fmla="*/ 536397 w 713024"/>
                <a:gd name="connsiteY2" fmla="*/ 6501 h 548882"/>
                <a:gd name="connsiteX3" fmla="*/ 713024 w 713024"/>
                <a:gd name="connsiteY3" fmla="*/ 277692 h 548882"/>
                <a:gd name="connsiteX4" fmla="*/ 530375 w 713024"/>
                <a:gd name="connsiteY4" fmla="*/ 546500 h 548882"/>
                <a:gd name="connsiteX5" fmla="*/ 184984 w 713024"/>
                <a:gd name="connsiteY5" fmla="*/ 548882 h 548882"/>
                <a:gd name="connsiteX6" fmla="*/ 0 w 713024"/>
                <a:gd name="connsiteY6" fmla="*/ 277692 h 548882"/>
                <a:gd name="connsiteX0" fmla="*/ 0 w 713024"/>
                <a:gd name="connsiteY0" fmla="*/ 277692 h 548882"/>
                <a:gd name="connsiteX1" fmla="*/ 217427 w 713024"/>
                <a:gd name="connsiteY1" fmla="*/ 0 h 548882"/>
                <a:gd name="connsiteX2" fmla="*/ 529207 w 713024"/>
                <a:gd name="connsiteY2" fmla="*/ 6501 h 548882"/>
                <a:gd name="connsiteX3" fmla="*/ 713024 w 713024"/>
                <a:gd name="connsiteY3" fmla="*/ 277692 h 548882"/>
                <a:gd name="connsiteX4" fmla="*/ 530375 w 713024"/>
                <a:gd name="connsiteY4" fmla="*/ 546500 h 548882"/>
                <a:gd name="connsiteX5" fmla="*/ 184984 w 713024"/>
                <a:gd name="connsiteY5" fmla="*/ 548882 h 548882"/>
                <a:gd name="connsiteX6" fmla="*/ 0 w 713024"/>
                <a:gd name="connsiteY6" fmla="*/ 277692 h 548882"/>
                <a:gd name="connsiteX0" fmla="*/ 0 w 713024"/>
                <a:gd name="connsiteY0" fmla="*/ 277692 h 548882"/>
                <a:gd name="connsiteX1" fmla="*/ 185075 w 713024"/>
                <a:gd name="connsiteY1" fmla="*/ 0 h 548882"/>
                <a:gd name="connsiteX2" fmla="*/ 529207 w 713024"/>
                <a:gd name="connsiteY2" fmla="*/ 6501 h 548882"/>
                <a:gd name="connsiteX3" fmla="*/ 713024 w 713024"/>
                <a:gd name="connsiteY3" fmla="*/ 277692 h 548882"/>
                <a:gd name="connsiteX4" fmla="*/ 530375 w 713024"/>
                <a:gd name="connsiteY4" fmla="*/ 546500 h 548882"/>
                <a:gd name="connsiteX5" fmla="*/ 184984 w 713024"/>
                <a:gd name="connsiteY5" fmla="*/ 548882 h 548882"/>
                <a:gd name="connsiteX6" fmla="*/ 0 w 713024"/>
                <a:gd name="connsiteY6" fmla="*/ 277692 h 548882"/>
                <a:gd name="connsiteX0" fmla="*/ 0 w 713024"/>
                <a:gd name="connsiteY0" fmla="*/ 271191 h 542381"/>
                <a:gd name="connsiteX1" fmla="*/ 185075 w 713024"/>
                <a:gd name="connsiteY1" fmla="*/ 0 h 542381"/>
                <a:gd name="connsiteX2" fmla="*/ 529207 w 713024"/>
                <a:gd name="connsiteY2" fmla="*/ 0 h 542381"/>
                <a:gd name="connsiteX3" fmla="*/ 713024 w 713024"/>
                <a:gd name="connsiteY3" fmla="*/ 271191 h 542381"/>
                <a:gd name="connsiteX4" fmla="*/ 530375 w 713024"/>
                <a:gd name="connsiteY4" fmla="*/ 539999 h 542381"/>
                <a:gd name="connsiteX5" fmla="*/ 184984 w 713024"/>
                <a:gd name="connsiteY5" fmla="*/ 542381 h 542381"/>
                <a:gd name="connsiteX6" fmla="*/ 0 w 713024"/>
                <a:gd name="connsiteY6" fmla="*/ 271191 h 542381"/>
                <a:gd name="connsiteX0" fmla="*/ 0 w 713024"/>
                <a:gd name="connsiteY0" fmla="*/ 277692 h 548882"/>
                <a:gd name="connsiteX1" fmla="*/ 181480 w 713024"/>
                <a:gd name="connsiteY1" fmla="*/ 0 h 548882"/>
                <a:gd name="connsiteX2" fmla="*/ 529207 w 713024"/>
                <a:gd name="connsiteY2" fmla="*/ 6501 h 548882"/>
                <a:gd name="connsiteX3" fmla="*/ 713024 w 713024"/>
                <a:gd name="connsiteY3" fmla="*/ 277692 h 548882"/>
                <a:gd name="connsiteX4" fmla="*/ 530375 w 713024"/>
                <a:gd name="connsiteY4" fmla="*/ 546500 h 548882"/>
                <a:gd name="connsiteX5" fmla="*/ 184984 w 713024"/>
                <a:gd name="connsiteY5" fmla="*/ 548882 h 548882"/>
                <a:gd name="connsiteX6" fmla="*/ 0 w 713024"/>
                <a:gd name="connsiteY6" fmla="*/ 277692 h 548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48882">
                  <a:moveTo>
                    <a:pt x="0" y="277692"/>
                  </a:moveTo>
                  <a:lnTo>
                    <a:pt x="181480" y="0"/>
                  </a:lnTo>
                  <a:lnTo>
                    <a:pt x="529207" y="6501"/>
                  </a:lnTo>
                  <a:lnTo>
                    <a:pt x="713024" y="277692"/>
                  </a:lnTo>
                  <a:lnTo>
                    <a:pt x="530375" y="546500"/>
                  </a:lnTo>
                  <a:lnTo>
                    <a:pt x="184984" y="548882"/>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sp>
          <p:nvSpPr>
            <p:cNvPr id="8" name="Oval 7">
              <a:extLst>
                <a:ext uri="{FF2B5EF4-FFF2-40B4-BE49-F238E27FC236}">
                  <a16:creationId xmlns:a16="http://schemas.microsoft.com/office/drawing/2014/main" id="{30E0E7AA-291D-412C-BA2F-7AEE7AF71A2A}"/>
                </a:ext>
              </a:extLst>
            </p:cNvPr>
            <p:cNvSpPr/>
            <p:nvPr/>
          </p:nvSpPr>
          <p:spPr>
            <a:xfrm>
              <a:off x="1293559" y="1139177"/>
              <a:ext cx="211716" cy="115831"/>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p>
          </p:txBody>
        </p:sp>
        <p:grpSp>
          <p:nvGrpSpPr>
            <p:cNvPr id="9" name="Group 8">
              <a:extLst>
                <a:ext uri="{FF2B5EF4-FFF2-40B4-BE49-F238E27FC236}">
                  <a16:creationId xmlns:a16="http://schemas.microsoft.com/office/drawing/2014/main" id="{F70F79B6-D7D8-4C2B-93F3-B907FB0EEE7D}"/>
                </a:ext>
              </a:extLst>
            </p:cNvPr>
            <p:cNvGrpSpPr/>
            <p:nvPr/>
          </p:nvGrpSpPr>
          <p:grpSpPr>
            <a:xfrm>
              <a:off x="928397" y="5857068"/>
              <a:ext cx="947216" cy="332324"/>
              <a:chOff x="1950156" y="5792403"/>
              <a:chExt cx="1387404" cy="444917"/>
            </a:xfrm>
          </p:grpSpPr>
          <p:sp>
            <p:nvSpPr>
              <p:cNvPr id="10" name="Oval 9">
                <a:extLst>
                  <a:ext uri="{FF2B5EF4-FFF2-40B4-BE49-F238E27FC236}">
                    <a16:creationId xmlns:a16="http://schemas.microsoft.com/office/drawing/2014/main" id="{0FB3287C-64E0-4EEF-8203-E6C3CDA8AD79}"/>
                  </a:ext>
                </a:extLst>
              </p:cNvPr>
              <p:cNvSpPr/>
              <p:nvPr/>
            </p:nvSpPr>
            <p:spPr>
              <a:xfrm flipV="1">
                <a:off x="1950156" y="5792403"/>
                <a:ext cx="1387404" cy="444917"/>
              </a:xfrm>
              <a:prstGeom prst="ellipse">
                <a:avLst/>
              </a:prstGeom>
              <a:solidFill>
                <a:schemeClr val="tx1">
                  <a:alpha val="27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11" name="Oval 10">
                <a:extLst>
                  <a:ext uri="{FF2B5EF4-FFF2-40B4-BE49-F238E27FC236}">
                    <a16:creationId xmlns:a16="http://schemas.microsoft.com/office/drawing/2014/main" id="{2549DD07-DDAC-40B8-BF7A-C28E92FCAE09}"/>
                  </a:ext>
                </a:extLst>
              </p:cNvPr>
              <p:cNvSpPr/>
              <p:nvPr/>
            </p:nvSpPr>
            <p:spPr>
              <a:xfrm flipV="1">
                <a:off x="2069425" y="5830643"/>
                <a:ext cx="1148870" cy="368424"/>
              </a:xfrm>
              <a:prstGeom prst="ellipse">
                <a:avLst/>
              </a:prstGeom>
              <a:solidFill>
                <a:schemeClr val="tx1">
                  <a:alpha val="81000"/>
                </a:schemeClr>
              </a:solidFill>
              <a:ln>
                <a:noFill/>
              </a:ln>
              <a:effectLst>
                <a:softEdge rad="1651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grpSp>
        <p:nvGrpSpPr>
          <p:cNvPr id="25" name="그룹 13">
            <a:extLst>
              <a:ext uri="{FF2B5EF4-FFF2-40B4-BE49-F238E27FC236}">
                <a16:creationId xmlns:a16="http://schemas.microsoft.com/office/drawing/2014/main" id="{05D148F4-BE34-4347-B941-D910B825FEFC}"/>
              </a:ext>
            </a:extLst>
          </p:cNvPr>
          <p:cNvGrpSpPr/>
          <p:nvPr/>
        </p:nvGrpSpPr>
        <p:grpSpPr>
          <a:xfrm>
            <a:off x="909222" y="1467741"/>
            <a:ext cx="2036901" cy="1779050"/>
            <a:chOff x="909220" y="1467738"/>
            <a:chExt cx="2036900" cy="1779049"/>
          </a:xfrm>
        </p:grpSpPr>
        <p:sp>
          <p:nvSpPr>
            <p:cNvPr id="26" name="Rounded Rectangle 14">
              <a:extLst>
                <a:ext uri="{FF2B5EF4-FFF2-40B4-BE49-F238E27FC236}">
                  <a16:creationId xmlns:a16="http://schemas.microsoft.com/office/drawing/2014/main" id="{D8EFA514-4390-44E3-A617-FD89626ABDFE}"/>
                </a:ext>
              </a:extLst>
            </p:cNvPr>
            <p:cNvSpPr/>
            <p:nvPr/>
          </p:nvSpPr>
          <p:spPr>
            <a:xfrm>
              <a:off x="909220" y="2528024"/>
              <a:ext cx="154286" cy="316137"/>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7" name="자유형: 도형 97">
              <a:extLst>
                <a:ext uri="{FF2B5EF4-FFF2-40B4-BE49-F238E27FC236}">
                  <a16:creationId xmlns:a16="http://schemas.microsoft.com/office/drawing/2014/main" id="{9BCFD9C9-AD04-4F12-9C28-23F635CC080D}"/>
                </a:ext>
              </a:extLst>
            </p:cNvPr>
            <p:cNvSpPr/>
            <p:nvPr/>
          </p:nvSpPr>
          <p:spPr>
            <a:xfrm rot="13500000">
              <a:off x="1061549" y="1362217"/>
              <a:ext cx="1779049" cy="1990092"/>
            </a:xfrm>
            <a:custGeom>
              <a:avLst/>
              <a:gdLst>
                <a:gd name="connsiteX0" fmla="*/ 1723768 w 1779049"/>
                <a:gd name="connsiteY0" fmla="*/ 617335 h 1990092"/>
                <a:gd name="connsiteX1" fmla="*/ 956776 w 1779049"/>
                <a:gd name="connsiteY1" fmla="*/ 1384327 h 1990092"/>
                <a:gd name="connsiteX2" fmla="*/ 955643 w 1779049"/>
                <a:gd name="connsiteY2" fmla="*/ 1383194 h 1990092"/>
                <a:gd name="connsiteX3" fmla="*/ 348745 w 1779049"/>
                <a:gd name="connsiteY3" fmla="*/ 1990092 h 1990092"/>
                <a:gd name="connsiteX4" fmla="*/ 0 w 1779049"/>
                <a:gd name="connsiteY4" fmla="*/ 1641347 h 1990092"/>
                <a:gd name="connsiteX5" fmla="*/ 606898 w 1779049"/>
                <a:gd name="connsiteY5" fmla="*/ 1034449 h 1990092"/>
                <a:gd name="connsiteX6" fmla="*/ 606365 w 1779049"/>
                <a:gd name="connsiteY6" fmla="*/ 1033916 h 1990092"/>
                <a:gd name="connsiteX7" fmla="*/ 1373357 w 1779049"/>
                <a:gd name="connsiteY7" fmla="*/ 266923 h 1990092"/>
                <a:gd name="connsiteX8" fmla="*/ 1373357 w 1779049"/>
                <a:gd name="connsiteY8" fmla="*/ 0 h 1990092"/>
                <a:gd name="connsiteX9" fmla="*/ 1723768 w 1779049"/>
                <a:gd name="connsiteY9" fmla="*/ 350412 h 1990092"/>
                <a:gd name="connsiteX10" fmla="*/ 1723768 w 1779049"/>
                <a:gd name="connsiteY10" fmla="*/ 617335 h 1990092"/>
                <a:gd name="connsiteX0" fmla="*/ 1723768 w 1779049"/>
                <a:gd name="connsiteY0" fmla="*/ 617335 h 1990092"/>
                <a:gd name="connsiteX1" fmla="*/ 956776 w 1779049"/>
                <a:gd name="connsiteY1" fmla="*/ 1384327 h 1990092"/>
                <a:gd name="connsiteX2" fmla="*/ 348745 w 1779049"/>
                <a:gd name="connsiteY2" fmla="*/ 1990092 h 1990092"/>
                <a:gd name="connsiteX3" fmla="*/ 0 w 1779049"/>
                <a:gd name="connsiteY3" fmla="*/ 1641347 h 1990092"/>
                <a:gd name="connsiteX4" fmla="*/ 606898 w 1779049"/>
                <a:gd name="connsiteY4" fmla="*/ 1034449 h 1990092"/>
                <a:gd name="connsiteX5" fmla="*/ 606365 w 1779049"/>
                <a:gd name="connsiteY5" fmla="*/ 1033916 h 1990092"/>
                <a:gd name="connsiteX6" fmla="*/ 1373357 w 1779049"/>
                <a:gd name="connsiteY6" fmla="*/ 266923 h 1990092"/>
                <a:gd name="connsiteX7" fmla="*/ 1373357 w 1779049"/>
                <a:gd name="connsiteY7" fmla="*/ 0 h 1990092"/>
                <a:gd name="connsiteX8" fmla="*/ 1723768 w 1779049"/>
                <a:gd name="connsiteY8" fmla="*/ 350412 h 1990092"/>
                <a:gd name="connsiteX9" fmla="*/ 1723768 w 1779049"/>
                <a:gd name="connsiteY9" fmla="*/ 617335 h 1990092"/>
                <a:gd name="connsiteX0" fmla="*/ 1723768 w 1779049"/>
                <a:gd name="connsiteY0" fmla="*/ 617335 h 1990092"/>
                <a:gd name="connsiteX1" fmla="*/ 348745 w 1779049"/>
                <a:gd name="connsiteY1" fmla="*/ 1990092 h 1990092"/>
                <a:gd name="connsiteX2" fmla="*/ 0 w 1779049"/>
                <a:gd name="connsiteY2" fmla="*/ 1641347 h 1990092"/>
                <a:gd name="connsiteX3" fmla="*/ 606898 w 1779049"/>
                <a:gd name="connsiteY3" fmla="*/ 1034449 h 1990092"/>
                <a:gd name="connsiteX4" fmla="*/ 606365 w 1779049"/>
                <a:gd name="connsiteY4" fmla="*/ 1033916 h 1990092"/>
                <a:gd name="connsiteX5" fmla="*/ 1373357 w 1779049"/>
                <a:gd name="connsiteY5" fmla="*/ 266923 h 1990092"/>
                <a:gd name="connsiteX6" fmla="*/ 1373357 w 1779049"/>
                <a:gd name="connsiteY6" fmla="*/ 0 h 1990092"/>
                <a:gd name="connsiteX7" fmla="*/ 1723768 w 1779049"/>
                <a:gd name="connsiteY7" fmla="*/ 350412 h 1990092"/>
                <a:gd name="connsiteX8" fmla="*/ 1723768 w 1779049"/>
                <a:gd name="connsiteY8" fmla="*/ 617335 h 1990092"/>
                <a:gd name="connsiteX0" fmla="*/ 1723768 w 1779049"/>
                <a:gd name="connsiteY0" fmla="*/ 617335 h 1990092"/>
                <a:gd name="connsiteX1" fmla="*/ 348745 w 1779049"/>
                <a:gd name="connsiteY1" fmla="*/ 1990092 h 1990092"/>
                <a:gd name="connsiteX2" fmla="*/ 0 w 1779049"/>
                <a:gd name="connsiteY2" fmla="*/ 1641347 h 1990092"/>
                <a:gd name="connsiteX3" fmla="*/ 606898 w 1779049"/>
                <a:gd name="connsiteY3" fmla="*/ 1034449 h 1990092"/>
                <a:gd name="connsiteX4" fmla="*/ 1373357 w 1779049"/>
                <a:gd name="connsiteY4" fmla="*/ 266923 h 1990092"/>
                <a:gd name="connsiteX5" fmla="*/ 1373357 w 1779049"/>
                <a:gd name="connsiteY5" fmla="*/ 0 h 1990092"/>
                <a:gd name="connsiteX6" fmla="*/ 1723768 w 1779049"/>
                <a:gd name="connsiteY6" fmla="*/ 350412 h 1990092"/>
                <a:gd name="connsiteX7" fmla="*/ 1723768 w 1779049"/>
                <a:gd name="connsiteY7" fmla="*/ 617335 h 1990092"/>
                <a:gd name="connsiteX0" fmla="*/ 1723768 w 1779049"/>
                <a:gd name="connsiteY0" fmla="*/ 617335 h 1990092"/>
                <a:gd name="connsiteX1" fmla="*/ 348745 w 1779049"/>
                <a:gd name="connsiteY1" fmla="*/ 1990092 h 1990092"/>
                <a:gd name="connsiteX2" fmla="*/ 0 w 1779049"/>
                <a:gd name="connsiteY2" fmla="*/ 1641347 h 1990092"/>
                <a:gd name="connsiteX3" fmla="*/ 1373357 w 1779049"/>
                <a:gd name="connsiteY3" fmla="*/ 266923 h 1990092"/>
                <a:gd name="connsiteX4" fmla="*/ 1373357 w 1779049"/>
                <a:gd name="connsiteY4" fmla="*/ 0 h 1990092"/>
                <a:gd name="connsiteX5" fmla="*/ 1723768 w 1779049"/>
                <a:gd name="connsiteY5" fmla="*/ 350412 h 1990092"/>
                <a:gd name="connsiteX6" fmla="*/ 1723768 w 1779049"/>
                <a:gd name="connsiteY6" fmla="*/ 617335 h 1990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9049" h="1990092">
                  <a:moveTo>
                    <a:pt x="1723768" y="617335"/>
                  </a:moveTo>
                  <a:lnTo>
                    <a:pt x="348745" y="1990092"/>
                  </a:lnTo>
                  <a:lnTo>
                    <a:pt x="0" y="1641347"/>
                  </a:lnTo>
                  <a:lnTo>
                    <a:pt x="1373357" y="266923"/>
                  </a:lnTo>
                  <a:cubicBezTo>
                    <a:pt x="1447066" y="193214"/>
                    <a:pt x="1447066" y="73709"/>
                    <a:pt x="1373357" y="0"/>
                  </a:cubicBezTo>
                  <a:lnTo>
                    <a:pt x="1723768" y="350412"/>
                  </a:lnTo>
                  <a:cubicBezTo>
                    <a:pt x="1797476" y="424121"/>
                    <a:pt x="1797476" y="543626"/>
                    <a:pt x="1723768" y="617335"/>
                  </a:cubicBezTo>
                  <a:close/>
                </a:path>
              </a:pathLst>
            </a:custGeom>
            <a:solidFill>
              <a:schemeClr val="accent4"/>
            </a:solidFill>
            <a:ln>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sp>
        <p:nvSpPr>
          <p:cNvPr id="28" name="TextBox 27">
            <a:extLst>
              <a:ext uri="{FF2B5EF4-FFF2-40B4-BE49-F238E27FC236}">
                <a16:creationId xmlns:a16="http://schemas.microsoft.com/office/drawing/2014/main" id="{5173B913-36AA-46F8-BFDA-13B7ECB7F161}"/>
              </a:ext>
            </a:extLst>
          </p:cNvPr>
          <p:cNvSpPr txBox="1"/>
          <p:nvPr/>
        </p:nvSpPr>
        <p:spPr>
          <a:xfrm>
            <a:off x="928579" y="2145106"/>
            <a:ext cx="2110359" cy="307777"/>
          </a:xfrm>
          <a:prstGeom prst="rect">
            <a:avLst/>
          </a:prstGeom>
          <a:noFill/>
        </p:spPr>
        <p:txBody>
          <a:bodyPr wrap="square" rtlCol="0">
            <a:spAutoFit/>
          </a:bodyPr>
          <a:lstStyle/>
          <a:p>
            <a:r>
              <a:rPr lang="en-US" altLang="ko-KR" sz="1400">
                <a:solidFill>
                  <a:schemeClr val="bg1"/>
                </a:solidFill>
                <a:cs typeface="Arial" pitchFamily="34" charset="0"/>
              </a:rPr>
              <a:t>Educational Websites</a:t>
            </a:r>
            <a:endParaRPr lang="ko-KR" altLang="en-US" sz="1400">
              <a:solidFill>
                <a:schemeClr val="bg1"/>
              </a:solidFill>
              <a:cs typeface="Arial" pitchFamily="34" charset="0"/>
            </a:endParaRPr>
          </a:p>
        </p:txBody>
      </p:sp>
      <p:grpSp>
        <p:nvGrpSpPr>
          <p:cNvPr id="30" name="그룹 12">
            <a:extLst>
              <a:ext uri="{FF2B5EF4-FFF2-40B4-BE49-F238E27FC236}">
                <a16:creationId xmlns:a16="http://schemas.microsoft.com/office/drawing/2014/main" id="{86D2303F-C566-4D53-94C0-906B5930656E}"/>
              </a:ext>
            </a:extLst>
          </p:cNvPr>
          <p:cNvGrpSpPr/>
          <p:nvPr/>
        </p:nvGrpSpPr>
        <p:grpSpPr>
          <a:xfrm>
            <a:off x="909223" y="2460994"/>
            <a:ext cx="2038054" cy="1776741"/>
            <a:chOff x="909220" y="2488259"/>
            <a:chExt cx="2038054" cy="1776741"/>
          </a:xfrm>
        </p:grpSpPr>
        <p:sp>
          <p:nvSpPr>
            <p:cNvPr id="31" name="Rounded Rectangle 14">
              <a:extLst>
                <a:ext uri="{FF2B5EF4-FFF2-40B4-BE49-F238E27FC236}">
                  <a16:creationId xmlns:a16="http://schemas.microsoft.com/office/drawing/2014/main" id="{0630390C-FC7E-4915-8DD7-89CCEEDD170D}"/>
                </a:ext>
              </a:extLst>
            </p:cNvPr>
            <p:cNvSpPr/>
            <p:nvPr/>
          </p:nvSpPr>
          <p:spPr>
            <a:xfrm>
              <a:off x="909220" y="3549023"/>
              <a:ext cx="154286" cy="316137"/>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2" name="자유형: 도형 98">
              <a:extLst>
                <a:ext uri="{FF2B5EF4-FFF2-40B4-BE49-F238E27FC236}">
                  <a16:creationId xmlns:a16="http://schemas.microsoft.com/office/drawing/2014/main" id="{ACC362F3-7AB6-4507-A1E7-BA567D2F0715}"/>
                </a:ext>
              </a:extLst>
            </p:cNvPr>
            <p:cNvSpPr/>
            <p:nvPr/>
          </p:nvSpPr>
          <p:spPr>
            <a:xfrm rot="13500000">
              <a:off x="1062703" y="2380430"/>
              <a:ext cx="1776741" cy="1992400"/>
            </a:xfrm>
            <a:custGeom>
              <a:avLst/>
              <a:gdLst>
                <a:gd name="connsiteX0" fmla="*/ 1081376 w 1776741"/>
                <a:gd name="connsiteY0" fmla="*/ 1259769 h 1992400"/>
                <a:gd name="connsiteX1" fmla="*/ 348745 w 1776741"/>
                <a:gd name="connsiteY1" fmla="*/ 1992400 h 1992400"/>
                <a:gd name="connsiteX2" fmla="*/ 0 w 1776741"/>
                <a:gd name="connsiteY2" fmla="*/ 1643655 h 1992400"/>
                <a:gd name="connsiteX3" fmla="*/ 606898 w 1776741"/>
                <a:gd name="connsiteY3" fmla="*/ 1036757 h 1992400"/>
                <a:gd name="connsiteX4" fmla="*/ 604057 w 1776741"/>
                <a:gd name="connsiteY4" fmla="*/ 1033916 h 1992400"/>
                <a:gd name="connsiteX5" fmla="*/ 1371049 w 1776741"/>
                <a:gd name="connsiteY5" fmla="*/ 266923 h 1992400"/>
                <a:gd name="connsiteX6" fmla="*/ 1371049 w 1776741"/>
                <a:gd name="connsiteY6" fmla="*/ 0 h 1992400"/>
                <a:gd name="connsiteX7" fmla="*/ 1721460 w 1776741"/>
                <a:gd name="connsiteY7" fmla="*/ 350412 h 1992400"/>
                <a:gd name="connsiteX8" fmla="*/ 1721460 w 1776741"/>
                <a:gd name="connsiteY8" fmla="*/ 617335 h 1992400"/>
                <a:gd name="connsiteX9" fmla="*/ 1080201 w 1776741"/>
                <a:gd name="connsiteY9" fmla="*/ 1258594 h 1992400"/>
                <a:gd name="connsiteX0" fmla="*/ 1081376 w 1776741"/>
                <a:gd name="connsiteY0" fmla="*/ 1259769 h 1992400"/>
                <a:gd name="connsiteX1" fmla="*/ 348745 w 1776741"/>
                <a:gd name="connsiteY1" fmla="*/ 1992400 h 1992400"/>
                <a:gd name="connsiteX2" fmla="*/ 0 w 1776741"/>
                <a:gd name="connsiteY2" fmla="*/ 1643655 h 1992400"/>
                <a:gd name="connsiteX3" fmla="*/ 606898 w 1776741"/>
                <a:gd name="connsiteY3" fmla="*/ 1036757 h 1992400"/>
                <a:gd name="connsiteX4" fmla="*/ 1371049 w 1776741"/>
                <a:gd name="connsiteY4" fmla="*/ 266923 h 1992400"/>
                <a:gd name="connsiteX5" fmla="*/ 1371049 w 1776741"/>
                <a:gd name="connsiteY5" fmla="*/ 0 h 1992400"/>
                <a:gd name="connsiteX6" fmla="*/ 1721460 w 1776741"/>
                <a:gd name="connsiteY6" fmla="*/ 350412 h 1992400"/>
                <a:gd name="connsiteX7" fmla="*/ 1721460 w 1776741"/>
                <a:gd name="connsiteY7" fmla="*/ 617335 h 1992400"/>
                <a:gd name="connsiteX8" fmla="*/ 1080201 w 1776741"/>
                <a:gd name="connsiteY8" fmla="*/ 1258594 h 1992400"/>
                <a:gd name="connsiteX9" fmla="*/ 1081376 w 1776741"/>
                <a:gd name="connsiteY9" fmla="*/ 1259769 h 1992400"/>
                <a:gd name="connsiteX0" fmla="*/ 1081376 w 1776741"/>
                <a:gd name="connsiteY0" fmla="*/ 1259769 h 1992400"/>
                <a:gd name="connsiteX1" fmla="*/ 348745 w 1776741"/>
                <a:gd name="connsiteY1" fmla="*/ 1992400 h 1992400"/>
                <a:gd name="connsiteX2" fmla="*/ 0 w 1776741"/>
                <a:gd name="connsiteY2" fmla="*/ 1643655 h 1992400"/>
                <a:gd name="connsiteX3" fmla="*/ 1371049 w 1776741"/>
                <a:gd name="connsiteY3" fmla="*/ 266923 h 1992400"/>
                <a:gd name="connsiteX4" fmla="*/ 1371049 w 1776741"/>
                <a:gd name="connsiteY4" fmla="*/ 0 h 1992400"/>
                <a:gd name="connsiteX5" fmla="*/ 1721460 w 1776741"/>
                <a:gd name="connsiteY5" fmla="*/ 350412 h 1992400"/>
                <a:gd name="connsiteX6" fmla="*/ 1721460 w 1776741"/>
                <a:gd name="connsiteY6" fmla="*/ 617335 h 1992400"/>
                <a:gd name="connsiteX7" fmla="*/ 1080201 w 1776741"/>
                <a:gd name="connsiteY7" fmla="*/ 1258594 h 1992400"/>
                <a:gd name="connsiteX8" fmla="*/ 1081376 w 1776741"/>
                <a:gd name="connsiteY8" fmla="*/ 1259769 h 1992400"/>
                <a:gd name="connsiteX0" fmla="*/ 1080201 w 1776741"/>
                <a:gd name="connsiteY0" fmla="*/ 1258594 h 1992400"/>
                <a:gd name="connsiteX1" fmla="*/ 348745 w 1776741"/>
                <a:gd name="connsiteY1" fmla="*/ 1992400 h 1992400"/>
                <a:gd name="connsiteX2" fmla="*/ 0 w 1776741"/>
                <a:gd name="connsiteY2" fmla="*/ 1643655 h 1992400"/>
                <a:gd name="connsiteX3" fmla="*/ 1371049 w 1776741"/>
                <a:gd name="connsiteY3" fmla="*/ 266923 h 1992400"/>
                <a:gd name="connsiteX4" fmla="*/ 1371049 w 1776741"/>
                <a:gd name="connsiteY4" fmla="*/ 0 h 1992400"/>
                <a:gd name="connsiteX5" fmla="*/ 1721460 w 1776741"/>
                <a:gd name="connsiteY5" fmla="*/ 350412 h 1992400"/>
                <a:gd name="connsiteX6" fmla="*/ 1721460 w 1776741"/>
                <a:gd name="connsiteY6" fmla="*/ 617335 h 1992400"/>
                <a:gd name="connsiteX7" fmla="*/ 1080201 w 1776741"/>
                <a:gd name="connsiteY7" fmla="*/ 1258594 h 1992400"/>
                <a:gd name="connsiteX0" fmla="*/ 1721460 w 1776741"/>
                <a:gd name="connsiteY0" fmla="*/ 617335 h 1992400"/>
                <a:gd name="connsiteX1" fmla="*/ 348745 w 1776741"/>
                <a:gd name="connsiteY1" fmla="*/ 1992400 h 1992400"/>
                <a:gd name="connsiteX2" fmla="*/ 0 w 1776741"/>
                <a:gd name="connsiteY2" fmla="*/ 1643655 h 1992400"/>
                <a:gd name="connsiteX3" fmla="*/ 1371049 w 1776741"/>
                <a:gd name="connsiteY3" fmla="*/ 266923 h 1992400"/>
                <a:gd name="connsiteX4" fmla="*/ 1371049 w 1776741"/>
                <a:gd name="connsiteY4" fmla="*/ 0 h 1992400"/>
                <a:gd name="connsiteX5" fmla="*/ 1721460 w 1776741"/>
                <a:gd name="connsiteY5" fmla="*/ 350412 h 1992400"/>
                <a:gd name="connsiteX6" fmla="*/ 1721460 w 1776741"/>
                <a:gd name="connsiteY6" fmla="*/ 617335 h 1992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6741" h="1992400">
                  <a:moveTo>
                    <a:pt x="1721460" y="617335"/>
                  </a:moveTo>
                  <a:lnTo>
                    <a:pt x="348745" y="1992400"/>
                  </a:lnTo>
                  <a:lnTo>
                    <a:pt x="0" y="1643655"/>
                  </a:lnTo>
                  <a:lnTo>
                    <a:pt x="1371049" y="266923"/>
                  </a:lnTo>
                  <a:cubicBezTo>
                    <a:pt x="1444758" y="193214"/>
                    <a:pt x="1444758" y="73709"/>
                    <a:pt x="1371049" y="0"/>
                  </a:cubicBezTo>
                  <a:lnTo>
                    <a:pt x="1721460" y="350412"/>
                  </a:lnTo>
                  <a:cubicBezTo>
                    <a:pt x="1795168" y="424121"/>
                    <a:pt x="1795168" y="543626"/>
                    <a:pt x="1721460" y="617335"/>
                  </a:cubicBezTo>
                  <a:close/>
                </a:path>
              </a:pathLst>
            </a:custGeom>
            <a:solidFill>
              <a:schemeClr val="accent3"/>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sp>
        <p:nvSpPr>
          <p:cNvPr id="33" name="TextBox 32">
            <a:extLst>
              <a:ext uri="{FF2B5EF4-FFF2-40B4-BE49-F238E27FC236}">
                <a16:creationId xmlns:a16="http://schemas.microsoft.com/office/drawing/2014/main" id="{871A5A02-F9B6-4DAE-8905-E918E1ABF91C}"/>
              </a:ext>
            </a:extLst>
          </p:cNvPr>
          <p:cNvSpPr txBox="1"/>
          <p:nvPr/>
        </p:nvSpPr>
        <p:spPr>
          <a:xfrm>
            <a:off x="928579" y="3125700"/>
            <a:ext cx="2110359" cy="307777"/>
          </a:xfrm>
          <a:prstGeom prst="rect">
            <a:avLst/>
          </a:prstGeom>
          <a:noFill/>
        </p:spPr>
        <p:txBody>
          <a:bodyPr wrap="square" rtlCol="0">
            <a:spAutoFit/>
          </a:bodyPr>
          <a:lstStyle/>
          <a:p>
            <a:r>
              <a:rPr lang="en-US" altLang="ko-KR" sz="1400">
                <a:solidFill>
                  <a:schemeClr val="bg1"/>
                </a:solidFill>
                <a:cs typeface="Arial" pitchFamily="34" charset="0"/>
              </a:rPr>
              <a:t>Apps and Games</a:t>
            </a:r>
            <a:endParaRPr lang="ko-KR" altLang="en-US" sz="1400">
              <a:solidFill>
                <a:schemeClr val="bg1"/>
              </a:solidFill>
              <a:cs typeface="Arial" pitchFamily="34" charset="0"/>
            </a:endParaRPr>
          </a:p>
        </p:txBody>
      </p:sp>
      <p:sp>
        <p:nvSpPr>
          <p:cNvPr id="34" name="Round Same Side Corner Rectangle 7">
            <a:extLst>
              <a:ext uri="{FF2B5EF4-FFF2-40B4-BE49-F238E27FC236}">
                <a16:creationId xmlns:a16="http://schemas.microsoft.com/office/drawing/2014/main" id="{0C5A830A-C31E-40DD-B3E9-FAD60016ACB9}"/>
              </a:ext>
            </a:extLst>
          </p:cNvPr>
          <p:cNvSpPr>
            <a:spLocks noChangeAspect="1"/>
          </p:cNvSpPr>
          <p:nvPr/>
        </p:nvSpPr>
        <p:spPr>
          <a:xfrm rot="10800000">
            <a:off x="3337709" y="5088980"/>
            <a:ext cx="396000" cy="416319"/>
          </a:xfrm>
          <a:custGeom>
            <a:avLst/>
            <a:gdLst/>
            <a:ahLst/>
            <a:cxnLst/>
            <a:rect l="l" t="t" r="r" b="b"/>
            <a:pathLst>
              <a:path w="3749229" h="3941586">
                <a:moveTo>
                  <a:pt x="1841173" y="2251014"/>
                </a:moveTo>
                <a:cubicBezTo>
                  <a:pt x="1901032" y="2251014"/>
                  <a:pt x="1949557" y="2202489"/>
                  <a:pt x="1949557" y="2142630"/>
                </a:cubicBezTo>
                <a:cubicBezTo>
                  <a:pt x="1949557" y="2082771"/>
                  <a:pt x="1901032" y="2034246"/>
                  <a:pt x="1841173" y="2034246"/>
                </a:cubicBezTo>
                <a:cubicBezTo>
                  <a:pt x="1781314" y="2034246"/>
                  <a:pt x="1732789" y="2082771"/>
                  <a:pt x="1732789" y="2142630"/>
                </a:cubicBezTo>
                <a:cubicBezTo>
                  <a:pt x="1732789" y="2202489"/>
                  <a:pt x="1781314" y="2251014"/>
                  <a:pt x="1841173" y="2251014"/>
                </a:cubicBezTo>
                <a:close/>
                <a:moveTo>
                  <a:pt x="2197713" y="2395667"/>
                </a:moveTo>
                <a:lnTo>
                  <a:pt x="1492210" y="2296503"/>
                </a:lnTo>
                <a:lnTo>
                  <a:pt x="1492210" y="2109382"/>
                </a:lnTo>
                <a:cubicBezTo>
                  <a:pt x="1492210" y="2024878"/>
                  <a:pt x="1583949" y="1956178"/>
                  <a:pt x="1697980" y="1955114"/>
                </a:cubicBezTo>
                <a:lnTo>
                  <a:pt x="1697980" y="1800200"/>
                </a:lnTo>
                <a:lnTo>
                  <a:pt x="1431133" y="1800200"/>
                </a:lnTo>
                <a:lnTo>
                  <a:pt x="1431133" y="1461593"/>
                </a:lnTo>
                <a:lnTo>
                  <a:pt x="643489" y="471679"/>
                </a:lnTo>
                <a:lnTo>
                  <a:pt x="785968" y="352125"/>
                </a:lnTo>
                <a:lnTo>
                  <a:pt x="1699128" y="1384562"/>
                </a:lnTo>
                <a:lnTo>
                  <a:pt x="1735187" y="0"/>
                </a:lnTo>
                <a:lnTo>
                  <a:pt x="1921179" y="0"/>
                </a:lnTo>
                <a:lnTo>
                  <a:pt x="1958328" y="1426402"/>
                </a:lnTo>
                <a:lnTo>
                  <a:pt x="1976872" y="1426402"/>
                </a:lnTo>
                <a:lnTo>
                  <a:pt x="1972364" y="1422619"/>
                </a:lnTo>
                <a:lnTo>
                  <a:pt x="2919184" y="352125"/>
                </a:lnTo>
                <a:lnTo>
                  <a:pt x="3061662" y="471679"/>
                </a:lnTo>
                <a:lnTo>
                  <a:pt x="2239212" y="1505339"/>
                </a:lnTo>
                <a:lnTo>
                  <a:pt x="2239212" y="1800200"/>
                </a:lnTo>
                <a:lnTo>
                  <a:pt x="1972364" y="1800200"/>
                </a:lnTo>
                <a:lnTo>
                  <a:pt x="1972364" y="1954485"/>
                </a:lnTo>
                <a:lnTo>
                  <a:pt x="1987720" y="1954485"/>
                </a:lnTo>
                <a:cubicBezTo>
                  <a:pt x="2103696" y="1954485"/>
                  <a:pt x="2197713" y="2023835"/>
                  <a:pt x="2197713" y="2109382"/>
                </a:cubicBezTo>
                <a:close/>
                <a:moveTo>
                  <a:pt x="112363" y="2735659"/>
                </a:moveTo>
                <a:cubicBezTo>
                  <a:pt x="100580" y="2737300"/>
                  <a:pt x="88281" y="2736658"/>
                  <a:pt x="76067" y="2733385"/>
                </a:cubicBezTo>
                <a:lnTo>
                  <a:pt x="67901" y="2731197"/>
                </a:lnTo>
                <a:cubicBezTo>
                  <a:pt x="19046" y="2718106"/>
                  <a:pt x="-9948" y="2667888"/>
                  <a:pt x="3143" y="2619032"/>
                </a:cubicBezTo>
                <a:lnTo>
                  <a:pt x="136132" y="2122709"/>
                </a:lnTo>
                <a:cubicBezTo>
                  <a:pt x="149223" y="2073853"/>
                  <a:pt x="199442" y="2044859"/>
                  <a:pt x="248297" y="2057950"/>
                </a:cubicBezTo>
                <a:lnTo>
                  <a:pt x="256463" y="2060138"/>
                </a:lnTo>
                <a:cubicBezTo>
                  <a:pt x="305319" y="2073229"/>
                  <a:pt x="334312" y="2123447"/>
                  <a:pt x="321221" y="2172303"/>
                </a:cubicBezTo>
                <a:lnTo>
                  <a:pt x="188232" y="2668627"/>
                </a:lnTo>
                <a:cubicBezTo>
                  <a:pt x="178414" y="2705268"/>
                  <a:pt x="147712" y="2730738"/>
                  <a:pt x="112363" y="2735659"/>
                </a:cubicBezTo>
                <a:close/>
                <a:moveTo>
                  <a:pt x="816379" y="2803284"/>
                </a:moveTo>
                <a:lnTo>
                  <a:pt x="296148" y="2663889"/>
                </a:lnTo>
                <a:lnTo>
                  <a:pt x="412311" y="2230363"/>
                </a:lnTo>
                <a:lnTo>
                  <a:pt x="932542" y="2369758"/>
                </a:lnTo>
                <a:close/>
                <a:moveTo>
                  <a:pt x="2025342" y="3266622"/>
                </a:moveTo>
                <a:lnTo>
                  <a:pt x="881030" y="2960004"/>
                </a:lnTo>
                <a:lnTo>
                  <a:pt x="1066890" y="2266362"/>
                </a:lnTo>
                <a:lnTo>
                  <a:pt x="2211202" y="2572980"/>
                </a:lnTo>
                <a:close/>
                <a:moveTo>
                  <a:pt x="2928285" y="3694425"/>
                </a:moveTo>
                <a:lnTo>
                  <a:pt x="2109557" y="3475047"/>
                </a:lnTo>
                <a:lnTo>
                  <a:pt x="2388347" y="2434586"/>
                </a:lnTo>
                <a:lnTo>
                  <a:pt x="3207076" y="2653963"/>
                </a:lnTo>
                <a:close/>
                <a:moveTo>
                  <a:pt x="3361202" y="3940500"/>
                </a:moveTo>
                <a:cubicBezTo>
                  <a:pt x="3346463" y="3942552"/>
                  <a:pt x="3331077" y="3941748"/>
                  <a:pt x="3315798" y="3937654"/>
                </a:cubicBezTo>
                <a:lnTo>
                  <a:pt x="3103596" y="3880795"/>
                </a:lnTo>
                <a:cubicBezTo>
                  <a:pt x="3042479" y="3864419"/>
                  <a:pt x="3006210" y="3801598"/>
                  <a:pt x="3022586" y="3740481"/>
                </a:cubicBezTo>
                <a:lnTo>
                  <a:pt x="3311771" y="2661227"/>
                </a:lnTo>
                <a:cubicBezTo>
                  <a:pt x="3328148" y="2600110"/>
                  <a:pt x="3390968" y="2563840"/>
                  <a:pt x="3452085" y="2580216"/>
                </a:cubicBezTo>
                <a:lnTo>
                  <a:pt x="3664287" y="2637076"/>
                </a:lnTo>
                <a:cubicBezTo>
                  <a:pt x="3725404" y="2653452"/>
                  <a:pt x="3761673" y="2716273"/>
                  <a:pt x="3745297" y="2777390"/>
                </a:cubicBezTo>
                <a:lnTo>
                  <a:pt x="3456112" y="3856644"/>
                </a:lnTo>
                <a:cubicBezTo>
                  <a:pt x="3443830" y="3902482"/>
                  <a:pt x="3405423" y="3934343"/>
                  <a:pt x="3361202" y="394050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nvGrpSpPr>
          <p:cNvPr id="35" name="그룹 14">
            <a:extLst>
              <a:ext uri="{FF2B5EF4-FFF2-40B4-BE49-F238E27FC236}">
                <a16:creationId xmlns:a16="http://schemas.microsoft.com/office/drawing/2014/main" id="{CED2827A-AA27-4A37-9F76-494E3A71656B}"/>
              </a:ext>
            </a:extLst>
          </p:cNvPr>
          <p:cNvGrpSpPr/>
          <p:nvPr/>
        </p:nvGrpSpPr>
        <p:grpSpPr>
          <a:xfrm>
            <a:off x="909221" y="3451941"/>
            <a:ext cx="2037184" cy="1778482"/>
            <a:chOff x="909220" y="3376268"/>
            <a:chExt cx="2037184" cy="1778481"/>
          </a:xfrm>
        </p:grpSpPr>
        <p:sp>
          <p:nvSpPr>
            <p:cNvPr id="36" name="Rounded Rectangle 14">
              <a:extLst>
                <a:ext uri="{FF2B5EF4-FFF2-40B4-BE49-F238E27FC236}">
                  <a16:creationId xmlns:a16="http://schemas.microsoft.com/office/drawing/2014/main" id="{9F38A06D-A33E-43B4-8E37-148BFA8D249F}"/>
                </a:ext>
              </a:extLst>
            </p:cNvPr>
            <p:cNvSpPr/>
            <p:nvPr/>
          </p:nvSpPr>
          <p:spPr>
            <a:xfrm>
              <a:off x="909220" y="4436672"/>
              <a:ext cx="154286" cy="316137"/>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7" name="자유형: 도형 99">
              <a:extLst>
                <a:ext uri="{FF2B5EF4-FFF2-40B4-BE49-F238E27FC236}">
                  <a16:creationId xmlns:a16="http://schemas.microsoft.com/office/drawing/2014/main" id="{1E0E2BBF-B716-4C88-B77A-515CA2C60EF2}"/>
                </a:ext>
              </a:extLst>
            </p:cNvPr>
            <p:cNvSpPr/>
            <p:nvPr/>
          </p:nvSpPr>
          <p:spPr>
            <a:xfrm rot="13500000">
              <a:off x="1061833" y="3270179"/>
              <a:ext cx="1778481" cy="1990660"/>
            </a:xfrm>
            <a:custGeom>
              <a:avLst/>
              <a:gdLst>
                <a:gd name="connsiteX0" fmla="*/ 1723200 w 1778481"/>
                <a:gd name="connsiteY0" fmla="*/ 617335 h 1990660"/>
                <a:gd name="connsiteX1" fmla="*/ 956208 w 1778481"/>
                <a:gd name="connsiteY1" fmla="*/ 1384327 h 1990660"/>
                <a:gd name="connsiteX2" fmla="*/ 955643 w 1778481"/>
                <a:gd name="connsiteY2" fmla="*/ 1383762 h 1990660"/>
                <a:gd name="connsiteX3" fmla="*/ 348745 w 1778481"/>
                <a:gd name="connsiteY3" fmla="*/ 1990660 h 1990660"/>
                <a:gd name="connsiteX4" fmla="*/ 0 w 1778481"/>
                <a:gd name="connsiteY4" fmla="*/ 1641915 h 1990660"/>
                <a:gd name="connsiteX5" fmla="*/ 606898 w 1778481"/>
                <a:gd name="connsiteY5" fmla="*/ 1035017 h 1990660"/>
                <a:gd name="connsiteX6" fmla="*/ 605797 w 1778481"/>
                <a:gd name="connsiteY6" fmla="*/ 1033916 h 1990660"/>
                <a:gd name="connsiteX7" fmla="*/ 1372789 w 1778481"/>
                <a:gd name="connsiteY7" fmla="*/ 266923 h 1990660"/>
                <a:gd name="connsiteX8" fmla="*/ 1372789 w 1778481"/>
                <a:gd name="connsiteY8" fmla="*/ 0 h 1990660"/>
                <a:gd name="connsiteX9" fmla="*/ 1723200 w 1778481"/>
                <a:gd name="connsiteY9" fmla="*/ 350412 h 1990660"/>
                <a:gd name="connsiteX10" fmla="*/ 1723200 w 1778481"/>
                <a:gd name="connsiteY10" fmla="*/ 617335 h 1990660"/>
                <a:gd name="connsiteX0" fmla="*/ 1723200 w 1778481"/>
                <a:gd name="connsiteY0" fmla="*/ 617335 h 1990660"/>
                <a:gd name="connsiteX1" fmla="*/ 956208 w 1778481"/>
                <a:gd name="connsiteY1" fmla="*/ 1384327 h 1990660"/>
                <a:gd name="connsiteX2" fmla="*/ 955643 w 1778481"/>
                <a:gd name="connsiteY2" fmla="*/ 1383762 h 1990660"/>
                <a:gd name="connsiteX3" fmla="*/ 348745 w 1778481"/>
                <a:gd name="connsiteY3" fmla="*/ 1990660 h 1990660"/>
                <a:gd name="connsiteX4" fmla="*/ 0 w 1778481"/>
                <a:gd name="connsiteY4" fmla="*/ 1641915 h 1990660"/>
                <a:gd name="connsiteX5" fmla="*/ 606898 w 1778481"/>
                <a:gd name="connsiteY5" fmla="*/ 1035017 h 1990660"/>
                <a:gd name="connsiteX6" fmla="*/ 1372789 w 1778481"/>
                <a:gd name="connsiteY6" fmla="*/ 266923 h 1990660"/>
                <a:gd name="connsiteX7" fmla="*/ 1372789 w 1778481"/>
                <a:gd name="connsiteY7" fmla="*/ 0 h 1990660"/>
                <a:gd name="connsiteX8" fmla="*/ 1723200 w 1778481"/>
                <a:gd name="connsiteY8" fmla="*/ 350412 h 1990660"/>
                <a:gd name="connsiteX9" fmla="*/ 1723200 w 1778481"/>
                <a:gd name="connsiteY9" fmla="*/ 617335 h 1990660"/>
                <a:gd name="connsiteX0" fmla="*/ 1723200 w 1778481"/>
                <a:gd name="connsiteY0" fmla="*/ 617335 h 1990660"/>
                <a:gd name="connsiteX1" fmla="*/ 956208 w 1778481"/>
                <a:gd name="connsiteY1" fmla="*/ 1384327 h 1990660"/>
                <a:gd name="connsiteX2" fmla="*/ 955643 w 1778481"/>
                <a:gd name="connsiteY2" fmla="*/ 1383762 h 1990660"/>
                <a:gd name="connsiteX3" fmla="*/ 348745 w 1778481"/>
                <a:gd name="connsiteY3" fmla="*/ 1990660 h 1990660"/>
                <a:gd name="connsiteX4" fmla="*/ 0 w 1778481"/>
                <a:gd name="connsiteY4" fmla="*/ 1641915 h 1990660"/>
                <a:gd name="connsiteX5" fmla="*/ 1372789 w 1778481"/>
                <a:gd name="connsiteY5" fmla="*/ 266923 h 1990660"/>
                <a:gd name="connsiteX6" fmla="*/ 1372789 w 1778481"/>
                <a:gd name="connsiteY6" fmla="*/ 0 h 1990660"/>
                <a:gd name="connsiteX7" fmla="*/ 1723200 w 1778481"/>
                <a:gd name="connsiteY7" fmla="*/ 350412 h 1990660"/>
                <a:gd name="connsiteX8" fmla="*/ 1723200 w 1778481"/>
                <a:gd name="connsiteY8" fmla="*/ 617335 h 1990660"/>
                <a:gd name="connsiteX0" fmla="*/ 1723200 w 1778481"/>
                <a:gd name="connsiteY0" fmla="*/ 617335 h 1990660"/>
                <a:gd name="connsiteX1" fmla="*/ 956208 w 1778481"/>
                <a:gd name="connsiteY1" fmla="*/ 1384327 h 1990660"/>
                <a:gd name="connsiteX2" fmla="*/ 348745 w 1778481"/>
                <a:gd name="connsiteY2" fmla="*/ 1990660 h 1990660"/>
                <a:gd name="connsiteX3" fmla="*/ 0 w 1778481"/>
                <a:gd name="connsiteY3" fmla="*/ 1641915 h 1990660"/>
                <a:gd name="connsiteX4" fmla="*/ 1372789 w 1778481"/>
                <a:gd name="connsiteY4" fmla="*/ 266923 h 1990660"/>
                <a:gd name="connsiteX5" fmla="*/ 1372789 w 1778481"/>
                <a:gd name="connsiteY5" fmla="*/ 0 h 1990660"/>
                <a:gd name="connsiteX6" fmla="*/ 1723200 w 1778481"/>
                <a:gd name="connsiteY6" fmla="*/ 350412 h 1990660"/>
                <a:gd name="connsiteX7" fmla="*/ 1723200 w 1778481"/>
                <a:gd name="connsiteY7" fmla="*/ 617335 h 1990660"/>
                <a:gd name="connsiteX0" fmla="*/ 1723200 w 1778481"/>
                <a:gd name="connsiteY0" fmla="*/ 617335 h 1990660"/>
                <a:gd name="connsiteX1" fmla="*/ 348745 w 1778481"/>
                <a:gd name="connsiteY1" fmla="*/ 1990660 h 1990660"/>
                <a:gd name="connsiteX2" fmla="*/ 0 w 1778481"/>
                <a:gd name="connsiteY2" fmla="*/ 1641915 h 1990660"/>
                <a:gd name="connsiteX3" fmla="*/ 1372789 w 1778481"/>
                <a:gd name="connsiteY3" fmla="*/ 266923 h 1990660"/>
                <a:gd name="connsiteX4" fmla="*/ 1372789 w 1778481"/>
                <a:gd name="connsiteY4" fmla="*/ 0 h 1990660"/>
                <a:gd name="connsiteX5" fmla="*/ 1723200 w 1778481"/>
                <a:gd name="connsiteY5" fmla="*/ 350412 h 1990660"/>
                <a:gd name="connsiteX6" fmla="*/ 1723200 w 1778481"/>
                <a:gd name="connsiteY6" fmla="*/ 617335 h 1990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8481" h="1990660">
                  <a:moveTo>
                    <a:pt x="1723200" y="617335"/>
                  </a:moveTo>
                  <a:lnTo>
                    <a:pt x="348745" y="1990660"/>
                  </a:lnTo>
                  <a:lnTo>
                    <a:pt x="0" y="1641915"/>
                  </a:lnTo>
                  <a:lnTo>
                    <a:pt x="1372789" y="266923"/>
                  </a:lnTo>
                  <a:cubicBezTo>
                    <a:pt x="1446498" y="193214"/>
                    <a:pt x="1446497" y="73708"/>
                    <a:pt x="1372789" y="0"/>
                  </a:cubicBezTo>
                  <a:lnTo>
                    <a:pt x="1723200" y="350412"/>
                  </a:lnTo>
                  <a:cubicBezTo>
                    <a:pt x="1796908" y="424121"/>
                    <a:pt x="1796908" y="543626"/>
                    <a:pt x="1723200" y="617335"/>
                  </a:cubicBezTo>
                  <a:close/>
                </a:path>
              </a:pathLst>
            </a:custGeom>
            <a:solidFill>
              <a:schemeClr val="accent2"/>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sp>
        <p:nvSpPr>
          <p:cNvPr id="38" name="TextBox 37">
            <a:extLst>
              <a:ext uri="{FF2B5EF4-FFF2-40B4-BE49-F238E27FC236}">
                <a16:creationId xmlns:a16="http://schemas.microsoft.com/office/drawing/2014/main" id="{EF323E72-205E-48FC-8227-968CB67E2BC7}"/>
              </a:ext>
            </a:extLst>
          </p:cNvPr>
          <p:cNvSpPr txBox="1"/>
          <p:nvPr/>
        </p:nvSpPr>
        <p:spPr>
          <a:xfrm>
            <a:off x="928579" y="4113700"/>
            <a:ext cx="2110359" cy="307777"/>
          </a:xfrm>
          <a:prstGeom prst="rect">
            <a:avLst/>
          </a:prstGeom>
          <a:noFill/>
        </p:spPr>
        <p:txBody>
          <a:bodyPr wrap="square" rtlCol="0">
            <a:spAutoFit/>
          </a:bodyPr>
          <a:lstStyle/>
          <a:p>
            <a:r>
              <a:rPr lang="en-US" altLang="ko-KR" sz="1400">
                <a:solidFill>
                  <a:schemeClr val="bg1"/>
                </a:solidFill>
                <a:cs typeface="Arial" pitchFamily="34" charset="0"/>
              </a:rPr>
              <a:t>Workshops and Clubs</a:t>
            </a:r>
            <a:endParaRPr lang="ko-KR" altLang="en-US" sz="1400">
              <a:solidFill>
                <a:schemeClr val="bg1"/>
              </a:solidFill>
              <a:cs typeface="Arial" pitchFamily="34" charset="0"/>
            </a:endParaRPr>
          </a:p>
        </p:txBody>
      </p:sp>
      <p:grpSp>
        <p:nvGrpSpPr>
          <p:cNvPr id="40" name="그룹 15">
            <a:extLst>
              <a:ext uri="{FF2B5EF4-FFF2-40B4-BE49-F238E27FC236}">
                <a16:creationId xmlns:a16="http://schemas.microsoft.com/office/drawing/2014/main" id="{350873A6-7C22-46AF-82BF-67F7D3AB9747}"/>
              </a:ext>
            </a:extLst>
          </p:cNvPr>
          <p:cNvGrpSpPr/>
          <p:nvPr/>
        </p:nvGrpSpPr>
        <p:grpSpPr>
          <a:xfrm>
            <a:off x="899695" y="4444629"/>
            <a:ext cx="2037824" cy="1777202"/>
            <a:chOff x="909220" y="4263653"/>
            <a:chExt cx="2037824" cy="1777201"/>
          </a:xfrm>
        </p:grpSpPr>
        <p:sp>
          <p:nvSpPr>
            <p:cNvPr id="41" name="Rounded Rectangle 14">
              <a:extLst>
                <a:ext uri="{FF2B5EF4-FFF2-40B4-BE49-F238E27FC236}">
                  <a16:creationId xmlns:a16="http://schemas.microsoft.com/office/drawing/2014/main" id="{8F2EDF12-1C3B-41B3-B7D1-A7FEC1FCB6AA}"/>
                </a:ext>
              </a:extLst>
            </p:cNvPr>
            <p:cNvSpPr/>
            <p:nvPr/>
          </p:nvSpPr>
          <p:spPr>
            <a:xfrm>
              <a:off x="909220" y="5324322"/>
              <a:ext cx="154286" cy="316137"/>
            </a:xfrm>
            <a:custGeom>
              <a:avLst/>
              <a:gdLst/>
              <a:ahLst/>
              <a:cxnLst/>
              <a:rect l="l" t="t" r="r" b="b"/>
              <a:pathLst>
                <a:path w="142312" h="291601">
                  <a:moveTo>
                    <a:pt x="142312" y="0"/>
                  </a:moveTo>
                  <a:lnTo>
                    <a:pt x="142312" y="291601"/>
                  </a:lnTo>
                  <a:cubicBezTo>
                    <a:pt x="63311" y="290095"/>
                    <a:pt x="0" y="225341"/>
                    <a:pt x="0" y="145800"/>
                  </a:cubicBezTo>
                  <a:cubicBezTo>
                    <a:pt x="0" y="66260"/>
                    <a:pt x="63311" y="1506"/>
                    <a:pt x="142312" y="0"/>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2" name="자유형: 도형 102">
              <a:extLst>
                <a:ext uri="{FF2B5EF4-FFF2-40B4-BE49-F238E27FC236}">
                  <a16:creationId xmlns:a16="http://schemas.microsoft.com/office/drawing/2014/main" id="{06A78B16-405F-46E0-9CEC-D4664D37C890}"/>
                </a:ext>
              </a:extLst>
            </p:cNvPr>
            <p:cNvSpPr/>
            <p:nvPr/>
          </p:nvSpPr>
          <p:spPr>
            <a:xfrm rot="13500000">
              <a:off x="1062473" y="4156284"/>
              <a:ext cx="1777201" cy="1991940"/>
            </a:xfrm>
            <a:custGeom>
              <a:avLst/>
              <a:gdLst>
                <a:gd name="connsiteX0" fmla="*/ 1081376 w 1777201"/>
                <a:gd name="connsiteY0" fmla="*/ 1259309 h 1991940"/>
                <a:gd name="connsiteX1" fmla="*/ 348745 w 1777201"/>
                <a:gd name="connsiteY1" fmla="*/ 1991940 h 1991940"/>
                <a:gd name="connsiteX2" fmla="*/ 0 w 1777201"/>
                <a:gd name="connsiteY2" fmla="*/ 1643195 h 1991940"/>
                <a:gd name="connsiteX3" fmla="*/ 606897 w 1777201"/>
                <a:gd name="connsiteY3" fmla="*/ 1036298 h 1991940"/>
                <a:gd name="connsiteX4" fmla="*/ 604516 w 1777201"/>
                <a:gd name="connsiteY4" fmla="*/ 1033916 h 1991940"/>
                <a:gd name="connsiteX5" fmla="*/ 1371509 w 1777201"/>
                <a:gd name="connsiteY5" fmla="*/ 266923 h 1991940"/>
                <a:gd name="connsiteX6" fmla="*/ 1371509 w 1777201"/>
                <a:gd name="connsiteY6" fmla="*/ 0 h 1991940"/>
                <a:gd name="connsiteX7" fmla="*/ 1721920 w 1777201"/>
                <a:gd name="connsiteY7" fmla="*/ 350412 h 1991940"/>
                <a:gd name="connsiteX8" fmla="*/ 1721920 w 1777201"/>
                <a:gd name="connsiteY8" fmla="*/ 617335 h 1991940"/>
                <a:gd name="connsiteX9" fmla="*/ 1080662 w 1777201"/>
                <a:gd name="connsiteY9" fmla="*/ 1258594 h 1991940"/>
                <a:gd name="connsiteX0" fmla="*/ 1081376 w 1777201"/>
                <a:gd name="connsiteY0" fmla="*/ 1259309 h 1991940"/>
                <a:gd name="connsiteX1" fmla="*/ 348745 w 1777201"/>
                <a:gd name="connsiteY1" fmla="*/ 1991940 h 1991940"/>
                <a:gd name="connsiteX2" fmla="*/ 0 w 1777201"/>
                <a:gd name="connsiteY2" fmla="*/ 1643195 h 1991940"/>
                <a:gd name="connsiteX3" fmla="*/ 606897 w 1777201"/>
                <a:gd name="connsiteY3" fmla="*/ 1036298 h 1991940"/>
                <a:gd name="connsiteX4" fmla="*/ 1371509 w 1777201"/>
                <a:gd name="connsiteY4" fmla="*/ 266923 h 1991940"/>
                <a:gd name="connsiteX5" fmla="*/ 1371509 w 1777201"/>
                <a:gd name="connsiteY5" fmla="*/ 0 h 1991940"/>
                <a:gd name="connsiteX6" fmla="*/ 1721920 w 1777201"/>
                <a:gd name="connsiteY6" fmla="*/ 350412 h 1991940"/>
                <a:gd name="connsiteX7" fmla="*/ 1721920 w 1777201"/>
                <a:gd name="connsiteY7" fmla="*/ 617335 h 1991940"/>
                <a:gd name="connsiteX8" fmla="*/ 1080662 w 1777201"/>
                <a:gd name="connsiteY8" fmla="*/ 1258594 h 1991940"/>
                <a:gd name="connsiteX9" fmla="*/ 1081376 w 1777201"/>
                <a:gd name="connsiteY9" fmla="*/ 1259309 h 1991940"/>
                <a:gd name="connsiteX0" fmla="*/ 1081376 w 1777201"/>
                <a:gd name="connsiteY0" fmla="*/ 1259309 h 1991940"/>
                <a:gd name="connsiteX1" fmla="*/ 348745 w 1777201"/>
                <a:gd name="connsiteY1" fmla="*/ 1991940 h 1991940"/>
                <a:gd name="connsiteX2" fmla="*/ 0 w 1777201"/>
                <a:gd name="connsiteY2" fmla="*/ 1643195 h 1991940"/>
                <a:gd name="connsiteX3" fmla="*/ 1371509 w 1777201"/>
                <a:gd name="connsiteY3" fmla="*/ 266923 h 1991940"/>
                <a:gd name="connsiteX4" fmla="*/ 1371509 w 1777201"/>
                <a:gd name="connsiteY4" fmla="*/ 0 h 1991940"/>
                <a:gd name="connsiteX5" fmla="*/ 1721920 w 1777201"/>
                <a:gd name="connsiteY5" fmla="*/ 350412 h 1991940"/>
                <a:gd name="connsiteX6" fmla="*/ 1721920 w 1777201"/>
                <a:gd name="connsiteY6" fmla="*/ 617335 h 1991940"/>
                <a:gd name="connsiteX7" fmla="*/ 1080662 w 1777201"/>
                <a:gd name="connsiteY7" fmla="*/ 1258594 h 1991940"/>
                <a:gd name="connsiteX8" fmla="*/ 1081376 w 1777201"/>
                <a:gd name="connsiteY8" fmla="*/ 1259309 h 1991940"/>
                <a:gd name="connsiteX0" fmla="*/ 1080662 w 1777201"/>
                <a:gd name="connsiteY0" fmla="*/ 1258594 h 1991940"/>
                <a:gd name="connsiteX1" fmla="*/ 348745 w 1777201"/>
                <a:gd name="connsiteY1" fmla="*/ 1991940 h 1991940"/>
                <a:gd name="connsiteX2" fmla="*/ 0 w 1777201"/>
                <a:gd name="connsiteY2" fmla="*/ 1643195 h 1991940"/>
                <a:gd name="connsiteX3" fmla="*/ 1371509 w 1777201"/>
                <a:gd name="connsiteY3" fmla="*/ 266923 h 1991940"/>
                <a:gd name="connsiteX4" fmla="*/ 1371509 w 1777201"/>
                <a:gd name="connsiteY4" fmla="*/ 0 h 1991940"/>
                <a:gd name="connsiteX5" fmla="*/ 1721920 w 1777201"/>
                <a:gd name="connsiteY5" fmla="*/ 350412 h 1991940"/>
                <a:gd name="connsiteX6" fmla="*/ 1721920 w 1777201"/>
                <a:gd name="connsiteY6" fmla="*/ 617335 h 1991940"/>
                <a:gd name="connsiteX7" fmla="*/ 1080662 w 1777201"/>
                <a:gd name="connsiteY7" fmla="*/ 1258594 h 1991940"/>
                <a:gd name="connsiteX0" fmla="*/ 1721920 w 1777201"/>
                <a:gd name="connsiteY0" fmla="*/ 617335 h 1991940"/>
                <a:gd name="connsiteX1" fmla="*/ 348745 w 1777201"/>
                <a:gd name="connsiteY1" fmla="*/ 1991940 h 1991940"/>
                <a:gd name="connsiteX2" fmla="*/ 0 w 1777201"/>
                <a:gd name="connsiteY2" fmla="*/ 1643195 h 1991940"/>
                <a:gd name="connsiteX3" fmla="*/ 1371509 w 1777201"/>
                <a:gd name="connsiteY3" fmla="*/ 266923 h 1991940"/>
                <a:gd name="connsiteX4" fmla="*/ 1371509 w 1777201"/>
                <a:gd name="connsiteY4" fmla="*/ 0 h 1991940"/>
                <a:gd name="connsiteX5" fmla="*/ 1721920 w 1777201"/>
                <a:gd name="connsiteY5" fmla="*/ 350412 h 1991940"/>
                <a:gd name="connsiteX6" fmla="*/ 1721920 w 1777201"/>
                <a:gd name="connsiteY6" fmla="*/ 617335 h 19919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77201" h="1991940">
                  <a:moveTo>
                    <a:pt x="1721920" y="617335"/>
                  </a:moveTo>
                  <a:lnTo>
                    <a:pt x="348745" y="1991940"/>
                  </a:lnTo>
                  <a:lnTo>
                    <a:pt x="0" y="1643195"/>
                  </a:lnTo>
                  <a:lnTo>
                    <a:pt x="1371509" y="266923"/>
                  </a:lnTo>
                  <a:cubicBezTo>
                    <a:pt x="1445218" y="193214"/>
                    <a:pt x="1445217" y="73709"/>
                    <a:pt x="1371509" y="0"/>
                  </a:cubicBezTo>
                  <a:lnTo>
                    <a:pt x="1721920" y="350412"/>
                  </a:lnTo>
                  <a:cubicBezTo>
                    <a:pt x="1795629" y="424121"/>
                    <a:pt x="1795628" y="543626"/>
                    <a:pt x="1721920" y="617335"/>
                  </a:cubicBezTo>
                  <a:close/>
                </a:path>
              </a:pathLst>
            </a:custGeom>
            <a:solidFill>
              <a:schemeClr val="accent1"/>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ko-KR" altLang="en-US" sz="2701"/>
            </a:p>
          </p:txBody>
        </p:sp>
      </p:grpSp>
      <p:sp>
        <p:nvSpPr>
          <p:cNvPr id="43" name="TextBox 42">
            <a:extLst>
              <a:ext uri="{FF2B5EF4-FFF2-40B4-BE49-F238E27FC236}">
                <a16:creationId xmlns:a16="http://schemas.microsoft.com/office/drawing/2014/main" id="{DDEADED0-CC99-4609-914B-7A3E07E87E35}"/>
              </a:ext>
            </a:extLst>
          </p:cNvPr>
          <p:cNvSpPr txBox="1"/>
          <p:nvPr/>
        </p:nvSpPr>
        <p:spPr>
          <a:xfrm>
            <a:off x="928579" y="5101700"/>
            <a:ext cx="2110359" cy="307777"/>
          </a:xfrm>
          <a:prstGeom prst="rect">
            <a:avLst/>
          </a:prstGeom>
          <a:noFill/>
        </p:spPr>
        <p:txBody>
          <a:bodyPr wrap="square" rtlCol="0">
            <a:spAutoFit/>
          </a:bodyPr>
          <a:lstStyle/>
          <a:p>
            <a:r>
              <a:rPr lang="en-US" altLang="ko-KR" sz="1400">
                <a:solidFill>
                  <a:schemeClr val="bg1"/>
                </a:solidFill>
                <a:cs typeface="Arial" pitchFamily="34" charset="0"/>
              </a:rPr>
              <a:t>Additional Resources</a:t>
            </a:r>
          </a:p>
        </p:txBody>
      </p:sp>
      <p:pic>
        <p:nvPicPr>
          <p:cNvPr id="45" name="Picture 44" descr="E:\002-KIMS BUSINESS\007-02-MaxPPT-Contents\150811-\노트.png">
            <a:extLst>
              <a:ext uri="{FF2B5EF4-FFF2-40B4-BE49-F238E27FC236}">
                <a16:creationId xmlns:a16="http://schemas.microsoft.com/office/drawing/2014/main" id="{48BD6758-7E32-4028-AF09-BD379BA20B9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0053" y="1673427"/>
            <a:ext cx="6868944" cy="4777254"/>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45">
            <a:extLst>
              <a:ext uri="{FF2B5EF4-FFF2-40B4-BE49-F238E27FC236}">
                <a16:creationId xmlns:a16="http://schemas.microsoft.com/office/drawing/2014/main" id="{3A86897A-1D1F-4A52-9733-A3A59E2C1378}"/>
              </a:ext>
            </a:extLst>
          </p:cNvPr>
          <p:cNvSpPr/>
          <p:nvPr/>
        </p:nvSpPr>
        <p:spPr>
          <a:xfrm>
            <a:off x="4035234" y="2043067"/>
            <a:ext cx="1390559" cy="481078"/>
          </a:xfrm>
          <a:prstGeom prst="rect">
            <a:avLst/>
          </a:prstGeom>
          <a:solidFill>
            <a:schemeClr val="accent4"/>
          </a:solidFill>
          <a:ln>
            <a:noFill/>
          </a:ln>
          <a:effectLst>
            <a:outerShdw blurRad="381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48" name="TextBox 47">
            <a:extLst>
              <a:ext uri="{FF2B5EF4-FFF2-40B4-BE49-F238E27FC236}">
                <a16:creationId xmlns:a16="http://schemas.microsoft.com/office/drawing/2014/main" id="{BE349682-B4EE-4685-830F-172EC7AB0D4B}"/>
              </a:ext>
            </a:extLst>
          </p:cNvPr>
          <p:cNvSpPr txBox="1"/>
          <p:nvPr/>
        </p:nvSpPr>
        <p:spPr>
          <a:xfrm>
            <a:off x="5509603" y="1960438"/>
            <a:ext cx="2178643" cy="600164"/>
          </a:xfrm>
          <a:prstGeom prst="rect">
            <a:avLst/>
          </a:prstGeom>
          <a:noFill/>
        </p:spPr>
        <p:txBody>
          <a:bodyPr wrap="square" rtlCol="0">
            <a:spAutoFit/>
          </a:bodyPr>
          <a:lstStyle/>
          <a:p>
            <a:r>
              <a:rPr lang="en-US" sz="1100"/>
              <a:t>Use websites that offer structured lessons and interactive activities</a:t>
            </a:r>
            <a:endParaRPr lang="en-US" altLang="ko-KR" sz="1100">
              <a:solidFill>
                <a:schemeClr val="tx1">
                  <a:lumMod val="75000"/>
                  <a:lumOff val="25000"/>
                </a:schemeClr>
              </a:solidFill>
              <a:cs typeface="Arial" pitchFamily="34" charset="0"/>
            </a:endParaRPr>
          </a:p>
        </p:txBody>
      </p:sp>
      <p:sp>
        <p:nvSpPr>
          <p:cNvPr id="49" name="Rectangle 48">
            <a:extLst>
              <a:ext uri="{FF2B5EF4-FFF2-40B4-BE49-F238E27FC236}">
                <a16:creationId xmlns:a16="http://schemas.microsoft.com/office/drawing/2014/main" id="{F8BAB3A6-B23F-44EB-9492-9D6C64DB9463}"/>
              </a:ext>
            </a:extLst>
          </p:cNvPr>
          <p:cNvSpPr/>
          <p:nvPr/>
        </p:nvSpPr>
        <p:spPr>
          <a:xfrm>
            <a:off x="4035234" y="3033491"/>
            <a:ext cx="1390559" cy="481078"/>
          </a:xfrm>
          <a:prstGeom prst="rect">
            <a:avLst/>
          </a:prstGeom>
          <a:solidFill>
            <a:schemeClr val="accent3"/>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1" name="TextBox 50">
            <a:extLst>
              <a:ext uri="{FF2B5EF4-FFF2-40B4-BE49-F238E27FC236}">
                <a16:creationId xmlns:a16="http://schemas.microsoft.com/office/drawing/2014/main" id="{62B0E0C7-EEF8-4D71-B58C-091474BC5551}"/>
              </a:ext>
            </a:extLst>
          </p:cNvPr>
          <p:cNvSpPr txBox="1"/>
          <p:nvPr/>
        </p:nvSpPr>
        <p:spPr>
          <a:xfrm>
            <a:off x="5526823" y="2950862"/>
            <a:ext cx="2178643" cy="600164"/>
          </a:xfrm>
          <a:prstGeom prst="rect">
            <a:avLst/>
          </a:prstGeom>
          <a:noFill/>
        </p:spPr>
        <p:txBody>
          <a:bodyPr wrap="square" rtlCol="0">
            <a:spAutoFit/>
          </a:bodyPr>
          <a:lstStyle/>
          <a:p>
            <a:r>
              <a:rPr lang="en-US" sz="1100"/>
              <a:t>Leverage educational apps that promote digital skills in a fun way</a:t>
            </a:r>
            <a:endParaRPr lang="ko-KR" altLang="en-US" sz="1100">
              <a:solidFill>
                <a:schemeClr val="tx1">
                  <a:lumMod val="65000"/>
                  <a:lumOff val="35000"/>
                </a:schemeClr>
              </a:solidFill>
              <a:cs typeface="Arial" pitchFamily="34" charset="0"/>
            </a:endParaRPr>
          </a:p>
        </p:txBody>
      </p:sp>
      <p:sp>
        <p:nvSpPr>
          <p:cNvPr id="52" name="Rectangle 51">
            <a:extLst>
              <a:ext uri="{FF2B5EF4-FFF2-40B4-BE49-F238E27FC236}">
                <a16:creationId xmlns:a16="http://schemas.microsoft.com/office/drawing/2014/main" id="{28178EEF-16B1-41F7-AA73-E764DD687EAD}"/>
              </a:ext>
            </a:extLst>
          </p:cNvPr>
          <p:cNvSpPr/>
          <p:nvPr/>
        </p:nvSpPr>
        <p:spPr>
          <a:xfrm>
            <a:off x="4035234" y="4023915"/>
            <a:ext cx="1390559" cy="481078"/>
          </a:xfrm>
          <a:prstGeom prst="rect">
            <a:avLst/>
          </a:prstGeom>
          <a:solidFill>
            <a:schemeClr val="accent2"/>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4" name="TextBox 53">
            <a:extLst>
              <a:ext uri="{FF2B5EF4-FFF2-40B4-BE49-F238E27FC236}">
                <a16:creationId xmlns:a16="http://schemas.microsoft.com/office/drawing/2014/main" id="{145190AD-840B-493E-82A5-794903D0CD08}"/>
              </a:ext>
            </a:extLst>
          </p:cNvPr>
          <p:cNvSpPr txBox="1"/>
          <p:nvPr/>
        </p:nvSpPr>
        <p:spPr>
          <a:xfrm>
            <a:off x="5509603" y="4018017"/>
            <a:ext cx="2178643" cy="430887"/>
          </a:xfrm>
          <a:prstGeom prst="rect">
            <a:avLst/>
          </a:prstGeom>
          <a:noFill/>
        </p:spPr>
        <p:txBody>
          <a:bodyPr wrap="square" rtlCol="0">
            <a:spAutoFit/>
          </a:bodyPr>
          <a:lstStyle/>
          <a:p>
            <a:r>
              <a:rPr lang="en-US" sz="1100"/>
              <a:t>Participate in coding clubs, workshops, and online courses</a:t>
            </a:r>
            <a:endParaRPr lang="ko-KR" altLang="en-US" sz="1100">
              <a:solidFill>
                <a:schemeClr val="tx1">
                  <a:lumMod val="65000"/>
                  <a:lumOff val="35000"/>
                </a:schemeClr>
              </a:solidFill>
              <a:cs typeface="Arial" pitchFamily="34" charset="0"/>
            </a:endParaRPr>
          </a:p>
        </p:txBody>
      </p:sp>
      <p:sp>
        <p:nvSpPr>
          <p:cNvPr id="55" name="Rectangle 54">
            <a:extLst>
              <a:ext uri="{FF2B5EF4-FFF2-40B4-BE49-F238E27FC236}">
                <a16:creationId xmlns:a16="http://schemas.microsoft.com/office/drawing/2014/main" id="{75747844-4FC3-49D0-9AF7-3450A2D30043}"/>
              </a:ext>
            </a:extLst>
          </p:cNvPr>
          <p:cNvSpPr/>
          <p:nvPr/>
        </p:nvSpPr>
        <p:spPr>
          <a:xfrm>
            <a:off x="4035234" y="5014339"/>
            <a:ext cx="1390559" cy="481078"/>
          </a:xfrm>
          <a:prstGeom prst="rect">
            <a:avLst/>
          </a:prstGeom>
          <a:solidFill>
            <a:schemeClr val="accent1"/>
          </a:solidFill>
          <a:ln>
            <a:noFill/>
          </a:ln>
          <a:effectLst>
            <a:outerShdw blurRad="25400" dist="127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57" name="TextBox 56">
            <a:extLst>
              <a:ext uri="{FF2B5EF4-FFF2-40B4-BE49-F238E27FC236}">
                <a16:creationId xmlns:a16="http://schemas.microsoft.com/office/drawing/2014/main" id="{9489B889-224E-4BDD-A8C3-5A5C2FEA9D4F}"/>
              </a:ext>
            </a:extLst>
          </p:cNvPr>
          <p:cNvSpPr txBox="1"/>
          <p:nvPr/>
        </p:nvSpPr>
        <p:spPr>
          <a:xfrm>
            <a:off x="5509603" y="4799852"/>
            <a:ext cx="2178643" cy="769441"/>
          </a:xfrm>
          <a:prstGeom prst="rect">
            <a:avLst/>
          </a:prstGeom>
          <a:noFill/>
        </p:spPr>
        <p:txBody>
          <a:bodyPr wrap="square" rtlCol="0">
            <a:spAutoFit/>
          </a:bodyPr>
          <a:lstStyle/>
          <a:p>
            <a:r>
              <a:rPr lang="en-US" sz="1100" dirty="0"/>
              <a:t>Explore additional opportunities, e.g. where kids can collaborate on digital projects and get support from peers and mentors</a:t>
            </a:r>
            <a:endParaRPr lang="en-CH" sz="1100" dirty="0"/>
          </a:p>
        </p:txBody>
      </p:sp>
      <p:grpSp>
        <p:nvGrpSpPr>
          <p:cNvPr id="59" name="Group 58">
            <a:extLst>
              <a:ext uri="{FF2B5EF4-FFF2-40B4-BE49-F238E27FC236}">
                <a16:creationId xmlns:a16="http://schemas.microsoft.com/office/drawing/2014/main" id="{A8EE06F6-4B65-42A5-BCD6-E17D347EEE20}"/>
              </a:ext>
            </a:extLst>
          </p:cNvPr>
          <p:cNvGrpSpPr/>
          <p:nvPr/>
        </p:nvGrpSpPr>
        <p:grpSpPr>
          <a:xfrm>
            <a:off x="8271700" y="4164469"/>
            <a:ext cx="1932082" cy="1081827"/>
            <a:chOff x="619724" y="4653136"/>
            <a:chExt cx="1659980" cy="929468"/>
          </a:xfrm>
        </p:grpSpPr>
        <p:sp>
          <p:nvSpPr>
            <p:cNvPr id="60" name="TextBox 59">
              <a:extLst>
                <a:ext uri="{FF2B5EF4-FFF2-40B4-BE49-F238E27FC236}">
                  <a16:creationId xmlns:a16="http://schemas.microsoft.com/office/drawing/2014/main" id="{301384B1-61A7-41C1-BBA5-32372AB26C2E}"/>
                </a:ext>
              </a:extLst>
            </p:cNvPr>
            <p:cNvSpPr txBox="1"/>
            <p:nvPr/>
          </p:nvSpPr>
          <p:spPr>
            <a:xfrm>
              <a:off x="619725" y="4653136"/>
              <a:ext cx="1659979" cy="370204"/>
            </a:xfrm>
            <a:prstGeom prst="rect">
              <a:avLst/>
            </a:prstGeom>
            <a:noFill/>
          </p:spPr>
          <p:txBody>
            <a:bodyPr wrap="square" rtlCol="0">
              <a:spAutoFit/>
            </a:bodyPr>
            <a:lstStyle/>
            <a:p>
              <a:pPr algn="ctr"/>
              <a:r>
                <a:rPr lang="en-US" altLang="ko-KR" sz="1100" b="1">
                  <a:solidFill>
                    <a:schemeClr val="accent3"/>
                  </a:solidFill>
                  <a:cs typeface="Arial" pitchFamily="34" charset="0"/>
                  <a:hlinkClick r:id="rId4"/>
                </a:rPr>
                <a:t>Website for </a:t>
              </a:r>
              <a:br>
                <a:rPr lang="en-US" altLang="ko-KR" sz="1100" b="1">
                  <a:solidFill>
                    <a:schemeClr val="accent3"/>
                  </a:solidFill>
                  <a:cs typeface="Arial" pitchFamily="34" charset="0"/>
                  <a:hlinkClick r:id="rId4"/>
                </a:rPr>
              </a:br>
              <a:r>
                <a:rPr lang="en-US" altLang="ko-KR" sz="1100" b="1">
                  <a:solidFill>
                    <a:schemeClr val="accent3"/>
                  </a:solidFill>
                  <a:cs typeface="Arial" pitchFamily="34" charset="0"/>
                  <a:hlinkClick r:id="rId4"/>
                </a:rPr>
                <a:t>free online education</a:t>
              </a:r>
              <a:endParaRPr lang="ko-KR" altLang="en-US" sz="1100" b="1">
                <a:solidFill>
                  <a:schemeClr val="accent3"/>
                </a:solidFill>
                <a:cs typeface="Arial" pitchFamily="34" charset="0"/>
              </a:endParaRPr>
            </a:p>
          </p:txBody>
        </p:sp>
        <p:sp>
          <p:nvSpPr>
            <p:cNvPr id="61" name="TextBox 60">
              <a:extLst>
                <a:ext uri="{FF2B5EF4-FFF2-40B4-BE49-F238E27FC236}">
                  <a16:creationId xmlns:a16="http://schemas.microsoft.com/office/drawing/2014/main" id="{B186676C-2D7C-4080-B6E3-101392579C8A}"/>
                </a:ext>
              </a:extLst>
            </p:cNvPr>
            <p:cNvSpPr txBox="1"/>
            <p:nvPr/>
          </p:nvSpPr>
          <p:spPr>
            <a:xfrm>
              <a:off x="619724" y="5066964"/>
              <a:ext cx="1659979" cy="515640"/>
            </a:xfrm>
            <a:prstGeom prst="rect">
              <a:avLst/>
            </a:prstGeom>
            <a:noFill/>
          </p:spPr>
          <p:txBody>
            <a:bodyPr wrap="square" rtlCol="0">
              <a:spAutoFit/>
            </a:bodyPr>
            <a:lstStyle/>
            <a:p>
              <a:pPr algn="ctr"/>
              <a:r>
                <a:rPr lang="en-US" altLang="ko-KR" sz="1100">
                  <a:solidFill>
                    <a:schemeClr val="accent3"/>
                  </a:solidFill>
                  <a:cs typeface="Arial" pitchFamily="34" charset="0"/>
                </a:rPr>
                <a:t>My website can be used as a starting point for finding the appropriate material</a:t>
              </a:r>
            </a:p>
          </p:txBody>
        </p:sp>
      </p:grpSp>
      <p:sp>
        <p:nvSpPr>
          <p:cNvPr id="62" name="Rectangle 61">
            <a:extLst>
              <a:ext uri="{FF2B5EF4-FFF2-40B4-BE49-F238E27FC236}">
                <a16:creationId xmlns:a16="http://schemas.microsoft.com/office/drawing/2014/main" id="{A06CF92C-38A9-4012-AAAF-62A20E83F7AD}"/>
              </a:ext>
            </a:extLst>
          </p:cNvPr>
          <p:cNvSpPr/>
          <p:nvPr/>
        </p:nvSpPr>
        <p:spPr>
          <a:xfrm>
            <a:off x="8175704" y="2151366"/>
            <a:ext cx="2116997" cy="3194742"/>
          </a:xfrm>
          <a:prstGeom prst="rect">
            <a:avLst/>
          </a:prstGeom>
          <a:noFill/>
          <a:ln w="31750">
            <a:solidFill>
              <a:schemeClr val="accent3"/>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pic>
        <p:nvPicPr>
          <p:cNvPr id="63" name="Picture 62">
            <a:extLst>
              <a:ext uri="{FF2B5EF4-FFF2-40B4-BE49-F238E27FC236}">
                <a16:creationId xmlns:a16="http://schemas.microsoft.com/office/drawing/2014/main" id="{E48CAFAC-3830-57FE-A2D9-4CA0C039053E}"/>
              </a:ext>
            </a:extLst>
          </p:cNvPr>
          <p:cNvPicPr>
            <a:picLocks noChangeAspect="1"/>
          </p:cNvPicPr>
          <p:nvPr/>
        </p:nvPicPr>
        <p:blipFill rotWithShape="1">
          <a:blip r:embed="rId5">
            <a:extLst>
              <a:ext uri="{28A0092B-C50C-407E-A947-70E740481C1C}">
                <a14:useLocalDpi xmlns:a14="http://schemas.microsoft.com/office/drawing/2010/main" val="0"/>
              </a:ext>
            </a:extLst>
          </a:blip>
          <a:srcRect l="26151" t="18781" r="25201" b="17706"/>
          <a:stretch/>
        </p:blipFill>
        <p:spPr>
          <a:xfrm>
            <a:off x="8264622" y="2246022"/>
            <a:ext cx="1939160" cy="1898761"/>
          </a:xfrm>
          <a:prstGeom prst="rect">
            <a:avLst/>
          </a:prstGeom>
          <a:solidFill>
            <a:schemeClr val="bg1"/>
          </a:solidFill>
          <a:effectLst>
            <a:softEdge rad="63500"/>
          </a:effectLst>
        </p:spPr>
      </p:pic>
      <p:pic>
        <p:nvPicPr>
          <p:cNvPr id="67" name="Graphic 66" descr="Internet with solid fill">
            <a:extLst>
              <a:ext uri="{FF2B5EF4-FFF2-40B4-BE49-F238E27FC236}">
                <a16:creationId xmlns:a16="http://schemas.microsoft.com/office/drawing/2014/main" id="{72B68B5D-D45D-CBF3-E7DA-3DACFDE7C24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265901" y="2056245"/>
            <a:ext cx="524601" cy="524601"/>
          </a:xfrm>
          <a:prstGeom prst="rect">
            <a:avLst/>
          </a:prstGeom>
        </p:spPr>
      </p:pic>
      <p:pic>
        <p:nvPicPr>
          <p:cNvPr id="68" name="Graphic 67" descr="Programmer female with solid fill">
            <a:extLst>
              <a:ext uri="{FF2B5EF4-FFF2-40B4-BE49-F238E27FC236}">
                <a16:creationId xmlns:a16="http://schemas.microsoft.com/office/drawing/2014/main" id="{15A833EB-A43D-B59C-B97F-E7D6F72A99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3290526" y="3990078"/>
            <a:ext cx="499395" cy="499395"/>
          </a:xfrm>
          <a:prstGeom prst="rect">
            <a:avLst/>
          </a:prstGeom>
        </p:spPr>
      </p:pic>
      <p:pic>
        <p:nvPicPr>
          <p:cNvPr id="70" name="Graphic 69" descr="Puzzle pieces with solid fill">
            <a:extLst>
              <a:ext uri="{FF2B5EF4-FFF2-40B4-BE49-F238E27FC236}">
                <a16:creationId xmlns:a16="http://schemas.microsoft.com/office/drawing/2014/main" id="{DFF4C2FF-72D7-8134-6813-055C479A89F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287417" y="3051037"/>
            <a:ext cx="499395" cy="499395"/>
          </a:xfrm>
          <a:prstGeom prst="rect">
            <a:avLst/>
          </a:prstGeom>
        </p:spPr>
      </p:pic>
    </p:spTree>
    <p:extLst>
      <p:ext uri="{BB962C8B-B14F-4D97-AF65-F5344CB8AC3E}">
        <p14:creationId xmlns:p14="http://schemas.microsoft.com/office/powerpoint/2010/main" val="27785215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AA22C5-ABDA-F388-0C90-58C1CE843DF2}"/>
              </a:ext>
            </a:extLst>
          </p:cNvPr>
          <p:cNvSpPr>
            <a:spLocks noGrp="1"/>
          </p:cNvSpPr>
          <p:nvPr>
            <p:ph type="body" sz="quarter" idx="10"/>
          </p:nvPr>
        </p:nvSpPr>
        <p:spPr>
          <a:xfrm>
            <a:off x="0" y="339509"/>
            <a:ext cx="12192000" cy="724247"/>
          </a:xfrm>
          <a:solidFill>
            <a:schemeClr val="accent1"/>
          </a:solidFill>
          <a:ln w="19050">
            <a:solidFill>
              <a:schemeClr val="accent1"/>
            </a:solidFill>
          </a:ln>
        </p:spPr>
        <p:style>
          <a:lnRef idx="1">
            <a:schemeClr val="accent1"/>
          </a:lnRef>
          <a:fillRef idx="0">
            <a:schemeClr val="accent1"/>
          </a:fillRef>
          <a:effectRef idx="0">
            <a:schemeClr val="accent1"/>
          </a:effectRef>
          <a:fontRef idx="minor">
            <a:schemeClr val="tx1"/>
          </a:fontRef>
        </p:style>
        <p:txBody>
          <a:bodyPr lIns="91440" tIns="45720" rIns="91440" bIns="45720" anchor="ctr"/>
          <a:lstStyle/>
          <a:p>
            <a:r>
              <a:rPr lang="en-GB" sz="2400" b="1">
                <a:solidFill>
                  <a:schemeClr val="bg1"/>
                </a:solidFill>
                <a:cs typeface="Arial"/>
              </a:rPr>
              <a:t>Digital Literacy - Empower Every Child!</a:t>
            </a:r>
            <a:br>
              <a:rPr lang="en-GB" sz="2400" b="1">
                <a:solidFill>
                  <a:schemeClr val="bg1"/>
                </a:solidFill>
              </a:rPr>
            </a:br>
            <a:r>
              <a:rPr lang="en-GB" sz="2400">
                <a:solidFill>
                  <a:schemeClr val="bg1"/>
                </a:solidFill>
                <a:cs typeface="Arial"/>
              </a:rPr>
              <a:t>Building a Computer Lab at Bongai Shamwari – Mutare, Zimbabwe</a:t>
            </a:r>
            <a:endParaRPr lang="en-US" sz="2400">
              <a:solidFill>
                <a:schemeClr val="bg1"/>
              </a:solidFill>
              <a:cs typeface="Arial"/>
            </a:endParaRPr>
          </a:p>
        </p:txBody>
      </p:sp>
      <p:sp>
        <p:nvSpPr>
          <p:cNvPr id="8" name="원형: 비어 있음 1">
            <a:extLst>
              <a:ext uri="{FF2B5EF4-FFF2-40B4-BE49-F238E27FC236}">
                <a16:creationId xmlns:a16="http://schemas.microsoft.com/office/drawing/2014/main" id="{50225BD1-E39C-386A-A285-13B5A2526B60}"/>
              </a:ext>
            </a:extLst>
          </p:cNvPr>
          <p:cNvSpPr/>
          <p:nvPr/>
        </p:nvSpPr>
        <p:spPr>
          <a:xfrm>
            <a:off x="4953000" y="2286000"/>
            <a:ext cx="2286000" cy="2286000"/>
          </a:xfrm>
          <a:prstGeom prst="donut">
            <a:avLst>
              <a:gd name="adj" fmla="val 3254"/>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tx1"/>
              </a:solidFill>
            </a:endParaRPr>
          </a:p>
        </p:txBody>
      </p:sp>
      <p:cxnSp>
        <p:nvCxnSpPr>
          <p:cNvPr id="14" name="Straight Connector 13">
            <a:extLst>
              <a:ext uri="{FF2B5EF4-FFF2-40B4-BE49-F238E27FC236}">
                <a16:creationId xmlns:a16="http://schemas.microsoft.com/office/drawing/2014/main" id="{3523D783-36CB-1FF3-3AC1-CFC590CA7CCF}"/>
              </a:ext>
            </a:extLst>
          </p:cNvPr>
          <p:cNvCxnSpPr>
            <a:cxnSpLocks/>
            <a:stCxn id="8" idx="0"/>
          </p:cNvCxnSpPr>
          <p:nvPr/>
        </p:nvCxnSpPr>
        <p:spPr>
          <a:xfrm flipV="1">
            <a:off x="6096000" y="1063756"/>
            <a:ext cx="0" cy="1222244"/>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35" name="Group 34">
            <a:extLst>
              <a:ext uri="{FF2B5EF4-FFF2-40B4-BE49-F238E27FC236}">
                <a16:creationId xmlns:a16="http://schemas.microsoft.com/office/drawing/2014/main" id="{5FC44F07-2B86-936E-544A-ADE8D401AAEB}"/>
              </a:ext>
            </a:extLst>
          </p:cNvPr>
          <p:cNvGrpSpPr/>
          <p:nvPr/>
        </p:nvGrpSpPr>
        <p:grpSpPr>
          <a:xfrm>
            <a:off x="227012" y="1372387"/>
            <a:ext cx="4633970" cy="3115090"/>
            <a:chOff x="227012" y="1372387"/>
            <a:chExt cx="4633970" cy="3115090"/>
          </a:xfrm>
        </p:grpSpPr>
        <p:sp>
          <p:nvSpPr>
            <p:cNvPr id="5" name="TextBox 4">
              <a:extLst>
                <a:ext uri="{FF2B5EF4-FFF2-40B4-BE49-F238E27FC236}">
                  <a16:creationId xmlns:a16="http://schemas.microsoft.com/office/drawing/2014/main" id="{619734D8-C4D9-C85F-AEFF-34975F67CDBE}"/>
                </a:ext>
              </a:extLst>
            </p:cNvPr>
            <p:cNvSpPr txBox="1"/>
            <p:nvPr/>
          </p:nvSpPr>
          <p:spPr>
            <a:xfrm flipH="1">
              <a:off x="227012" y="1599507"/>
              <a:ext cx="4633970" cy="2887970"/>
            </a:xfrm>
            <a:prstGeom prst="rect">
              <a:avLst/>
            </a:prstGeom>
            <a:noFill/>
          </p:spPr>
          <p:txBody>
            <a:bodyPr wrap="square" lIns="91440" tIns="45720" rIns="91440" bIns="45720" rtlCol="0" anchor="t">
              <a:spAutoFit/>
            </a:bodyPr>
            <a:lstStyle/>
            <a:p>
              <a:pPr>
                <a:spcBef>
                  <a:spcPts val="500"/>
                </a:spcBef>
                <a:spcAft>
                  <a:spcPts val="500"/>
                </a:spcAft>
              </a:pPr>
              <a:r>
                <a:rPr lang="en-GB" sz="1000">
                  <a:latin typeface="Calibri Light" panose="020F0302020204030204" pitchFamily="34" charset="0"/>
                  <a:ea typeface="Calibri Light" panose="020F0302020204030204" pitchFamily="34" charset="0"/>
                  <a:cs typeface="Calibri Light" panose="020F0302020204030204" pitchFamily="34" charset="0"/>
                </a:rPr>
                <a:t>This pilot project marks the beginning of a transformative approach to education by empowering children globally with free access to education through technology</a:t>
              </a:r>
              <a:br>
                <a:rPr lang="en-GB" sz="1000">
                  <a:latin typeface="Calibri Light" panose="020F0302020204030204" pitchFamily="34" charset="0"/>
                  <a:ea typeface="Calibri Light" panose="020F0302020204030204" pitchFamily="34" charset="0"/>
                  <a:cs typeface="Calibri Light" panose="020F0302020204030204" pitchFamily="34" charset="0"/>
                </a:rPr>
              </a:br>
              <a:r>
                <a:rPr lang="en-GB" sz="1000">
                  <a:latin typeface="Calibri Light" panose="020F0302020204030204" pitchFamily="34" charset="0"/>
                  <a:ea typeface="Calibri Light" panose="020F0302020204030204" pitchFamily="34" charset="0"/>
                  <a:cs typeface="Calibri Light" panose="020F0302020204030204" pitchFamily="34" charset="0"/>
                  <a:hlinkClick r:id="rId3"/>
                </a:rPr>
                <a:t>About the project</a:t>
              </a:r>
              <a:endParaRPr lang="en-GB" sz="1000">
                <a:latin typeface="Calibri Light" panose="020F0302020204030204" pitchFamily="34" charset="0"/>
                <a:ea typeface="Calibri Light" panose="020F0302020204030204" pitchFamily="34" charset="0"/>
                <a:cs typeface="Calibri Light" panose="020F0302020204030204" pitchFamily="34" charset="0"/>
              </a:endParaRPr>
            </a:p>
            <a:p>
              <a:pPr>
                <a:spcBef>
                  <a:spcPts val="500"/>
                </a:spcBef>
                <a:spcAft>
                  <a:spcPts val="500"/>
                </a:spcAft>
              </a:pPr>
              <a:r>
                <a:rPr lang="de-DE" sz="1000">
                  <a:latin typeface="Calibri Light" panose="020F0302020204030204" pitchFamily="34" charset="0"/>
                  <a:ea typeface="Calibri Light" panose="020F0302020204030204" pitchFamily="34" charset="0"/>
                  <a:cs typeface="Calibri Light" panose="020F0302020204030204" pitchFamily="34" charset="0"/>
                </a:rPr>
                <a:t>At Bongai Shamwari in Mutare, Zimbabwe</a:t>
              </a:r>
              <a:r>
                <a:rPr lang="en-GB" sz="1000">
                  <a:latin typeface="Calibri Light" panose="020F0302020204030204" pitchFamily="34" charset="0"/>
                  <a:ea typeface="Calibri Light" panose="020F0302020204030204" pitchFamily="34" charset="0"/>
                  <a:cs typeface="Calibri Light" panose="020F0302020204030204" pitchFamily="34" charset="0"/>
                </a:rPr>
                <a:t>, we are </a:t>
              </a:r>
              <a:r>
                <a:rPr lang="en-GB" sz="1000" b="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establishing a computer lab to foster digital literacy</a:t>
              </a:r>
              <a:r>
                <a:rPr lang="en-GB" sz="1000" b="1">
                  <a:latin typeface="Calibri Light" panose="020F0302020204030204" pitchFamily="34" charset="0"/>
                  <a:ea typeface="Calibri Light" panose="020F0302020204030204" pitchFamily="34" charset="0"/>
                  <a:cs typeface="Calibri Light" panose="020F0302020204030204" pitchFamily="34" charset="0"/>
                </a:rPr>
                <a:t> </a:t>
              </a:r>
              <a:r>
                <a:rPr lang="en-GB" sz="1000">
                  <a:latin typeface="Calibri Light" panose="020F0302020204030204" pitchFamily="34" charset="0"/>
                  <a:ea typeface="Calibri Light" panose="020F0302020204030204" pitchFamily="34" charset="0"/>
                  <a:cs typeface="Calibri Light" panose="020F0302020204030204" pitchFamily="34" charset="0"/>
                </a:rPr>
                <a:t>equipping children with the essential competencies they need to navigate and thrive in the digital age responsibly</a:t>
              </a:r>
              <a:endParaRPr lang="en-GB" sz="500">
                <a:latin typeface="Calibri Light" panose="020F0302020204030204" pitchFamily="34" charset="0"/>
                <a:ea typeface="Calibri Light" panose="020F0302020204030204" pitchFamily="34" charset="0"/>
                <a:cs typeface="Calibri Light" panose="020F0302020204030204" pitchFamily="34" charset="0"/>
              </a:endParaRPr>
            </a:p>
            <a:p>
              <a:pPr>
                <a:spcBef>
                  <a:spcPts val="500"/>
                </a:spcBef>
                <a:spcAft>
                  <a:spcPts val="500"/>
                </a:spcAft>
              </a:pPr>
              <a:r>
                <a:rPr lang="en-GB" sz="1000">
                  <a:latin typeface="Calibri Light" panose="020F0302020204030204" pitchFamily="34" charset="0"/>
                  <a:ea typeface="Calibri Light" panose="020F0302020204030204" pitchFamily="34" charset="0"/>
                  <a:cs typeface="Calibri Light" panose="020F0302020204030204" pitchFamily="34" charset="0"/>
                </a:rPr>
                <a:t>The project emphasizes building foundational digital competencies, particularly in effective and safe technology use:</a:t>
              </a:r>
              <a:endParaRPr lang="en-GB" sz="500">
                <a:latin typeface="Calibri Light" panose="020F0302020204030204" pitchFamily="34" charset="0"/>
                <a:ea typeface="Calibri Light" panose="020F0302020204030204" pitchFamily="34" charset="0"/>
                <a:cs typeface="Calibri Light" panose="020F0302020204030204" pitchFamily="34" charset="0"/>
              </a:endParaRPr>
            </a:p>
            <a:p>
              <a:pPr marL="88900" indent="-88900">
                <a:spcBef>
                  <a:spcPts val="500"/>
                </a:spcBef>
                <a:spcAft>
                  <a:spcPts val="500"/>
                </a:spcAft>
                <a:buFont typeface="Arial" panose="020B0604020202020204" pitchFamily="34" charset="0"/>
                <a:buChar char="•"/>
              </a:pPr>
              <a:r>
                <a:rPr lang="en-GB"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Basic Computer Skills</a:t>
              </a:r>
              <a:r>
                <a:rPr lang="en-GB"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a:t>
              </a:r>
              <a:r>
                <a:rPr lang="en-GB" sz="1000">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 </a:t>
              </a:r>
              <a:r>
                <a:rPr lang="en-GB" sz="1000">
                  <a:latin typeface="Calibri Light" panose="020F0302020204030204" pitchFamily="34" charset="0"/>
                  <a:ea typeface="Calibri Light" panose="020F0302020204030204" pitchFamily="34" charset="0"/>
                  <a:cs typeface="Calibri Light" panose="020F0302020204030204" pitchFamily="34" charset="0"/>
                </a:rPr>
                <a:t>Introduce students to essential hardware, software, and internet navigation techniques to build foundational digital competencies</a:t>
              </a:r>
            </a:p>
            <a:p>
              <a:pPr marL="88900" indent="-88900">
                <a:spcBef>
                  <a:spcPts val="500"/>
                </a:spcBef>
                <a:spcAft>
                  <a:spcPts val="500"/>
                </a:spcAft>
                <a:buFont typeface="Arial" panose="020B0604020202020204" pitchFamily="34" charset="0"/>
                <a:buChar char="•"/>
              </a:pPr>
              <a:r>
                <a:rPr lang="en-GB"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Critical Thinking &amp; Problem-Solving</a:t>
              </a:r>
              <a:r>
                <a:rPr lang="en-GB"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a:t>
              </a:r>
              <a:r>
                <a:rPr lang="en-GB" sz="1000" i="1">
                  <a:latin typeface="Calibri Light" panose="020F0302020204030204" pitchFamily="34" charset="0"/>
                  <a:ea typeface="Calibri Light" panose="020F0302020204030204" pitchFamily="34" charset="0"/>
                  <a:cs typeface="Calibri Light" panose="020F0302020204030204" pitchFamily="34" charset="0"/>
                </a:rPr>
                <a:t> </a:t>
              </a:r>
              <a:r>
                <a:rPr lang="en-GB" sz="1000">
                  <a:latin typeface="Calibri Light" panose="020F0302020204030204" pitchFamily="34" charset="0"/>
                  <a:ea typeface="Calibri Light" panose="020F0302020204030204" pitchFamily="34" charset="0"/>
                  <a:cs typeface="Calibri Light" panose="020F0302020204030204" pitchFamily="34" charset="0"/>
                </a:rPr>
                <a:t>Engage students in project-based digital activities to identify, analyze, and resolve issues using digital tools and strategies effectively</a:t>
              </a:r>
            </a:p>
            <a:p>
              <a:pPr marL="88900" indent="-88900">
                <a:spcBef>
                  <a:spcPts val="500"/>
                </a:spcBef>
                <a:spcAft>
                  <a:spcPts val="500"/>
                </a:spcAft>
                <a:buFont typeface="Arial" panose="020B0604020202020204" pitchFamily="34" charset="0"/>
                <a:buChar char="•"/>
              </a:pPr>
              <a:r>
                <a:rPr lang="en-GB"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Digital Ethics</a:t>
              </a:r>
              <a:r>
                <a:rPr lang="en-GB"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a:t>
              </a:r>
              <a:r>
                <a:rPr lang="en-GB" sz="1000">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 </a:t>
              </a:r>
              <a:r>
                <a:rPr lang="en-GB" sz="1000">
                  <a:latin typeface="Calibri Light" panose="020F0302020204030204" pitchFamily="34" charset="0"/>
                  <a:ea typeface="Calibri Light" panose="020F0302020204030204" pitchFamily="34" charset="0"/>
                  <a:cs typeface="Calibri Light" panose="020F0302020204030204" pitchFamily="34" charset="0"/>
                </a:rPr>
                <a:t>Foster responsible online behaviour by helping children understand digital safety and creating a secure digital experience</a:t>
              </a:r>
            </a:p>
          </p:txBody>
        </p:sp>
        <p:sp>
          <p:nvSpPr>
            <p:cNvPr id="6" name="TextBox 5">
              <a:extLst>
                <a:ext uri="{FF2B5EF4-FFF2-40B4-BE49-F238E27FC236}">
                  <a16:creationId xmlns:a16="http://schemas.microsoft.com/office/drawing/2014/main" id="{B21F4656-32F0-10FE-E1AD-3A372EC3AE8F}"/>
                </a:ext>
              </a:extLst>
            </p:cNvPr>
            <p:cNvSpPr txBox="1"/>
            <p:nvPr/>
          </p:nvSpPr>
          <p:spPr>
            <a:xfrm flipH="1">
              <a:off x="227013" y="1372387"/>
              <a:ext cx="3745222" cy="276999"/>
            </a:xfrm>
            <a:prstGeom prst="rect">
              <a:avLst/>
            </a:prstGeom>
            <a:noFill/>
          </p:spPr>
          <p:txBody>
            <a:bodyPr wrap="square" rtlCol="0">
              <a:spAutoFit/>
            </a:bodyPr>
            <a:lstStyle/>
            <a:p>
              <a:r>
                <a:rPr lang="en-US" altLang="ko-KR" sz="1200" b="1">
                  <a:solidFill>
                    <a:schemeClr val="tx1">
                      <a:lumMod val="75000"/>
                      <a:lumOff val="25000"/>
                    </a:schemeClr>
                  </a:solidFill>
                  <a:cs typeface="Arial" pitchFamily="34" charset="0"/>
                </a:rPr>
                <a:t>What is the project about - project overview:</a:t>
              </a:r>
            </a:p>
          </p:txBody>
        </p:sp>
      </p:grpSp>
      <p:sp>
        <p:nvSpPr>
          <p:cNvPr id="24" name="Rectangle 2">
            <a:extLst>
              <a:ext uri="{FF2B5EF4-FFF2-40B4-BE49-F238E27FC236}">
                <a16:creationId xmlns:a16="http://schemas.microsoft.com/office/drawing/2014/main" id="{B6F80233-17EC-D24C-145D-876A5DCB6DDB}"/>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CH"/>
          </a:p>
        </p:txBody>
      </p:sp>
      <p:grpSp>
        <p:nvGrpSpPr>
          <p:cNvPr id="49" name="Group 48">
            <a:extLst>
              <a:ext uri="{FF2B5EF4-FFF2-40B4-BE49-F238E27FC236}">
                <a16:creationId xmlns:a16="http://schemas.microsoft.com/office/drawing/2014/main" id="{DCC2FAB5-4647-2721-3C46-66635BAAC281}"/>
              </a:ext>
            </a:extLst>
          </p:cNvPr>
          <p:cNvGrpSpPr/>
          <p:nvPr/>
        </p:nvGrpSpPr>
        <p:grpSpPr>
          <a:xfrm>
            <a:off x="227011" y="4571314"/>
            <a:ext cx="5614985" cy="1935280"/>
            <a:chOff x="227011" y="1372387"/>
            <a:chExt cx="5614985" cy="1935280"/>
          </a:xfrm>
        </p:grpSpPr>
        <p:sp>
          <p:nvSpPr>
            <p:cNvPr id="50" name="TextBox 49">
              <a:extLst>
                <a:ext uri="{FF2B5EF4-FFF2-40B4-BE49-F238E27FC236}">
                  <a16:creationId xmlns:a16="http://schemas.microsoft.com/office/drawing/2014/main" id="{52A07B11-1A25-BE01-26AF-7079FB8CE96A}"/>
                </a:ext>
              </a:extLst>
            </p:cNvPr>
            <p:cNvSpPr txBox="1"/>
            <p:nvPr/>
          </p:nvSpPr>
          <p:spPr>
            <a:xfrm flipH="1">
              <a:off x="227011" y="1599507"/>
              <a:ext cx="5614985" cy="1708160"/>
            </a:xfrm>
            <a:prstGeom prst="rect">
              <a:avLst/>
            </a:prstGeom>
            <a:noFill/>
          </p:spPr>
          <p:txBody>
            <a:bodyPr wrap="square" lIns="91440" tIns="45720" rIns="91440" bIns="45720" rtlCol="0" anchor="t">
              <a:spAutoFit/>
            </a:bodyPr>
            <a:lstStyle/>
            <a:p>
              <a:pPr marR="0" lvl="0" algn="l" defTabSz="914400" rtl="0" eaLnBrk="0" fontAlgn="base" latinLnBrk="0" hangingPunct="0">
                <a:lnSpc>
                  <a:spcPct val="100000"/>
                </a:lnSpc>
                <a:spcBef>
                  <a:spcPts val="500"/>
                </a:spcBef>
                <a:spcAft>
                  <a:spcPts val="500"/>
                </a:spcAft>
                <a:buClrTx/>
                <a:buSzTx/>
                <a:tabLst/>
              </a:pPr>
              <a:r>
                <a:rPr lang="en-GB" sz="1000">
                  <a:latin typeface="Calibri Light" panose="020F0302020204030204" pitchFamily="34" charset="0"/>
                  <a:ea typeface="Calibri Light" panose="020F0302020204030204" pitchFamily="34" charset="0"/>
                  <a:cs typeface="Calibri Light" panose="020F0302020204030204" pitchFamily="34" charset="0"/>
                </a:rPr>
                <a:t>By 2030, 90% of jobs will require digital literacy, yet 2.7 billion people are still offline; addressing this gap is critical, especially as 2/3 of children lack internet access at home and 60% of children face cyber risks</a:t>
              </a:r>
            </a:p>
            <a:p>
              <a:pPr marL="88900" marR="0" lvl="0" indent="-88900" algn="l" defTabSz="914400" rtl="0" eaLnBrk="0" fontAlgn="base" latinLnBrk="0" hangingPunct="0">
                <a:lnSpc>
                  <a:spcPct val="100000"/>
                </a:lnSpc>
                <a:spcBef>
                  <a:spcPts val="500"/>
                </a:spcBef>
                <a:spcAft>
                  <a:spcPts val="500"/>
                </a:spcAft>
                <a:buClrTx/>
                <a:buSzTx/>
                <a:buFont typeface="Arial" panose="020B0604020202020204" pitchFamily="34" charset="0"/>
                <a:buChar char="•"/>
                <a:tabLst/>
              </a:pPr>
              <a:r>
                <a:rPr lang="en-CH"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Skill Development</a:t>
              </a:r>
              <a:r>
                <a:rPr lang="en-CH"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 </a:t>
              </a:r>
              <a:r>
                <a:rPr lang="en-GB" sz="1000">
                  <a:latin typeface="Calibri Light" panose="020F0302020204030204" pitchFamily="34" charset="0"/>
                  <a:ea typeface="Calibri Light" panose="020F0302020204030204" pitchFamily="34" charset="0"/>
                  <a:cs typeface="Calibri Light" panose="020F0302020204030204" pitchFamily="34" charset="0"/>
                </a:rPr>
                <a:t>Your support will equip underserved students and teachers with digital competencies, empowering them to thrive in today's tech-driven world and future job market</a:t>
              </a:r>
              <a:endParaRPr lang="en-GB" altLang="en-CH" sz="1000">
                <a:latin typeface="Calibri Light" panose="020F0302020204030204" pitchFamily="34" charset="0"/>
                <a:ea typeface="Calibri Light" panose="020F0302020204030204" pitchFamily="34" charset="0"/>
                <a:cs typeface="Calibri Light" panose="020F0302020204030204" pitchFamily="34" charset="0"/>
              </a:endParaRPr>
            </a:p>
            <a:p>
              <a:pPr marL="92075" marR="0" lvl="0" indent="-92075" algn="l" defTabSz="914400" rtl="0" eaLnBrk="0" fontAlgn="base" latinLnBrk="0" hangingPunct="0">
                <a:lnSpc>
                  <a:spcPct val="100000"/>
                </a:lnSpc>
                <a:spcBef>
                  <a:spcPts val="500"/>
                </a:spcBef>
                <a:spcAft>
                  <a:spcPts val="500"/>
                </a:spcAft>
                <a:buClrTx/>
                <a:buSzTx/>
                <a:buFont typeface="Arial" panose="020B0604020202020204" pitchFamily="34" charset="0"/>
                <a:buChar char="•"/>
                <a:tabLst/>
              </a:pPr>
              <a:r>
                <a:rPr lang="en-CH" altLang="en-CH"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Access to Knowledge</a:t>
              </a:r>
              <a:r>
                <a:rPr lang="en-CH" altLang="en-CH"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a:t>
              </a:r>
              <a:r>
                <a:rPr lang="en-CH" altLang="en-CH" sz="1000">
                  <a:latin typeface="Calibri Light" panose="020F0302020204030204" pitchFamily="34" charset="0"/>
                  <a:ea typeface="Calibri Light" panose="020F0302020204030204" pitchFamily="34" charset="0"/>
                  <a:cs typeface="Calibri Light" panose="020F0302020204030204" pitchFamily="34" charset="0"/>
                </a:rPr>
                <a:t> </a:t>
              </a:r>
              <a:r>
                <a:rPr lang="en-GB" altLang="en-CH" sz="1000">
                  <a:latin typeface="Calibri Light" panose="020F0302020204030204" pitchFamily="34" charset="0"/>
                  <a:ea typeface="Calibri Light" panose="020F0302020204030204" pitchFamily="34" charset="0"/>
                  <a:cs typeface="Calibri Light" panose="020F0302020204030204" pitchFamily="34" charset="0"/>
                </a:rPr>
                <a:t>Your contribution will provide students and teachers with unlimited online educational resources, democratizing learning and bridging the digital divide </a:t>
              </a:r>
            </a:p>
            <a:p>
              <a:pPr marL="92075" marR="0" lvl="0" indent="-92075" algn="l" defTabSz="914400" rtl="0" eaLnBrk="0" fontAlgn="base" latinLnBrk="0" hangingPunct="0">
                <a:lnSpc>
                  <a:spcPct val="100000"/>
                </a:lnSpc>
                <a:spcBef>
                  <a:spcPts val="500"/>
                </a:spcBef>
                <a:spcAft>
                  <a:spcPts val="500"/>
                </a:spcAft>
                <a:buClrTx/>
                <a:buSzTx/>
                <a:buFont typeface="Arial" panose="020B0604020202020204" pitchFamily="34" charset="0"/>
                <a:buChar char="•"/>
                <a:tabLst/>
              </a:pPr>
              <a:r>
                <a:rPr lang="en-GB" altLang="en-CH" sz="1000" b="1"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Transforming Education:</a:t>
              </a:r>
              <a:r>
                <a:rPr lang="en-CH" altLang="en-CH" sz="1000" i="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 </a:t>
              </a:r>
              <a:r>
                <a:rPr lang="en-GB" altLang="en-CH" sz="1000">
                  <a:latin typeface="Calibri Light" panose="020F0302020204030204" pitchFamily="34" charset="0"/>
                  <a:ea typeface="Calibri Light" panose="020F0302020204030204" pitchFamily="34" charset="0"/>
                  <a:cs typeface="Calibri Light" panose="020F0302020204030204" pitchFamily="34" charset="0"/>
                </a:rPr>
                <a:t>Your donations will establish a fully operational pilot computer lab, creating a scalable model and a sustainable, long-term learning center strengthened through local partnerships</a:t>
              </a:r>
            </a:p>
          </p:txBody>
        </p:sp>
        <p:sp>
          <p:nvSpPr>
            <p:cNvPr id="51" name="TextBox 50">
              <a:extLst>
                <a:ext uri="{FF2B5EF4-FFF2-40B4-BE49-F238E27FC236}">
                  <a16:creationId xmlns:a16="http://schemas.microsoft.com/office/drawing/2014/main" id="{2444F7BF-A618-B190-A982-1EB2B36F2262}"/>
                </a:ext>
              </a:extLst>
            </p:cNvPr>
            <p:cNvSpPr txBox="1"/>
            <p:nvPr/>
          </p:nvSpPr>
          <p:spPr>
            <a:xfrm flipH="1">
              <a:off x="227013" y="1372387"/>
              <a:ext cx="3745222" cy="276999"/>
            </a:xfrm>
            <a:prstGeom prst="rect">
              <a:avLst/>
            </a:prstGeom>
            <a:noFill/>
          </p:spPr>
          <p:txBody>
            <a:bodyPr wrap="square" rtlCol="0">
              <a:spAutoFit/>
            </a:bodyPr>
            <a:lstStyle/>
            <a:p>
              <a:r>
                <a:rPr lang="en-GB" altLang="ko-KR" sz="1200" b="1">
                  <a:solidFill>
                    <a:schemeClr val="tx1">
                      <a:lumMod val="75000"/>
                      <a:lumOff val="25000"/>
                    </a:schemeClr>
                  </a:solidFill>
                  <a:cs typeface="Arial" pitchFamily="34" charset="0"/>
                </a:rPr>
                <a:t>Why it matters and the direct impact:</a:t>
              </a:r>
            </a:p>
          </p:txBody>
        </p:sp>
      </p:grpSp>
      <p:grpSp>
        <p:nvGrpSpPr>
          <p:cNvPr id="52" name="Group 51">
            <a:extLst>
              <a:ext uri="{FF2B5EF4-FFF2-40B4-BE49-F238E27FC236}">
                <a16:creationId xmlns:a16="http://schemas.microsoft.com/office/drawing/2014/main" id="{927C923F-7DBE-6D46-F5C8-2BA2F7C0280E}"/>
              </a:ext>
            </a:extLst>
          </p:cNvPr>
          <p:cNvGrpSpPr/>
          <p:nvPr/>
        </p:nvGrpSpPr>
        <p:grpSpPr>
          <a:xfrm>
            <a:off x="7380246" y="2982067"/>
            <a:ext cx="4725983" cy="2320001"/>
            <a:chOff x="227012" y="1372387"/>
            <a:chExt cx="4725983" cy="2320001"/>
          </a:xfrm>
        </p:grpSpPr>
        <p:sp>
          <p:nvSpPr>
            <p:cNvPr id="53" name="TextBox 52">
              <a:extLst>
                <a:ext uri="{FF2B5EF4-FFF2-40B4-BE49-F238E27FC236}">
                  <a16:creationId xmlns:a16="http://schemas.microsoft.com/office/drawing/2014/main" id="{0CA31B3F-0176-8448-8033-688463332A24}"/>
                </a:ext>
              </a:extLst>
            </p:cNvPr>
            <p:cNvSpPr txBox="1"/>
            <p:nvPr/>
          </p:nvSpPr>
          <p:spPr>
            <a:xfrm flipH="1">
              <a:off x="227012" y="1599507"/>
              <a:ext cx="4725983" cy="2092881"/>
            </a:xfrm>
            <a:prstGeom prst="rect">
              <a:avLst/>
            </a:prstGeom>
            <a:noFill/>
          </p:spPr>
          <p:txBody>
            <a:bodyPr wrap="square" lIns="91440" tIns="45720" rIns="91440" bIns="45720" rtlCol="0" anchor="t">
              <a:spAutoFit/>
            </a:bodyPr>
            <a:lstStyle/>
            <a:p>
              <a:pPr marL="171450" indent="-171450">
                <a:spcBef>
                  <a:spcPts val="200"/>
                </a:spcBef>
                <a:spcAft>
                  <a:spcPts val="200"/>
                </a:spcAft>
                <a:buFont typeface="Arial" panose="020B0604020202020204" pitchFamily="34" charset="0"/>
                <a:buChar char="•"/>
              </a:pPr>
              <a:r>
                <a:rPr lang="en-GB" sz="1000" b="1">
                  <a:latin typeface="Calibri Light" panose="020F0302020204030204" pitchFamily="34" charset="0"/>
                  <a:ea typeface="Calibri Light" panose="020F0302020204030204" pitchFamily="34" charset="0"/>
                  <a:cs typeface="Calibri Light" panose="020F0302020204030204" pitchFamily="34" charset="0"/>
                </a:rPr>
                <a:t>Physical Installation ($10k required)</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Room setup, incl. electricity and renovations of the room</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Implementation of security measures for the facility</a:t>
              </a:r>
            </a:p>
            <a:p>
              <a:pPr marL="171450" lvl="1" indent="-171450">
                <a:spcBef>
                  <a:spcPts val="200"/>
                </a:spcBef>
                <a:spcAft>
                  <a:spcPts val="200"/>
                </a:spcAft>
                <a:buFont typeface="Arial" panose="020B0604020202020204" pitchFamily="34" charset="0"/>
                <a:buChar char="•"/>
              </a:pPr>
              <a:r>
                <a:rPr lang="en-GB" sz="1000" b="1">
                  <a:latin typeface="Calibri Light" panose="020F0302020204030204" pitchFamily="34" charset="0"/>
                  <a:ea typeface="Calibri Light" panose="020F0302020204030204" pitchFamily="34" charset="0"/>
                  <a:cs typeface="Calibri Light" panose="020F0302020204030204" pitchFamily="34" charset="0"/>
                </a:rPr>
                <a:t>Hardware and Software Setup ($10k required)</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Purchase of hardware and software</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Technical setup, including maintenance and ongoing tech support</a:t>
              </a:r>
            </a:p>
            <a:p>
              <a:pPr marL="171450" lvl="1" indent="-171450">
                <a:spcBef>
                  <a:spcPts val="200"/>
                </a:spcBef>
                <a:spcAft>
                  <a:spcPts val="200"/>
                </a:spcAft>
                <a:buFont typeface="Arial" panose="020B0604020202020204" pitchFamily="34" charset="0"/>
                <a:buChar char="•"/>
              </a:pPr>
              <a:r>
                <a:rPr lang="en-GB" sz="1000" b="1">
                  <a:latin typeface="Calibri Light" panose="020F0302020204030204" pitchFamily="34" charset="0"/>
                  <a:ea typeface="Calibri Light" panose="020F0302020204030204" pitchFamily="34" charset="0"/>
                  <a:cs typeface="Calibri Light" panose="020F0302020204030204" pitchFamily="34" charset="0"/>
                </a:rPr>
                <a:t>Teacher Salaries and Training ($20k required)</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Salaries for teachers and staff</a:t>
              </a:r>
            </a:p>
            <a:p>
              <a:pPr marL="266700" lvl="2" indent="-174625">
                <a:spcBef>
                  <a:spcPts val="200"/>
                </a:spcBef>
                <a:spcAft>
                  <a:spcPts val="200"/>
                </a:spcAft>
                <a:buFont typeface="Arial" panose="020B0604020202020204" pitchFamily="34" charset="0"/>
                <a:buChar char="-"/>
              </a:pPr>
              <a:r>
                <a:rPr lang="en-GB" sz="1000">
                  <a:latin typeface="Calibri Light" panose="020F0302020204030204" pitchFamily="34" charset="0"/>
                  <a:ea typeface="Calibri Light" panose="020F0302020204030204" pitchFamily="34" charset="0"/>
                  <a:cs typeface="Calibri Light" panose="020F0302020204030204" pitchFamily="34" charset="0"/>
                </a:rPr>
                <a:t>Development and delivery of training programs for educators</a:t>
              </a:r>
            </a:p>
            <a:p>
              <a:pPr>
                <a:spcBef>
                  <a:spcPts val="200"/>
                </a:spcBef>
                <a:spcAft>
                  <a:spcPts val="200"/>
                </a:spcAft>
              </a:pPr>
              <a:r>
                <a:rPr lang="en-GB" sz="1000" b="1">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$ 40k will ensure the project is adequately funded for the next 2 years</a:t>
              </a:r>
            </a:p>
          </p:txBody>
        </p:sp>
        <p:sp>
          <p:nvSpPr>
            <p:cNvPr id="54" name="TextBox 53">
              <a:extLst>
                <a:ext uri="{FF2B5EF4-FFF2-40B4-BE49-F238E27FC236}">
                  <a16:creationId xmlns:a16="http://schemas.microsoft.com/office/drawing/2014/main" id="{ED72A8C2-999A-989C-3C06-5CB5BF3CCA47}"/>
                </a:ext>
              </a:extLst>
            </p:cNvPr>
            <p:cNvSpPr txBox="1"/>
            <p:nvPr/>
          </p:nvSpPr>
          <p:spPr>
            <a:xfrm flipH="1">
              <a:off x="227013" y="1372387"/>
              <a:ext cx="3745222" cy="276999"/>
            </a:xfrm>
            <a:prstGeom prst="rect">
              <a:avLst/>
            </a:prstGeom>
            <a:noFill/>
          </p:spPr>
          <p:txBody>
            <a:bodyPr wrap="square" rtlCol="0">
              <a:spAutoFit/>
            </a:bodyPr>
            <a:lstStyle/>
            <a:p>
              <a:r>
                <a:rPr lang="en-GB" altLang="ko-KR" sz="1200" b="1">
                  <a:solidFill>
                    <a:schemeClr val="tx1">
                      <a:lumMod val="75000"/>
                      <a:lumOff val="25000"/>
                    </a:schemeClr>
                  </a:solidFill>
                  <a:cs typeface="Arial" pitchFamily="34" charset="0"/>
                </a:rPr>
                <a:t>How funds will be used:</a:t>
              </a:r>
              <a:endParaRPr lang="en-US" altLang="ko-KR" sz="1200" b="1">
                <a:solidFill>
                  <a:schemeClr val="tx1">
                    <a:lumMod val="75000"/>
                    <a:lumOff val="25000"/>
                  </a:schemeClr>
                </a:solidFill>
                <a:cs typeface="Arial" pitchFamily="34" charset="0"/>
              </a:endParaRPr>
            </a:p>
          </p:txBody>
        </p:sp>
      </p:grpSp>
      <p:sp>
        <p:nvSpPr>
          <p:cNvPr id="56" name="TextBox 55">
            <a:extLst>
              <a:ext uri="{FF2B5EF4-FFF2-40B4-BE49-F238E27FC236}">
                <a16:creationId xmlns:a16="http://schemas.microsoft.com/office/drawing/2014/main" id="{962E4692-DA90-F69C-B1BE-C18E19FCF9B1}"/>
              </a:ext>
            </a:extLst>
          </p:cNvPr>
          <p:cNvSpPr txBox="1"/>
          <p:nvPr/>
        </p:nvSpPr>
        <p:spPr>
          <a:xfrm flipH="1">
            <a:off x="7374000" y="1586671"/>
            <a:ext cx="3338496" cy="1349087"/>
          </a:xfrm>
          <a:prstGeom prst="rect">
            <a:avLst/>
          </a:prstGeom>
          <a:noFill/>
        </p:spPr>
        <p:txBody>
          <a:bodyPr wrap="square" lIns="91440" tIns="45720" rIns="91440" bIns="45720" rtlCol="0" anchor="t">
            <a:spAutoFit/>
          </a:bodyPr>
          <a:lstStyle/>
          <a:p>
            <a:pPr marL="171450" indent="-171450">
              <a:spcBef>
                <a:spcPts val="200"/>
              </a:spcBef>
              <a:spcAft>
                <a:spcPts val="200"/>
              </a:spcAft>
              <a:buFont typeface="Arial" panose="020B0604020202020204" pitchFamily="34" charset="0"/>
              <a:buChar char="•"/>
            </a:pPr>
            <a:r>
              <a:rPr lang="en-GB" sz="1000" b="1" dirty="0">
                <a:latin typeface="Calibri Light" panose="020F0302020204030204" pitchFamily="34" charset="0"/>
                <a:ea typeface="Calibri Light" panose="020F0302020204030204" pitchFamily="34" charset="0"/>
                <a:cs typeface="Calibri Light" panose="020F0302020204030204" pitchFamily="34" charset="0"/>
              </a:rPr>
              <a:t>Companies</a:t>
            </a:r>
            <a:r>
              <a:rPr lang="en-GB" sz="1000" dirty="0">
                <a:latin typeface="Calibri Light" panose="020F0302020204030204" pitchFamily="34" charset="0"/>
                <a:ea typeface="Calibri Light" panose="020F0302020204030204" pitchFamily="34" charset="0"/>
                <a:cs typeface="Calibri Light" panose="020F0302020204030204" pitchFamily="34" charset="0"/>
              </a:rPr>
              <a:t>: Financially or sponsor equipment</a:t>
            </a:r>
          </a:p>
          <a:p>
            <a:pPr marL="171450" indent="-171450">
              <a:spcBef>
                <a:spcPts val="200"/>
              </a:spcBef>
              <a:spcAft>
                <a:spcPts val="200"/>
              </a:spcAft>
              <a:buFont typeface="Arial" panose="020B0604020202020204" pitchFamily="34" charset="0"/>
              <a:buChar char="•"/>
            </a:pPr>
            <a:r>
              <a:rPr lang="en-GB" sz="1000" b="1" dirty="0">
                <a:latin typeface="Calibri Light" panose="020F0302020204030204" pitchFamily="34" charset="0"/>
                <a:ea typeface="Calibri Light" panose="020F0302020204030204" pitchFamily="34" charset="0"/>
                <a:cs typeface="Calibri Light" panose="020F0302020204030204" pitchFamily="34" charset="0"/>
              </a:rPr>
              <a:t>Individuals</a:t>
            </a:r>
            <a:r>
              <a:rPr lang="en-GB" sz="1000" dirty="0">
                <a:latin typeface="Calibri Light" panose="020F0302020204030204" pitchFamily="34" charset="0"/>
                <a:ea typeface="Calibri Light" panose="020F0302020204030204" pitchFamily="34" charset="0"/>
                <a:cs typeface="Calibri Light" panose="020F0302020204030204" pitchFamily="34" charset="0"/>
              </a:rPr>
              <a:t>: Financially or volunteer</a:t>
            </a:r>
            <a:endParaRPr lang="en-US" dirty="0">
              <a:latin typeface="Calibri Light" panose="020F0302020204030204" pitchFamily="34" charset="0"/>
              <a:ea typeface="Calibri Light" panose="020F0302020204030204" pitchFamily="34" charset="0"/>
              <a:cs typeface="Calibri Light" panose="020F0302020204030204" pitchFamily="34" charset="0"/>
            </a:endParaRPr>
          </a:p>
          <a:p>
            <a:pPr marL="177800" lvl="1" indent="-177800">
              <a:spcBef>
                <a:spcPts val="200"/>
              </a:spcBef>
              <a:spcAft>
                <a:spcPts val="400"/>
              </a:spcAft>
              <a:buFont typeface="Wingdings" panose="05000000000000000000" pitchFamily="2" charset="2"/>
              <a:buChar char="v"/>
            </a:pPr>
            <a:endParaRPr lang="en-GB" sz="10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a:p>
            <a:pPr marL="177800" lvl="1" indent="-177800">
              <a:spcBef>
                <a:spcPts val="200"/>
              </a:spcBef>
              <a:spcAft>
                <a:spcPts val="400"/>
              </a:spcAft>
              <a:buFont typeface="Wingdings" panose="05000000000000000000" pitchFamily="2" charset="2"/>
              <a:buChar char="v"/>
            </a:pPr>
            <a:endParaRPr lang="en-GB" sz="10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a:p>
            <a:pPr marL="177800" lvl="1" indent="-177800">
              <a:spcBef>
                <a:spcPts val="200"/>
              </a:spcBef>
              <a:spcAft>
                <a:spcPts val="400"/>
              </a:spcAft>
              <a:buFont typeface="Wingdings" panose="05000000000000000000" pitchFamily="2" charset="2"/>
              <a:buChar char="v"/>
            </a:pPr>
            <a:endParaRPr lang="en-GB" sz="10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a:p>
            <a:pPr marL="177800" lvl="1" indent="-177800">
              <a:spcBef>
                <a:spcPts val="200"/>
              </a:spcBef>
              <a:spcAft>
                <a:spcPts val="400"/>
              </a:spcAft>
              <a:buFont typeface="Wingdings" panose="05000000000000000000" pitchFamily="2" charset="2"/>
              <a:buChar char="v"/>
            </a:pPr>
            <a:r>
              <a:rPr lang="en-GB" sz="1000" b="1"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rPr>
              <a:t>Scan for more information or on the next page and </a:t>
            </a:r>
            <a:r>
              <a:rPr lang="en-GB" sz="1000" b="1" u="sng"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hlinkClick r:id="rId4"/>
              </a:rPr>
              <a:t>here</a:t>
            </a:r>
            <a:endParaRPr lang="en-GB" sz="1000" b="1" u="sng" dirty="0">
              <a:solidFill>
                <a:schemeClr val="accent3"/>
              </a:solidFill>
              <a:latin typeface="Calibri Light" panose="020F0302020204030204" pitchFamily="34" charset="0"/>
              <a:ea typeface="Calibri Light" panose="020F0302020204030204" pitchFamily="34" charset="0"/>
              <a:cs typeface="Calibri Light" panose="020F0302020204030204" pitchFamily="34" charset="0"/>
            </a:endParaRPr>
          </a:p>
        </p:txBody>
      </p:sp>
      <p:sp>
        <p:nvSpPr>
          <p:cNvPr id="57" name="TextBox 56">
            <a:extLst>
              <a:ext uri="{FF2B5EF4-FFF2-40B4-BE49-F238E27FC236}">
                <a16:creationId xmlns:a16="http://schemas.microsoft.com/office/drawing/2014/main" id="{18E81F83-B72D-30C5-1D76-9D4D6FFAB62F}"/>
              </a:ext>
            </a:extLst>
          </p:cNvPr>
          <p:cNvSpPr txBox="1"/>
          <p:nvPr/>
        </p:nvSpPr>
        <p:spPr>
          <a:xfrm flipH="1">
            <a:off x="7374001" y="1359551"/>
            <a:ext cx="2810779" cy="276999"/>
          </a:xfrm>
          <a:prstGeom prst="rect">
            <a:avLst/>
          </a:prstGeom>
          <a:noFill/>
        </p:spPr>
        <p:txBody>
          <a:bodyPr wrap="square" lIns="91440" tIns="45720" rIns="91440" bIns="45720" rtlCol="0" anchor="t">
            <a:spAutoFit/>
          </a:bodyPr>
          <a:lstStyle/>
          <a:p>
            <a:r>
              <a:rPr lang="en-GB" altLang="ko-KR" sz="1200" b="1">
                <a:solidFill>
                  <a:schemeClr val="tx1">
                    <a:lumMod val="75000"/>
                    <a:lumOff val="25000"/>
                  </a:schemeClr>
                </a:solidFill>
                <a:cs typeface="Arial"/>
              </a:rPr>
              <a:t>How can you support:</a:t>
            </a:r>
          </a:p>
        </p:txBody>
      </p:sp>
      <p:pic>
        <p:nvPicPr>
          <p:cNvPr id="68" name="Picture 67">
            <a:extLst>
              <a:ext uri="{FF2B5EF4-FFF2-40B4-BE49-F238E27FC236}">
                <a16:creationId xmlns:a16="http://schemas.microsoft.com/office/drawing/2014/main" id="{C3D771C7-6E4A-ACD1-FD24-B0F1AA2EB950}"/>
              </a:ext>
            </a:extLst>
          </p:cNvPr>
          <p:cNvPicPr>
            <a:picLocks/>
          </p:cNvPicPr>
          <p:nvPr/>
        </p:nvPicPr>
        <p:blipFill rotWithShape="1">
          <a:blip r:embed="rId5"/>
          <a:srcRect t="4056" b="24435"/>
          <a:stretch/>
        </p:blipFill>
        <p:spPr>
          <a:xfrm>
            <a:off x="5088000" y="2421000"/>
            <a:ext cx="2016000" cy="2016000"/>
          </a:xfrm>
          <a:prstGeom prst="ellipse">
            <a:avLst/>
          </a:prstGeom>
        </p:spPr>
      </p:pic>
      <p:cxnSp>
        <p:nvCxnSpPr>
          <p:cNvPr id="7" name="Straight Connector 6">
            <a:extLst>
              <a:ext uri="{FF2B5EF4-FFF2-40B4-BE49-F238E27FC236}">
                <a16:creationId xmlns:a16="http://schemas.microsoft.com/office/drawing/2014/main" id="{7133C514-D064-1C2A-CFF7-D6D0D6C09E2A}"/>
              </a:ext>
            </a:extLst>
          </p:cNvPr>
          <p:cNvCxnSpPr>
            <a:cxnSpLocks/>
          </p:cNvCxnSpPr>
          <p:nvPr/>
        </p:nvCxnSpPr>
        <p:spPr>
          <a:xfrm flipV="1">
            <a:off x="6096000" y="4568955"/>
            <a:ext cx="0" cy="2289044"/>
          </a:xfrm>
          <a:prstGeom prst="line">
            <a:avLst/>
          </a:prstGeom>
          <a:ln w="76200"/>
        </p:spPr>
        <p:style>
          <a:lnRef idx="1">
            <a:schemeClr val="accent1"/>
          </a:lnRef>
          <a:fillRef idx="0">
            <a:schemeClr val="accent1"/>
          </a:fillRef>
          <a:effectRef idx="0">
            <a:schemeClr val="accent1"/>
          </a:effectRef>
          <a:fontRef idx="minor">
            <a:schemeClr val="tx1"/>
          </a:fontRef>
        </p:style>
      </p:cxnSp>
      <p:sp>
        <p:nvSpPr>
          <p:cNvPr id="10" name="Freeform 15">
            <a:extLst>
              <a:ext uri="{FF2B5EF4-FFF2-40B4-BE49-F238E27FC236}">
                <a16:creationId xmlns:a16="http://schemas.microsoft.com/office/drawing/2014/main" id="{962913C3-F50F-743A-A18D-8DB4748BAE18}"/>
              </a:ext>
            </a:extLst>
          </p:cNvPr>
          <p:cNvSpPr>
            <a:spLocks noEditPoints="1"/>
          </p:cNvSpPr>
          <p:nvPr/>
        </p:nvSpPr>
        <p:spPr bwMode="auto">
          <a:xfrm>
            <a:off x="10855023" y="438624"/>
            <a:ext cx="1244960" cy="1268272"/>
          </a:xfrm>
          <a:custGeom>
            <a:avLst/>
            <a:gdLst>
              <a:gd name="T0" fmla="*/ 2685 w 3729"/>
              <a:gd name="T1" fmla="*/ 507 h 4122"/>
              <a:gd name="T2" fmla="*/ 2661 w 3729"/>
              <a:gd name="T3" fmla="*/ 456 h 4122"/>
              <a:gd name="T4" fmla="*/ 1523 w 3729"/>
              <a:gd name="T5" fmla="*/ 69 h 4122"/>
              <a:gd name="T6" fmla="*/ 1572 w 3729"/>
              <a:gd name="T7" fmla="*/ 238 h 4122"/>
              <a:gd name="T8" fmla="*/ 1783 w 3729"/>
              <a:gd name="T9" fmla="*/ 335 h 4122"/>
              <a:gd name="T10" fmla="*/ 1951 w 3729"/>
              <a:gd name="T11" fmla="*/ 400 h 4122"/>
              <a:gd name="T12" fmla="*/ 2009 w 3729"/>
              <a:gd name="T13" fmla="*/ 278 h 4122"/>
              <a:gd name="T14" fmla="*/ 2176 w 3729"/>
              <a:gd name="T15" fmla="*/ 295 h 4122"/>
              <a:gd name="T16" fmla="*/ 2416 w 3729"/>
              <a:gd name="T17" fmla="*/ 362 h 4122"/>
              <a:gd name="T18" fmla="*/ 2612 w 3729"/>
              <a:gd name="T19" fmla="*/ 347 h 4122"/>
              <a:gd name="T20" fmla="*/ 2780 w 3729"/>
              <a:gd name="T21" fmla="*/ 509 h 4122"/>
              <a:gd name="T22" fmla="*/ 2772 w 3729"/>
              <a:gd name="T23" fmla="*/ 662 h 4122"/>
              <a:gd name="T24" fmla="*/ 2863 w 3729"/>
              <a:gd name="T25" fmla="*/ 831 h 4122"/>
              <a:gd name="T26" fmla="*/ 2949 w 3729"/>
              <a:gd name="T27" fmla="*/ 1031 h 4122"/>
              <a:gd name="T28" fmla="*/ 3078 w 3729"/>
              <a:gd name="T29" fmla="*/ 1226 h 4122"/>
              <a:gd name="T30" fmla="*/ 3289 w 3729"/>
              <a:gd name="T31" fmla="*/ 1406 h 4122"/>
              <a:gd name="T32" fmla="*/ 3320 w 3729"/>
              <a:gd name="T33" fmla="*/ 1506 h 4122"/>
              <a:gd name="T34" fmla="*/ 3552 w 3729"/>
              <a:gd name="T35" fmla="*/ 1486 h 4122"/>
              <a:gd name="T36" fmla="*/ 3725 w 3729"/>
              <a:gd name="T37" fmla="*/ 1511 h 4122"/>
              <a:gd name="T38" fmla="*/ 3672 w 3729"/>
              <a:gd name="T39" fmla="*/ 1675 h 4122"/>
              <a:gd name="T40" fmla="*/ 3612 w 3729"/>
              <a:gd name="T41" fmla="*/ 1811 h 4122"/>
              <a:gd name="T42" fmla="*/ 3460 w 3729"/>
              <a:gd name="T43" fmla="*/ 1998 h 4122"/>
              <a:gd name="T44" fmla="*/ 3252 w 3729"/>
              <a:gd name="T45" fmla="*/ 2178 h 4122"/>
              <a:gd name="T46" fmla="*/ 3083 w 3729"/>
              <a:gd name="T47" fmla="*/ 2411 h 4122"/>
              <a:gd name="T48" fmla="*/ 3154 w 3729"/>
              <a:gd name="T49" fmla="*/ 2731 h 4122"/>
              <a:gd name="T50" fmla="*/ 3152 w 3729"/>
              <a:gd name="T51" fmla="*/ 3018 h 4122"/>
              <a:gd name="T52" fmla="*/ 2923 w 3729"/>
              <a:gd name="T53" fmla="*/ 3191 h 4122"/>
              <a:gd name="T54" fmla="*/ 2840 w 3729"/>
              <a:gd name="T55" fmla="*/ 3315 h 4122"/>
              <a:gd name="T56" fmla="*/ 2849 w 3729"/>
              <a:gd name="T57" fmla="*/ 3515 h 4122"/>
              <a:gd name="T58" fmla="*/ 2712 w 3729"/>
              <a:gd name="T59" fmla="*/ 3622 h 4122"/>
              <a:gd name="T60" fmla="*/ 2623 w 3729"/>
              <a:gd name="T61" fmla="*/ 3811 h 4122"/>
              <a:gd name="T62" fmla="*/ 2440 w 3729"/>
              <a:gd name="T63" fmla="*/ 4009 h 4122"/>
              <a:gd name="T64" fmla="*/ 2203 w 3729"/>
              <a:gd name="T65" fmla="*/ 4073 h 4122"/>
              <a:gd name="T66" fmla="*/ 1967 w 3729"/>
              <a:gd name="T67" fmla="*/ 4102 h 4122"/>
              <a:gd name="T68" fmla="*/ 1892 w 3729"/>
              <a:gd name="T69" fmla="*/ 3989 h 4122"/>
              <a:gd name="T70" fmla="*/ 1849 w 3729"/>
              <a:gd name="T71" fmla="*/ 3802 h 4122"/>
              <a:gd name="T72" fmla="*/ 1740 w 3729"/>
              <a:gd name="T73" fmla="*/ 3606 h 4122"/>
              <a:gd name="T74" fmla="*/ 1689 w 3729"/>
              <a:gd name="T75" fmla="*/ 3366 h 4122"/>
              <a:gd name="T76" fmla="*/ 1583 w 3729"/>
              <a:gd name="T77" fmla="*/ 3175 h 4122"/>
              <a:gd name="T78" fmla="*/ 1609 w 3729"/>
              <a:gd name="T79" fmla="*/ 2911 h 4122"/>
              <a:gd name="T80" fmla="*/ 1656 w 3729"/>
              <a:gd name="T81" fmla="*/ 2706 h 4122"/>
              <a:gd name="T82" fmla="*/ 1589 w 3729"/>
              <a:gd name="T83" fmla="*/ 2426 h 4122"/>
              <a:gd name="T84" fmla="*/ 1429 w 3729"/>
              <a:gd name="T85" fmla="*/ 2218 h 4122"/>
              <a:gd name="T86" fmla="*/ 1463 w 3729"/>
              <a:gd name="T87" fmla="*/ 1969 h 4122"/>
              <a:gd name="T88" fmla="*/ 1256 w 3729"/>
              <a:gd name="T89" fmla="*/ 1898 h 4122"/>
              <a:gd name="T90" fmla="*/ 1003 w 3729"/>
              <a:gd name="T91" fmla="*/ 1809 h 4122"/>
              <a:gd name="T92" fmla="*/ 736 w 3729"/>
              <a:gd name="T93" fmla="*/ 1842 h 4122"/>
              <a:gd name="T94" fmla="*/ 509 w 3729"/>
              <a:gd name="T95" fmla="*/ 1889 h 4122"/>
              <a:gd name="T96" fmla="*/ 300 w 3729"/>
              <a:gd name="T97" fmla="*/ 1742 h 4122"/>
              <a:gd name="T98" fmla="*/ 209 w 3729"/>
              <a:gd name="T99" fmla="*/ 1615 h 4122"/>
              <a:gd name="T100" fmla="*/ 105 w 3729"/>
              <a:gd name="T101" fmla="*/ 1475 h 4122"/>
              <a:gd name="T102" fmla="*/ 34 w 3729"/>
              <a:gd name="T103" fmla="*/ 1347 h 4122"/>
              <a:gd name="T104" fmla="*/ 72 w 3729"/>
              <a:gd name="T105" fmla="*/ 1066 h 4122"/>
              <a:gd name="T106" fmla="*/ 69 w 3729"/>
              <a:gd name="T107" fmla="*/ 831 h 4122"/>
              <a:gd name="T108" fmla="*/ 180 w 3729"/>
              <a:gd name="T109" fmla="*/ 629 h 4122"/>
              <a:gd name="T110" fmla="*/ 280 w 3729"/>
              <a:gd name="T111" fmla="*/ 531 h 4122"/>
              <a:gd name="T112" fmla="*/ 529 w 3729"/>
              <a:gd name="T113" fmla="*/ 222 h 4122"/>
              <a:gd name="T114" fmla="*/ 643 w 3729"/>
              <a:gd name="T115" fmla="*/ 122 h 4122"/>
              <a:gd name="T116" fmla="*/ 829 w 3729"/>
              <a:gd name="T117" fmla="*/ 111 h 4122"/>
              <a:gd name="T118" fmla="*/ 1023 w 3729"/>
              <a:gd name="T119" fmla="*/ 51 h 4122"/>
              <a:gd name="T120" fmla="*/ 1380 w 3729"/>
              <a:gd name="T121" fmla="*/ 26 h 4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729" h="4122">
                <a:moveTo>
                  <a:pt x="2732" y="555"/>
                </a:moveTo>
                <a:lnTo>
                  <a:pt x="2736" y="558"/>
                </a:lnTo>
                <a:lnTo>
                  <a:pt x="2738" y="560"/>
                </a:lnTo>
                <a:lnTo>
                  <a:pt x="2740" y="562"/>
                </a:lnTo>
                <a:lnTo>
                  <a:pt x="2740" y="562"/>
                </a:lnTo>
                <a:lnTo>
                  <a:pt x="2740" y="562"/>
                </a:lnTo>
                <a:lnTo>
                  <a:pt x="2740" y="560"/>
                </a:lnTo>
                <a:lnTo>
                  <a:pt x="2740" y="558"/>
                </a:lnTo>
                <a:lnTo>
                  <a:pt x="2736" y="556"/>
                </a:lnTo>
                <a:lnTo>
                  <a:pt x="2734" y="555"/>
                </a:lnTo>
                <a:lnTo>
                  <a:pt x="2732" y="555"/>
                </a:lnTo>
                <a:close/>
                <a:moveTo>
                  <a:pt x="2703" y="531"/>
                </a:moveTo>
                <a:lnTo>
                  <a:pt x="2723" y="555"/>
                </a:lnTo>
                <a:lnTo>
                  <a:pt x="2729" y="555"/>
                </a:lnTo>
                <a:lnTo>
                  <a:pt x="2723" y="547"/>
                </a:lnTo>
                <a:lnTo>
                  <a:pt x="2718" y="540"/>
                </a:lnTo>
                <a:lnTo>
                  <a:pt x="2711" y="535"/>
                </a:lnTo>
                <a:lnTo>
                  <a:pt x="2703" y="531"/>
                </a:lnTo>
                <a:close/>
                <a:moveTo>
                  <a:pt x="2672" y="478"/>
                </a:moveTo>
                <a:lnTo>
                  <a:pt x="2672" y="495"/>
                </a:lnTo>
                <a:lnTo>
                  <a:pt x="2680" y="495"/>
                </a:lnTo>
                <a:lnTo>
                  <a:pt x="2681" y="502"/>
                </a:lnTo>
                <a:lnTo>
                  <a:pt x="2685" y="507"/>
                </a:lnTo>
                <a:lnTo>
                  <a:pt x="2689" y="513"/>
                </a:lnTo>
                <a:lnTo>
                  <a:pt x="2692" y="518"/>
                </a:lnTo>
                <a:lnTo>
                  <a:pt x="2696" y="518"/>
                </a:lnTo>
                <a:lnTo>
                  <a:pt x="2696" y="502"/>
                </a:lnTo>
                <a:lnTo>
                  <a:pt x="2692" y="500"/>
                </a:lnTo>
                <a:lnTo>
                  <a:pt x="2689" y="498"/>
                </a:lnTo>
                <a:lnTo>
                  <a:pt x="2687" y="495"/>
                </a:lnTo>
                <a:lnTo>
                  <a:pt x="2685" y="491"/>
                </a:lnTo>
                <a:lnTo>
                  <a:pt x="2683" y="486"/>
                </a:lnTo>
                <a:lnTo>
                  <a:pt x="2676" y="486"/>
                </a:lnTo>
                <a:lnTo>
                  <a:pt x="2676" y="478"/>
                </a:lnTo>
                <a:lnTo>
                  <a:pt x="2672" y="478"/>
                </a:lnTo>
                <a:close/>
                <a:moveTo>
                  <a:pt x="2656" y="455"/>
                </a:moveTo>
                <a:lnTo>
                  <a:pt x="2660" y="458"/>
                </a:lnTo>
                <a:lnTo>
                  <a:pt x="2661" y="462"/>
                </a:lnTo>
                <a:lnTo>
                  <a:pt x="2663" y="464"/>
                </a:lnTo>
                <a:lnTo>
                  <a:pt x="2667" y="469"/>
                </a:lnTo>
                <a:lnTo>
                  <a:pt x="2669" y="475"/>
                </a:lnTo>
                <a:lnTo>
                  <a:pt x="2672" y="475"/>
                </a:lnTo>
                <a:lnTo>
                  <a:pt x="2671" y="467"/>
                </a:lnTo>
                <a:lnTo>
                  <a:pt x="2669" y="462"/>
                </a:lnTo>
                <a:lnTo>
                  <a:pt x="2667" y="458"/>
                </a:lnTo>
                <a:lnTo>
                  <a:pt x="2661" y="456"/>
                </a:lnTo>
                <a:lnTo>
                  <a:pt x="2656" y="455"/>
                </a:lnTo>
                <a:close/>
                <a:moveTo>
                  <a:pt x="1469" y="0"/>
                </a:moveTo>
                <a:lnTo>
                  <a:pt x="1480" y="2"/>
                </a:lnTo>
                <a:lnTo>
                  <a:pt x="1480" y="6"/>
                </a:lnTo>
                <a:lnTo>
                  <a:pt x="1485" y="7"/>
                </a:lnTo>
                <a:lnTo>
                  <a:pt x="1489" y="9"/>
                </a:lnTo>
                <a:lnTo>
                  <a:pt x="1494" y="9"/>
                </a:lnTo>
                <a:lnTo>
                  <a:pt x="1500" y="9"/>
                </a:lnTo>
                <a:lnTo>
                  <a:pt x="1500" y="29"/>
                </a:lnTo>
                <a:lnTo>
                  <a:pt x="1511" y="27"/>
                </a:lnTo>
                <a:lnTo>
                  <a:pt x="1518" y="24"/>
                </a:lnTo>
                <a:lnTo>
                  <a:pt x="1527" y="20"/>
                </a:lnTo>
                <a:lnTo>
                  <a:pt x="1540" y="18"/>
                </a:lnTo>
                <a:lnTo>
                  <a:pt x="1543" y="27"/>
                </a:lnTo>
                <a:lnTo>
                  <a:pt x="1545" y="42"/>
                </a:lnTo>
                <a:lnTo>
                  <a:pt x="1543" y="55"/>
                </a:lnTo>
                <a:lnTo>
                  <a:pt x="1540" y="55"/>
                </a:lnTo>
                <a:lnTo>
                  <a:pt x="1538" y="58"/>
                </a:lnTo>
                <a:lnTo>
                  <a:pt x="1536" y="60"/>
                </a:lnTo>
                <a:lnTo>
                  <a:pt x="1534" y="62"/>
                </a:lnTo>
                <a:lnTo>
                  <a:pt x="1534" y="66"/>
                </a:lnTo>
                <a:lnTo>
                  <a:pt x="1532" y="69"/>
                </a:lnTo>
                <a:lnTo>
                  <a:pt x="1523" y="69"/>
                </a:lnTo>
                <a:lnTo>
                  <a:pt x="1523" y="75"/>
                </a:lnTo>
                <a:lnTo>
                  <a:pt x="1521" y="76"/>
                </a:lnTo>
                <a:lnTo>
                  <a:pt x="1521" y="80"/>
                </a:lnTo>
                <a:lnTo>
                  <a:pt x="1520" y="86"/>
                </a:lnTo>
                <a:lnTo>
                  <a:pt x="1534" y="96"/>
                </a:lnTo>
                <a:lnTo>
                  <a:pt x="1541" y="111"/>
                </a:lnTo>
                <a:lnTo>
                  <a:pt x="1545" y="129"/>
                </a:lnTo>
                <a:lnTo>
                  <a:pt x="1543" y="155"/>
                </a:lnTo>
                <a:lnTo>
                  <a:pt x="1516" y="178"/>
                </a:lnTo>
                <a:lnTo>
                  <a:pt x="1512" y="186"/>
                </a:lnTo>
                <a:lnTo>
                  <a:pt x="1503" y="186"/>
                </a:lnTo>
                <a:lnTo>
                  <a:pt x="1503" y="191"/>
                </a:lnTo>
                <a:lnTo>
                  <a:pt x="1492" y="195"/>
                </a:lnTo>
                <a:lnTo>
                  <a:pt x="1496" y="202"/>
                </a:lnTo>
                <a:lnTo>
                  <a:pt x="1509" y="206"/>
                </a:lnTo>
                <a:lnTo>
                  <a:pt x="1514" y="200"/>
                </a:lnTo>
                <a:lnTo>
                  <a:pt x="1523" y="198"/>
                </a:lnTo>
                <a:lnTo>
                  <a:pt x="1532" y="200"/>
                </a:lnTo>
                <a:lnTo>
                  <a:pt x="1543" y="202"/>
                </a:lnTo>
                <a:lnTo>
                  <a:pt x="1549" y="229"/>
                </a:lnTo>
                <a:lnTo>
                  <a:pt x="1560" y="235"/>
                </a:lnTo>
                <a:lnTo>
                  <a:pt x="1560" y="238"/>
                </a:lnTo>
                <a:lnTo>
                  <a:pt x="1572" y="238"/>
                </a:lnTo>
                <a:lnTo>
                  <a:pt x="1572" y="242"/>
                </a:lnTo>
                <a:lnTo>
                  <a:pt x="1589" y="242"/>
                </a:lnTo>
                <a:lnTo>
                  <a:pt x="1592" y="251"/>
                </a:lnTo>
                <a:lnTo>
                  <a:pt x="1600" y="251"/>
                </a:lnTo>
                <a:lnTo>
                  <a:pt x="1600" y="255"/>
                </a:lnTo>
                <a:lnTo>
                  <a:pt x="1609" y="255"/>
                </a:lnTo>
                <a:lnTo>
                  <a:pt x="1609" y="258"/>
                </a:lnTo>
                <a:lnTo>
                  <a:pt x="1660" y="255"/>
                </a:lnTo>
                <a:lnTo>
                  <a:pt x="1660" y="258"/>
                </a:lnTo>
                <a:lnTo>
                  <a:pt x="1680" y="258"/>
                </a:lnTo>
                <a:lnTo>
                  <a:pt x="1680" y="262"/>
                </a:lnTo>
                <a:lnTo>
                  <a:pt x="1700" y="262"/>
                </a:lnTo>
                <a:lnTo>
                  <a:pt x="1700" y="266"/>
                </a:lnTo>
                <a:lnTo>
                  <a:pt x="1709" y="266"/>
                </a:lnTo>
                <a:lnTo>
                  <a:pt x="1712" y="275"/>
                </a:lnTo>
                <a:lnTo>
                  <a:pt x="1720" y="275"/>
                </a:lnTo>
                <a:lnTo>
                  <a:pt x="1720" y="278"/>
                </a:lnTo>
                <a:lnTo>
                  <a:pt x="1752" y="278"/>
                </a:lnTo>
                <a:lnTo>
                  <a:pt x="1756" y="286"/>
                </a:lnTo>
                <a:lnTo>
                  <a:pt x="1763" y="286"/>
                </a:lnTo>
                <a:lnTo>
                  <a:pt x="1769" y="322"/>
                </a:lnTo>
                <a:lnTo>
                  <a:pt x="1778" y="329"/>
                </a:lnTo>
                <a:lnTo>
                  <a:pt x="1783" y="335"/>
                </a:lnTo>
                <a:lnTo>
                  <a:pt x="1789" y="340"/>
                </a:lnTo>
                <a:lnTo>
                  <a:pt x="1796" y="344"/>
                </a:lnTo>
                <a:lnTo>
                  <a:pt x="1807" y="346"/>
                </a:lnTo>
                <a:lnTo>
                  <a:pt x="1823" y="346"/>
                </a:lnTo>
                <a:lnTo>
                  <a:pt x="1836" y="351"/>
                </a:lnTo>
                <a:lnTo>
                  <a:pt x="1849" y="351"/>
                </a:lnTo>
                <a:lnTo>
                  <a:pt x="1863" y="355"/>
                </a:lnTo>
                <a:lnTo>
                  <a:pt x="1863" y="358"/>
                </a:lnTo>
                <a:lnTo>
                  <a:pt x="1880" y="358"/>
                </a:lnTo>
                <a:lnTo>
                  <a:pt x="1883" y="366"/>
                </a:lnTo>
                <a:lnTo>
                  <a:pt x="1896" y="366"/>
                </a:lnTo>
                <a:lnTo>
                  <a:pt x="1896" y="369"/>
                </a:lnTo>
                <a:lnTo>
                  <a:pt x="1903" y="369"/>
                </a:lnTo>
                <a:lnTo>
                  <a:pt x="1903" y="375"/>
                </a:lnTo>
                <a:lnTo>
                  <a:pt x="1916" y="375"/>
                </a:lnTo>
                <a:lnTo>
                  <a:pt x="1920" y="382"/>
                </a:lnTo>
                <a:lnTo>
                  <a:pt x="1929" y="382"/>
                </a:lnTo>
                <a:lnTo>
                  <a:pt x="1932" y="391"/>
                </a:lnTo>
                <a:lnTo>
                  <a:pt x="1934" y="391"/>
                </a:lnTo>
                <a:lnTo>
                  <a:pt x="1938" y="393"/>
                </a:lnTo>
                <a:lnTo>
                  <a:pt x="1941" y="396"/>
                </a:lnTo>
                <a:lnTo>
                  <a:pt x="1945" y="398"/>
                </a:lnTo>
                <a:lnTo>
                  <a:pt x="1951" y="400"/>
                </a:lnTo>
                <a:lnTo>
                  <a:pt x="1954" y="402"/>
                </a:lnTo>
                <a:lnTo>
                  <a:pt x="1956" y="402"/>
                </a:lnTo>
                <a:lnTo>
                  <a:pt x="1956" y="398"/>
                </a:lnTo>
                <a:lnTo>
                  <a:pt x="1969" y="398"/>
                </a:lnTo>
                <a:lnTo>
                  <a:pt x="1972" y="393"/>
                </a:lnTo>
                <a:lnTo>
                  <a:pt x="1976" y="389"/>
                </a:lnTo>
                <a:lnTo>
                  <a:pt x="1980" y="386"/>
                </a:lnTo>
                <a:lnTo>
                  <a:pt x="1983" y="382"/>
                </a:lnTo>
                <a:lnTo>
                  <a:pt x="1985" y="376"/>
                </a:lnTo>
                <a:lnTo>
                  <a:pt x="1989" y="369"/>
                </a:lnTo>
                <a:lnTo>
                  <a:pt x="1989" y="369"/>
                </a:lnTo>
                <a:lnTo>
                  <a:pt x="1991" y="367"/>
                </a:lnTo>
                <a:lnTo>
                  <a:pt x="1992" y="367"/>
                </a:lnTo>
                <a:lnTo>
                  <a:pt x="1992" y="366"/>
                </a:lnTo>
                <a:lnTo>
                  <a:pt x="1992" y="362"/>
                </a:lnTo>
                <a:lnTo>
                  <a:pt x="1992" y="358"/>
                </a:lnTo>
                <a:lnTo>
                  <a:pt x="1989" y="358"/>
                </a:lnTo>
                <a:lnTo>
                  <a:pt x="1989" y="349"/>
                </a:lnTo>
                <a:lnTo>
                  <a:pt x="1983" y="349"/>
                </a:lnTo>
                <a:lnTo>
                  <a:pt x="1981" y="331"/>
                </a:lnTo>
                <a:lnTo>
                  <a:pt x="1985" y="311"/>
                </a:lnTo>
                <a:lnTo>
                  <a:pt x="1989" y="295"/>
                </a:lnTo>
                <a:lnTo>
                  <a:pt x="2009" y="278"/>
                </a:lnTo>
                <a:lnTo>
                  <a:pt x="2009" y="275"/>
                </a:lnTo>
                <a:lnTo>
                  <a:pt x="2023" y="271"/>
                </a:lnTo>
                <a:lnTo>
                  <a:pt x="2029" y="262"/>
                </a:lnTo>
                <a:lnTo>
                  <a:pt x="2056" y="262"/>
                </a:lnTo>
                <a:lnTo>
                  <a:pt x="2063" y="251"/>
                </a:lnTo>
                <a:lnTo>
                  <a:pt x="2112" y="251"/>
                </a:lnTo>
                <a:lnTo>
                  <a:pt x="2112" y="255"/>
                </a:lnTo>
                <a:lnTo>
                  <a:pt x="2123" y="255"/>
                </a:lnTo>
                <a:lnTo>
                  <a:pt x="2123" y="258"/>
                </a:lnTo>
                <a:lnTo>
                  <a:pt x="2132" y="258"/>
                </a:lnTo>
                <a:lnTo>
                  <a:pt x="2132" y="262"/>
                </a:lnTo>
                <a:lnTo>
                  <a:pt x="2160" y="262"/>
                </a:lnTo>
                <a:lnTo>
                  <a:pt x="2160" y="266"/>
                </a:lnTo>
                <a:lnTo>
                  <a:pt x="2163" y="271"/>
                </a:lnTo>
                <a:lnTo>
                  <a:pt x="2163" y="273"/>
                </a:lnTo>
                <a:lnTo>
                  <a:pt x="2165" y="276"/>
                </a:lnTo>
                <a:lnTo>
                  <a:pt x="2163" y="280"/>
                </a:lnTo>
                <a:lnTo>
                  <a:pt x="2163" y="282"/>
                </a:lnTo>
                <a:lnTo>
                  <a:pt x="2165" y="284"/>
                </a:lnTo>
                <a:lnTo>
                  <a:pt x="2167" y="286"/>
                </a:lnTo>
                <a:lnTo>
                  <a:pt x="2171" y="287"/>
                </a:lnTo>
                <a:lnTo>
                  <a:pt x="2176" y="289"/>
                </a:lnTo>
                <a:lnTo>
                  <a:pt x="2176" y="295"/>
                </a:lnTo>
                <a:lnTo>
                  <a:pt x="2203" y="295"/>
                </a:lnTo>
                <a:lnTo>
                  <a:pt x="2203" y="298"/>
                </a:lnTo>
                <a:lnTo>
                  <a:pt x="2220" y="302"/>
                </a:lnTo>
                <a:lnTo>
                  <a:pt x="2220" y="306"/>
                </a:lnTo>
                <a:lnTo>
                  <a:pt x="2223" y="306"/>
                </a:lnTo>
                <a:lnTo>
                  <a:pt x="2225" y="306"/>
                </a:lnTo>
                <a:lnTo>
                  <a:pt x="2227" y="304"/>
                </a:lnTo>
                <a:lnTo>
                  <a:pt x="2227" y="302"/>
                </a:lnTo>
                <a:lnTo>
                  <a:pt x="2229" y="302"/>
                </a:lnTo>
                <a:lnTo>
                  <a:pt x="2243" y="302"/>
                </a:lnTo>
                <a:lnTo>
                  <a:pt x="2256" y="306"/>
                </a:lnTo>
                <a:lnTo>
                  <a:pt x="2269" y="309"/>
                </a:lnTo>
                <a:lnTo>
                  <a:pt x="2272" y="342"/>
                </a:lnTo>
                <a:lnTo>
                  <a:pt x="2296" y="346"/>
                </a:lnTo>
                <a:lnTo>
                  <a:pt x="2305" y="344"/>
                </a:lnTo>
                <a:lnTo>
                  <a:pt x="2318" y="342"/>
                </a:lnTo>
                <a:lnTo>
                  <a:pt x="2332" y="342"/>
                </a:lnTo>
                <a:lnTo>
                  <a:pt x="2332" y="346"/>
                </a:lnTo>
                <a:lnTo>
                  <a:pt x="2369" y="349"/>
                </a:lnTo>
                <a:lnTo>
                  <a:pt x="2369" y="355"/>
                </a:lnTo>
                <a:lnTo>
                  <a:pt x="2389" y="355"/>
                </a:lnTo>
                <a:lnTo>
                  <a:pt x="2392" y="362"/>
                </a:lnTo>
                <a:lnTo>
                  <a:pt x="2416" y="362"/>
                </a:lnTo>
                <a:lnTo>
                  <a:pt x="2416" y="366"/>
                </a:lnTo>
                <a:lnTo>
                  <a:pt x="2429" y="369"/>
                </a:lnTo>
                <a:lnTo>
                  <a:pt x="2449" y="369"/>
                </a:lnTo>
                <a:lnTo>
                  <a:pt x="2456" y="375"/>
                </a:lnTo>
                <a:lnTo>
                  <a:pt x="2467" y="380"/>
                </a:lnTo>
                <a:lnTo>
                  <a:pt x="2480" y="384"/>
                </a:lnTo>
                <a:lnTo>
                  <a:pt x="2492" y="382"/>
                </a:lnTo>
                <a:lnTo>
                  <a:pt x="2503" y="366"/>
                </a:lnTo>
                <a:lnTo>
                  <a:pt x="2536" y="358"/>
                </a:lnTo>
                <a:lnTo>
                  <a:pt x="2536" y="349"/>
                </a:lnTo>
                <a:lnTo>
                  <a:pt x="2563" y="346"/>
                </a:lnTo>
                <a:lnTo>
                  <a:pt x="2569" y="338"/>
                </a:lnTo>
                <a:lnTo>
                  <a:pt x="2572" y="336"/>
                </a:lnTo>
                <a:lnTo>
                  <a:pt x="2578" y="338"/>
                </a:lnTo>
                <a:lnTo>
                  <a:pt x="2583" y="338"/>
                </a:lnTo>
                <a:lnTo>
                  <a:pt x="2589" y="340"/>
                </a:lnTo>
                <a:lnTo>
                  <a:pt x="2592" y="340"/>
                </a:lnTo>
                <a:lnTo>
                  <a:pt x="2596" y="342"/>
                </a:lnTo>
                <a:lnTo>
                  <a:pt x="2600" y="349"/>
                </a:lnTo>
                <a:lnTo>
                  <a:pt x="2603" y="351"/>
                </a:lnTo>
                <a:lnTo>
                  <a:pt x="2607" y="349"/>
                </a:lnTo>
                <a:lnTo>
                  <a:pt x="2611" y="349"/>
                </a:lnTo>
                <a:lnTo>
                  <a:pt x="2612" y="347"/>
                </a:lnTo>
                <a:lnTo>
                  <a:pt x="2612" y="346"/>
                </a:lnTo>
                <a:lnTo>
                  <a:pt x="2616" y="346"/>
                </a:lnTo>
                <a:lnTo>
                  <a:pt x="2620" y="346"/>
                </a:lnTo>
                <a:lnTo>
                  <a:pt x="2623" y="347"/>
                </a:lnTo>
                <a:lnTo>
                  <a:pt x="2625" y="349"/>
                </a:lnTo>
                <a:lnTo>
                  <a:pt x="2629" y="349"/>
                </a:lnTo>
                <a:lnTo>
                  <a:pt x="2629" y="362"/>
                </a:lnTo>
                <a:lnTo>
                  <a:pt x="2641" y="364"/>
                </a:lnTo>
                <a:lnTo>
                  <a:pt x="2660" y="367"/>
                </a:lnTo>
                <a:lnTo>
                  <a:pt x="2681" y="369"/>
                </a:lnTo>
                <a:lnTo>
                  <a:pt x="2701" y="369"/>
                </a:lnTo>
                <a:lnTo>
                  <a:pt x="2716" y="366"/>
                </a:lnTo>
                <a:lnTo>
                  <a:pt x="2716" y="362"/>
                </a:lnTo>
                <a:lnTo>
                  <a:pt x="2743" y="358"/>
                </a:lnTo>
                <a:lnTo>
                  <a:pt x="2756" y="395"/>
                </a:lnTo>
                <a:lnTo>
                  <a:pt x="2769" y="402"/>
                </a:lnTo>
                <a:lnTo>
                  <a:pt x="2769" y="426"/>
                </a:lnTo>
                <a:lnTo>
                  <a:pt x="2776" y="429"/>
                </a:lnTo>
                <a:lnTo>
                  <a:pt x="2776" y="438"/>
                </a:lnTo>
                <a:lnTo>
                  <a:pt x="2780" y="438"/>
                </a:lnTo>
                <a:lnTo>
                  <a:pt x="2780" y="446"/>
                </a:lnTo>
                <a:lnTo>
                  <a:pt x="2783" y="446"/>
                </a:lnTo>
                <a:lnTo>
                  <a:pt x="2780" y="509"/>
                </a:lnTo>
                <a:lnTo>
                  <a:pt x="2776" y="509"/>
                </a:lnTo>
                <a:lnTo>
                  <a:pt x="2776" y="518"/>
                </a:lnTo>
                <a:lnTo>
                  <a:pt x="2772" y="518"/>
                </a:lnTo>
                <a:lnTo>
                  <a:pt x="2772" y="531"/>
                </a:lnTo>
                <a:lnTo>
                  <a:pt x="2769" y="531"/>
                </a:lnTo>
                <a:lnTo>
                  <a:pt x="2769" y="535"/>
                </a:lnTo>
                <a:lnTo>
                  <a:pt x="2772" y="535"/>
                </a:lnTo>
                <a:lnTo>
                  <a:pt x="2772" y="558"/>
                </a:lnTo>
                <a:lnTo>
                  <a:pt x="2763" y="564"/>
                </a:lnTo>
                <a:lnTo>
                  <a:pt x="2758" y="567"/>
                </a:lnTo>
                <a:lnTo>
                  <a:pt x="2752" y="569"/>
                </a:lnTo>
                <a:lnTo>
                  <a:pt x="2740" y="566"/>
                </a:lnTo>
                <a:lnTo>
                  <a:pt x="2740" y="578"/>
                </a:lnTo>
                <a:lnTo>
                  <a:pt x="2736" y="578"/>
                </a:lnTo>
                <a:lnTo>
                  <a:pt x="2736" y="582"/>
                </a:lnTo>
                <a:lnTo>
                  <a:pt x="2740" y="582"/>
                </a:lnTo>
                <a:lnTo>
                  <a:pt x="2743" y="602"/>
                </a:lnTo>
                <a:lnTo>
                  <a:pt x="2749" y="602"/>
                </a:lnTo>
                <a:lnTo>
                  <a:pt x="2749" y="615"/>
                </a:lnTo>
                <a:lnTo>
                  <a:pt x="2752" y="615"/>
                </a:lnTo>
                <a:lnTo>
                  <a:pt x="2756" y="635"/>
                </a:lnTo>
                <a:lnTo>
                  <a:pt x="2763" y="638"/>
                </a:lnTo>
                <a:lnTo>
                  <a:pt x="2772" y="662"/>
                </a:lnTo>
                <a:lnTo>
                  <a:pt x="2780" y="666"/>
                </a:lnTo>
                <a:lnTo>
                  <a:pt x="2780" y="678"/>
                </a:lnTo>
                <a:lnTo>
                  <a:pt x="2783" y="678"/>
                </a:lnTo>
                <a:lnTo>
                  <a:pt x="2783" y="686"/>
                </a:lnTo>
                <a:lnTo>
                  <a:pt x="2792" y="691"/>
                </a:lnTo>
                <a:lnTo>
                  <a:pt x="2796" y="706"/>
                </a:lnTo>
                <a:lnTo>
                  <a:pt x="2809" y="715"/>
                </a:lnTo>
                <a:lnTo>
                  <a:pt x="2816" y="738"/>
                </a:lnTo>
                <a:lnTo>
                  <a:pt x="2820" y="738"/>
                </a:lnTo>
                <a:lnTo>
                  <a:pt x="2820" y="746"/>
                </a:lnTo>
                <a:lnTo>
                  <a:pt x="2829" y="751"/>
                </a:lnTo>
                <a:lnTo>
                  <a:pt x="2849" y="775"/>
                </a:lnTo>
                <a:lnTo>
                  <a:pt x="2845" y="782"/>
                </a:lnTo>
                <a:lnTo>
                  <a:pt x="2841" y="789"/>
                </a:lnTo>
                <a:lnTo>
                  <a:pt x="2840" y="796"/>
                </a:lnTo>
                <a:lnTo>
                  <a:pt x="2840" y="806"/>
                </a:lnTo>
                <a:lnTo>
                  <a:pt x="2843" y="806"/>
                </a:lnTo>
                <a:lnTo>
                  <a:pt x="2843" y="818"/>
                </a:lnTo>
                <a:lnTo>
                  <a:pt x="2849" y="818"/>
                </a:lnTo>
                <a:lnTo>
                  <a:pt x="2852" y="822"/>
                </a:lnTo>
                <a:lnTo>
                  <a:pt x="2856" y="824"/>
                </a:lnTo>
                <a:lnTo>
                  <a:pt x="2860" y="827"/>
                </a:lnTo>
                <a:lnTo>
                  <a:pt x="2863" y="831"/>
                </a:lnTo>
                <a:lnTo>
                  <a:pt x="2869" y="838"/>
                </a:lnTo>
                <a:lnTo>
                  <a:pt x="2876" y="838"/>
                </a:lnTo>
                <a:lnTo>
                  <a:pt x="2876" y="842"/>
                </a:lnTo>
                <a:lnTo>
                  <a:pt x="2889" y="842"/>
                </a:lnTo>
                <a:lnTo>
                  <a:pt x="2889" y="844"/>
                </a:lnTo>
                <a:lnTo>
                  <a:pt x="2891" y="847"/>
                </a:lnTo>
                <a:lnTo>
                  <a:pt x="2894" y="851"/>
                </a:lnTo>
                <a:lnTo>
                  <a:pt x="2896" y="856"/>
                </a:lnTo>
                <a:lnTo>
                  <a:pt x="2900" y="860"/>
                </a:lnTo>
                <a:lnTo>
                  <a:pt x="2901" y="864"/>
                </a:lnTo>
                <a:lnTo>
                  <a:pt x="2903" y="866"/>
                </a:lnTo>
                <a:lnTo>
                  <a:pt x="2912" y="866"/>
                </a:lnTo>
                <a:lnTo>
                  <a:pt x="2916" y="875"/>
                </a:lnTo>
                <a:lnTo>
                  <a:pt x="2920" y="875"/>
                </a:lnTo>
                <a:lnTo>
                  <a:pt x="2920" y="895"/>
                </a:lnTo>
                <a:lnTo>
                  <a:pt x="2923" y="895"/>
                </a:lnTo>
                <a:lnTo>
                  <a:pt x="2932" y="918"/>
                </a:lnTo>
                <a:lnTo>
                  <a:pt x="2936" y="918"/>
                </a:lnTo>
                <a:lnTo>
                  <a:pt x="2936" y="951"/>
                </a:lnTo>
                <a:lnTo>
                  <a:pt x="2940" y="951"/>
                </a:lnTo>
                <a:lnTo>
                  <a:pt x="2940" y="958"/>
                </a:lnTo>
                <a:lnTo>
                  <a:pt x="2943" y="958"/>
                </a:lnTo>
                <a:lnTo>
                  <a:pt x="2949" y="1031"/>
                </a:lnTo>
                <a:lnTo>
                  <a:pt x="2956" y="1035"/>
                </a:lnTo>
                <a:lnTo>
                  <a:pt x="2960" y="1062"/>
                </a:lnTo>
                <a:lnTo>
                  <a:pt x="2976" y="1062"/>
                </a:lnTo>
                <a:lnTo>
                  <a:pt x="2987" y="1076"/>
                </a:lnTo>
                <a:lnTo>
                  <a:pt x="3003" y="1091"/>
                </a:lnTo>
                <a:lnTo>
                  <a:pt x="3020" y="1098"/>
                </a:lnTo>
                <a:lnTo>
                  <a:pt x="3020" y="1106"/>
                </a:lnTo>
                <a:lnTo>
                  <a:pt x="3029" y="1106"/>
                </a:lnTo>
                <a:lnTo>
                  <a:pt x="3032" y="1118"/>
                </a:lnTo>
                <a:lnTo>
                  <a:pt x="3040" y="1122"/>
                </a:lnTo>
                <a:lnTo>
                  <a:pt x="3056" y="1171"/>
                </a:lnTo>
                <a:lnTo>
                  <a:pt x="3060" y="1171"/>
                </a:lnTo>
                <a:lnTo>
                  <a:pt x="3060" y="1195"/>
                </a:lnTo>
                <a:lnTo>
                  <a:pt x="3063" y="1195"/>
                </a:lnTo>
                <a:lnTo>
                  <a:pt x="3063" y="1202"/>
                </a:lnTo>
                <a:lnTo>
                  <a:pt x="3069" y="1202"/>
                </a:lnTo>
                <a:lnTo>
                  <a:pt x="3069" y="1222"/>
                </a:lnTo>
                <a:lnTo>
                  <a:pt x="3072" y="1222"/>
                </a:lnTo>
                <a:lnTo>
                  <a:pt x="3074" y="1224"/>
                </a:lnTo>
                <a:lnTo>
                  <a:pt x="3074" y="1224"/>
                </a:lnTo>
                <a:lnTo>
                  <a:pt x="3074" y="1226"/>
                </a:lnTo>
                <a:lnTo>
                  <a:pt x="3076" y="1226"/>
                </a:lnTo>
                <a:lnTo>
                  <a:pt x="3078" y="1226"/>
                </a:lnTo>
                <a:lnTo>
                  <a:pt x="3080" y="1226"/>
                </a:lnTo>
                <a:lnTo>
                  <a:pt x="3089" y="1251"/>
                </a:lnTo>
                <a:lnTo>
                  <a:pt x="3112" y="1251"/>
                </a:lnTo>
                <a:lnTo>
                  <a:pt x="3116" y="1275"/>
                </a:lnTo>
                <a:lnTo>
                  <a:pt x="3120" y="1275"/>
                </a:lnTo>
                <a:lnTo>
                  <a:pt x="3120" y="1278"/>
                </a:lnTo>
                <a:lnTo>
                  <a:pt x="3143" y="1278"/>
                </a:lnTo>
                <a:lnTo>
                  <a:pt x="3156" y="1295"/>
                </a:lnTo>
                <a:lnTo>
                  <a:pt x="3172" y="1295"/>
                </a:lnTo>
                <a:lnTo>
                  <a:pt x="3172" y="1298"/>
                </a:lnTo>
                <a:lnTo>
                  <a:pt x="3183" y="1306"/>
                </a:lnTo>
                <a:lnTo>
                  <a:pt x="3183" y="1315"/>
                </a:lnTo>
                <a:lnTo>
                  <a:pt x="3203" y="1329"/>
                </a:lnTo>
                <a:lnTo>
                  <a:pt x="3209" y="1338"/>
                </a:lnTo>
                <a:lnTo>
                  <a:pt x="3216" y="1338"/>
                </a:lnTo>
                <a:lnTo>
                  <a:pt x="3220" y="1346"/>
                </a:lnTo>
                <a:lnTo>
                  <a:pt x="3243" y="1366"/>
                </a:lnTo>
                <a:lnTo>
                  <a:pt x="3243" y="1378"/>
                </a:lnTo>
                <a:lnTo>
                  <a:pt x="3256" y="1382"/>
                </a:lnTo>
                <a:lnTo>
                  <a:pt x="3269" y="1398"/>
                </a:lnTo>
                <a:lnTo>
                  <a:pt x="3276" y="1398"/>
                </a:lnTo>
                <a:lnTo>
                  <a:pt x="3276" y="1406"/>
                </a:lnTo>
                <a:lnTo>
                  <a:pt x="3289" y="1406"/>
                </a:lnTo>
                <a:lnTo>
                  <a:pt x="3289" y="1409"/>
                </a:lnTo>
                <a:lnTo>
                  <a:pt x="3292" y="1415"/>
                </a:lnTo>
                <a:lnTo>
                  <a:pt x="3296" y="1420"/>
                </a:lnTo>
                <a:lnTo>
                  <a:pt x="3300" y="1426"/>
                </a:lnTo>
                <a:lnTo>
                  <a:pt x="3303" y="1431"/>
                </a:lnTo>
                <a:lnTo>
                  <a:pt x="3303" y="1455"/>
                </a:lnTo>
                <a:lnTo>
                  <a:pt x="3296" y="1458"/>
                </a:lnTo>
                <a:lnTo>
                  <a:pt x="3296" y="1466"/>
                </a:lnTo>
                <a:lnTo>
                  <a:pt x="3292" y="1466"/>
                </a:lnTo>
                <a:lnTo>
                  <a:pt x="3292" y="1469"/>
                </a:lnTo>
                <a:lnTo>
                  <a:pt x="3294" y="1471"/>
                </a:lnTo>
                <a:lnTo>
                  <a:pt x="3294" y="1473"/>
                </a:lnTo>
                <a:lnTo>
                  <a:pt x="3296" y="1476"/>
                </a:lnTo>
                <a:lnTo>
                  <a:pt x="3296" y="1482"/>
                </a:lnTo>
                <a:lnTo>
                  <a:pt x="3301" y="1484"/>
                </a:lnTo>
                <a:lnTo>
                  <a:pt x="3307" y="1486"/>
                </a:lnTo>
                <a:lnTo>
                  <a:pt x="3309" y="1489"/>
                </a:lnTo>
                <a:lnTo>
                  <a:pt x="3311" y="1491"/>
                </a:lnTo>
                <a:lnTo>
                  <a:pt x="3311" y="1495"/>
                </a:lnTo>
                <a:lnTo>
                  <a:pt x="3312" y="1498"/>
                </a:lnTo>
                <a:lnTo>
                  <a:pt x="3312" y="1502"/>
                </a:lnTo>
                <a:lnTo>
                  <a:pt x="3316" y="1506"/>
                </a:lnTo>
                <a:lnTo>
                  <a:pt x="3320" y="1506"/>
                </a:lnTo>
                <a:lnTo>
                  <a:pt x="3323" y="1515"/>
                </a:lnTo>
                <a:lnTo>
                  <a:pt x="3332" y="1515"/>
                </a:lnTo>
                <a:lnTo>
                  <a:pt x="3336" y="1522"/>
                </a:lnTo>
                <a:lnTo>
                  <a:pt x="3347" y="1529"/>
                </a:lnTo>
                <a:lnTo>
                  <a:pt x="3361" y="1533"/>
                </a:lnTo>
                <a:lnTo>
                  <a:pt x="3380" y="1535"/>
                </a:lnTo>
                <a:lnTo>
                  <a:pt x="3383" y="1531"/>
                </a:lnTo>
                <a:lnTo>
                  <a:pt x="3385" y="1529"/>
                </a:lnTo>
                <a:lnTo>
                  <a:pt x="3389" y="1527"/>
                </a:lnTo>
                <a:lnTo>
                  <a:pt x="3392" y="1526"/>
                </a:lnTo>
                <a:lnTo>
                  <a:pt x="3392" y="1522"/>
                </a:lnTo>
                <a:lnTo>
                  <a:pt x="3400" y="1522"/>
                </a:lnTo>
                <a:lnTo>
                  <a:pt x="3409" y="1511"/>
                </a:lnTo>
                <a:lnTo>
                  <a:pt x="3469" y="1515"/>
                </a:lnTo>
                <a:lnTo>
                  <a:pt x="3469" y="1511"/>
                </a:lnTo>
                <a:lnTo>
                  <a:pt x="3476" y="1511"/>
                </a:lnTo>
                <a:lnTo>
                  <a:pt x="3480" y="1502"/>
                </a:lnTo>
                <a:lnTo>
                  <a:pt x="3500" y="1498"/>
                </a:lnTo>
                <a:lnTo>
                  <a:pt x="3500" y="1495"/>
                </a:lnTo>
                <a:lnTo>
                  <a:pt x="3536" y="1498"/>
                </a:lnTo>
                <a:lnTo>
                  <a:pt x="3536" y="1495"/>
                </a:lnTo>
                <a:lnTo>
                  <a:pt x="3549" y="1495"/>
                </a:lnTo>
                <a:lnTo>
                  <a:pt x="3552" y="1486"/>
                </a:lnTo>
                <a:lnTo>
                  <a:pt x="3567" y="1484"/>
                </a:lnTo>
                <a:lnTo>
                  <a:pt x="3581" y="1486"/>
                </a:lnTo>
                <a:lnTo>
                  <a:pt x="3598" y="1487"/>
                </a:lnTo>
                <a:lnTo>
                  <a:pt x="3612" y="1486"/>
                </a:lnTo>
                <a:lnTo>
                  <a:pt x="3612" y="1482"/>
                </a:lnTo>
                <a:lnTo>
                  <a:pt x="3623" y="1482"/>
                </a:lnTo>
                <a:lnTo>
                  <a:pt x="3623" y="1478"/>
                </a:lnTo>
                <a:lnTo>
                  <a:pt x="3636" y="1478"/>
                </a:lnTo>
                <a:lnTo>
                  <a:pt x="3636" y="1475"/>
                </a:lnTo>
                <a:lnTo>
                  <a:pt x="3660" y="1469"/>
                </a:lnTo>
                <a:lnTo>
                  <a:pt x="3663" y="1462"/>
                </a:lnTo>
                <a:lnTo>
                  <a:pt x="3674" y="1453"/>
                </a:lnTo>
                <a:lnTo>
                  <a:pt x="3687" y="1447"/>
                </a:lnTo>
                <a:lnTo>
                  <a:pt x="3703" y="1446"/>
                </a:lnTo>
                <a:lnTo>
                  <a:pt x="3709" y="1451"/>
                </a:lnTo>
                <a:lnTo>
                  <a:pt x="3714" y="1455"/>
                </a:lnTo>
                <a:lnTo>
                  <a:pt x="3720" y="1456"/>
                </a:lnTo>
                <a:lnTo>
                  <a:pt x="3729" y="1458"/>
                </a:lnTo>
                <a:lnTo>
                  <a:pt x="3729" y="1486"/>
                </a:lnTo>
                <a:lnTo>
                  <a:pt x="3723" y="1486"/>
                </a:lnTo>
                <a:lnTo>
                  <a:pt x="3720" y="1498"/>
                </a:lnTo>
                <a:lnTo>
                  <a:pt x="3723" y="1498"/>
                </a:lnTo>
                <a:lnTo>
                  <a:pt x="3725" y="1511"/>
                </a:lnTo>
                <a:lnTo>
                  <a:pt x="3725" y="1529"/>
                </a:lnTo>
                <a:lnTo>
                  <a:pt x="3723" y="1544"/>
                </a:lnTo>
                <a:lnTo>
                  <a:pt x="3720" y="1555"/>
                </a:lnTo>
                <a:lnTo>
                  <a:pt x="3718" y="1556"/>
                </a:lnTo>
                <a:lnTo>
                  <a:pt x="3718" y="1556"/>
                </a:lnTo>
                <a:lnTo>
                  <a:pt x="3718" y="1556"/>
                </a:lnTo>
                <a:lnTo>
                  <a:pt x="3716" y="1556"/>
                </a:lnTo>
                <a:lnTo>
                  <a:pt x="3714" y="1556"/>
                </a:lnTo>
                <a:lnTo>
                  <a:pt x="3712" y="1558"/>
                </a:lnTo>
                <a:lnTo>
                  <a:pt x="3711" y="1589"/>
                </a:lnTo>
                <a:lnTo>
                  <a:pt x="3703" y="1615"/>
                </a:lnTo>
                <a:lnTo>
                  <a:pt x="3703" y="1626"/>
                </a:lnTo>
                <a:lnTo>
                  <a:pt x="3692" y="1635"/>
                </a:lnTo>
                <a:lnTo>
                  <a:pt x="3692" y="1642"/>
                </a:lnTo>
                <a:lnTo>
                  <a:pt x="3689" y="1642"/>
                </a:lnTo>
                <a:lnTo>
                  <a:pt x="3689" y="1651"/>
                </a:lnTo>
                <a:lnTo>
                  <a:pt x="3683" y="1651"/>
                </a:lnTo>
                <a:lnTo>
                  <a:pt x="3683" y="1658"/>
                </a:lnTo>
                <a:lnTo>
                  <a:pt x="3680" y="1658"/>
                </a:lnTo>
                <a:lnTo>
                  <a:pt x="3680" y="1666"/>
                </a:lnTo>
                <a:lnTo>
                  <a:pt x="3676" y="1666"/>
                </a:lnTo>
                <a:lnTo>
                  <a:pt x="3676" y="1675"/>
                </a:lnTo>
                <a:lnTo>
                  <a:pt x="3672" y="1675"/>
                </a:lnTo>
                <a:lnTo>
                  <a:pt x="3672" y="1682"/>
                </a:lnTo>
                <a:lnTo>
                  <a:pt x="3660" y="1689"/>
                </a:lnTo>
                <a:lnTo>
                  <a:pt x="3660" y="1698"/>
                </a:lnTo>
                <a:lnTo>
                  <a:pt x="3656" y="1698"/>
                </a:lnTo>
                <a:lnTo>
                  <a:pt x="3656" y="1715"/>
                </a:lnTo>
                <a:lnTo>
                  <a:pt x="3652" y="1715"/>
                </a:lnTo>
                <a:lnTo>
                  <a:pt x="3652" y="1722"/>
                </a:lnTo>
                <a:lnTo>
                  <a:pt x="3649" y="1722"/>
                </a:lnTo>
                <a:lnTo>
                  <a:pt x="3649" y="1731"/>
                </a:lnTo>
                <a:lnTo>
                  <a:pt x="3640" y="1735"/>
                </a:lnTo>
                <a:lnTo>
                  <a:pt x="3640" y="1742"/>
                </a:lnTo>
                <a:lnTo>
                  <a:pt x="3636" y="1742"/>
                </a:lnTo>
                <a:lnTo>
                  <a:pt x="3636" y="1749"/>
                </a:lnTo>
                <a:lnTo>
                  <a:pt x="3632" y="1749"/>
                </a:lnTo>
                <a:lnTo>
                  <a:pt x="3632" y="1758"/>
                </a:lnTo>
                <a:lnTo>
                  <a:pt x="3629" y="1758"/>
                </a:lnTo>
                <a:lnTo>
                  <a:pt x="3629" y="1766"/>
                </a:lnTo>
                <a:lnTo>
                  <a:pt x="3620" y="1769"/>
                </a:lnTo>
                <a:lnTo>
                  <a:pt x="3620" y="1795"/>
                </a:lnTo>
                <a:lnTo>
                  <a:pt x="3616" y="1795"/>
                </a:lnTo>
                <a:lnTo>
                  <a:pt x="3616" y="1802"/>
                </a:lnTo>
                <a:lnTo>
                  <a:pt x="3612" y="1802"/>
                </a:lnTo>
                <a:lnTo>
                  <a:pt x="3612" y="1811"/>
                </a:lnTo>
                <a:lnTo>
                  <a:pt x="3609" y="1811"/>
                </a:lnTo>
                <a:lnTo>
                  <a:pt x="3603" y="1822"/>
                </a:lnTo>
                <a:lnTo>
                  <a:pt x="3592" y="1829"/>
                </a:lnTo>
                <a:lnTo>
                  <a:pt x="3592" y="1842"/>
                </a:lnTo>
                <a:lnTo>
                  <a:pt x="3589" y="1842"/>
                </a:lnTo>
                <a:lnTo>
                  <a:pt x="3589" y="1851"/>
                </a:lnTo>
                <a:lnTo>
                  <a:pt x="3580" y="1855"/>
                </a:lnTo>
                <a:lnTo>
                  <a:pt x="3580" y="1862"/>
                </a:lnTo>
                <a:lnTo>
                  <a:pt x="3576" y="1862"/>
                </a:lnTo>
                <a:lnTo>
                  <a:pt x="3576" y="1875"/>
                </a:lnTo>
                <a:lnTo>
                  <a:pt x="3560" y="1886"/>
                </a:lnTo>
                <a:lnTo>
                  <a:pt x="3556" y="1902"/>
                </a:lnTo>
                <a:lnTo>
                  <a:pt x="3543" y="1909"/>
                </a:lnTo>
                <a:lnTo>
                  <a:pt x="3543" y="1918"/>
                </a:lnTo>
                <a:lnTo>
                  <a:pt x="3529" y="1931"/>
                </a:lnTo>
                <a:lnTo>
                  <a:pt x="3523" y="1938"/>
                </a:lnTo>
                <a:lnTo>
                  <a:pt x="3516" y="1938"/>
                </a:lnTo>
                <a:lnTo>
                  <a:pt x="3516" y="1942"/>
                </a:lnTo>
                <a:lnTo>
                  <a:pt x="3509" y="1946"/>
                </a:lnTo>
                <a:lnTo>
                  <a:pt x="3509" y="1955"/>
                </a:lnTo>
                <a:lnTo>
                  <a:pt x="3472" y="1986"/>
                </a:lnTo>
                <a:lnTo>
                  <a:pt x="3469" y="1998"/>
                </a:lnTo>
                <a:lnTo>
                  <a:pt x="3460" y="1998"/>
                </a:lnTo>
                <a:lnTo>
                  <a:pt x="3449" y="2015"/>
                </a:lnTo>
                <a:lnTo>
                  <a:pt x="3436" y="2015"/>
                </a:lnTo>
                <a:lnTo>
                  <a:pt x="3436" y="2018"/>
                </a:lnTo>
                <a:lnTo>
                  <a:pt x="3429" y="2018"/>
                </a:lnTo>
                <a:lnTo>
                  <a:pt x="3420" y="2029"/>
                </a:lnTo>
                <a:lnTo>
                  <a:pt x="3403" y="2035"/>
                </a:lnTo>
                <a:lnTo>
                  <a:pt x="3396" y="2046"/>
                </a:lnTo>
                <a:lnTo>
                  <a:pt x="3389" y="2046"/>
                </a:lnTo>
                <a:lnTo>
                  <a:pt x="3383" y="2055"/>
                </a:lnTo>
                <a:lnTo>
                  <a:pt x="3376" y="2055"/>
                </a:lnTo>
                <a:lnTo>
                  <a:pt x="3356" y="2078"/>
                </a:lnTo>
                <a:lnTo>
                  <a:pt x="3349" y="2078"/>
                </a:lnTo>
                <a:lnTo>
                  <a:pt x="3343" y="2086"/>
                </a:lnTo>
                <a:lnTo>
                  <a:pt x="3332" y="2091"/>
                </a:lnTo>
                <a:lnTo>
                  <a:pt x="3332" y="2098"/>
                </a:lnTo>
                <a:lnTo>
                  <a:pt x="3303" y="2122"/>
                </a:lnTo>
                <a:lnTo>
                  <a:pt x="3303" y="2126"/>
                </a:lnTo>
                <a:lnTo>
                  <a:pt x="3296" y="2126"/>
                </a:lnTo>
                <a:lnTo>
                  <a:pt x="3291" y="2138"/>
                </a:lnTo>
                <a:lnTo>
                  <a:pt x="3280" y="2151"/>
                </a:lnTo>
                <a:lnTo>
                  <a:pt x="3269" y="2164"/>
                </a:lnTo>
                <a:lnTo>
                  <a:pt x="3260" y="2175"/>
                </a:lnTo>
                <a:lnTo>
                  <a:pt x="3252" y="2178"/>
                </a:lnTo>
                <a:lnTo>
                  <a:pt x="3252" y="2186"/>
                </a:lnTo>
                <a:lnTo>
                  <a:pt x="3236" y="2198"/>
                </a:lnTo>
                <a:lnTo>
                  <a:pt x="3232" y="2215"/>
                </a:lnTo>
                <a:lnTo>
                  <a:pt x="3223" y="2218"/>
                </a:lnTo>
                <a:lnTo>
                  <a:pt x="3203" y="2255"/>
                </a:lnTo>
                <a:lnTo>
                  <a:pt x="3180" y="2258"/>
                </a:lnTo>
                <a:lnTo>
                  <a:pt x="3180" y="2264"/>
                </a:lnTo>
                <a:lnTo>
                  <a:pt x="3178" y="2269"/>
                </a:lnTo>
                <a:lnTo>
                  <a:pt x="3176" y="2273"/>
                </a:lnTo>
                <a:lnTo>
                  <a:pt x="3174" y="2276"/>
                </a:lnTo>
                <a:lnTo>
                  <a:pt x="3174" y="2280"/>
                </a:lnTo>
                <a:lnTo>
                  <a:pt x="3172" y="2286"/>
                </a:lnTo>
                <a:lnTo>
                  <a:pt x="3143" y="2295"/>
                </a:lnTo>
                <a:lnTo>
                  <a:pt x="3136" y="2329"/>
                </a:lnTo>
                <a:lnTo>
                  <a:pt x="3123" y="2338"/>
                </a:lnTo>
                <a:lnTo>
                  <a:pt x="3123" y="2355"/>
                </a:lnTo>
                <a:lnTo>
                  <a:pt x="3120" y="2355"/>
                </a:lnTo>
                <a:lnTo>
                  <a:pt x="3112" y="2378"/>
                </a:lnTo>
                <a:lnTo>
                  <a:pt x="3109" y="2378"/>
                </a:lnTo>
                <a:lnTo>
                  <a:pt x="3109" y="2386"/>
                </a:lnTo>
                <a:lnTo>
                  <a:pt x="3103" y="2386"/>
                </a:lnTo>
                <a:lnTo>
                  <a:pt x="3100" y="2402"/>
                </a:lnTo>
                <a:lnTo>
                  <a:pt x="3083" y="2411"/>
                </a:lnTo>
                <a:lnTo>
                  <a:pt x="3063" y="2486"/>
                </a:lnTo>
                <a:lnTo>
                  <a:pt x="3081" y="2498"/>
                </a:lnTo>
                <a:lnTo>
                  <a:pt x="3096" y="2515"/>
                </a:lnTo>
                <a:lnTo>
                  <a:pt x="3100" y="2515"/>
                </a:lnTo>
                <a:lnTo>
                  <a:pt x="3100" y="2555"/>
                </a:lnTo>
                <a:lnTo>
                  <a:pt x="3094" y="2564"/>
                </a:lnTo>
                <a:lnTo>
                  <a:pt x="3094" y="2575"/>
                </a:lnTo>
                <a:lnTo>
                  <a:pt x="3096" y="2589"/>
                </a:lnTo>
                <a:lnTo>
                  <a:pt x="3096" y="2606"/>
                </a:lnTo>
                <a:lnTo>
                  <a:pt x="3092" y="2606"/>
                </a:lnTo>
                <a:lnTo>
                  <a:pt x="3092" y="2616"/>
                </a:lnTo>
                <a:lnTo>
                  <a:pt x="3096" y="2635"/>
                </a:lnTo>
                <a:lnTo>
                  <a:pt x="3103" y="2655"/>
                </a:lnTo>
                <a:lnTo>
                  <a:pt x="3111" y="2675"/>
                </a:lnTo>
                <a:lnTo>
                  <a:pt x="3116" y="2691"/>
                </a:lnTo>
                <a:lnTo>
                  <a:pt x="3120" y="2702"/>
                </a:lnTo>
                <a:lnTo>
                  <a:pt x="3127" y="2704"/>
                </a:lnTo>
                <a:lnTo>
                  <a:pt x="3132" y="2706"/>
                </a:lnTo>
                <a:lnTo>
                  <a:pt x="3138" y="2707"/>
                </a:lnTo>
                <a:lnTo>
                  <a:pt x="3141" y="2711"/>
                </a:lnTo>
                <a:lnTo>
                  <a:pt x="3145" y="2716"/>
                </a:lnTo>
                <a:lnTo>
                  <a:pt x="3149" y="2722"/>
                </a:lnTo>
                <a:lnTo>
                  <a:pt x="3154" y="2731"/>
                </a:lnTo>
                <a:lnTo>
                  <a:pt x="3158" y="2746"/>
                </a:lnTo>
                <a:lnTo>
                  <a:pt x="3156" y="2762"/>
                </a:lnTo>
                <a:lnTo>
                  <a:pt x="3152" y="2762"/>
                </a:lnTo>
                <a:lnTo>
                  <a:pt x="3152" y="2782"/>
                </a:lnTo>
                <a:lnTo>
                  <a:pt x="3149" y="2782"/>
                </a:lnTo>
                <a:lnTo>
                  <a:pt x="3149" y="2809"/>
                </a:lnTo>
                <a:lnTo>
                  <a:pt x="3147" y="2811"/>
                </a:lnTo>
                <a:lnTo>
                  <a:pt x="3147" y="2811"/>
                </a:lnTo>
                <a:lnTo>
                  <a:pt x="3145" y="2813"/>
                </a:lnTo>
                <a:lnTo>
                  <a:pt x="3143" y="2815"/>
                </a:lnTo>
                <a:lnTo>
                  <a:pt x="3143" y="2818"/>
                </a:lnTo>
                <a:lnTo>
                  <a:pt x="3149" y="2818"/>
                </a:lnTo>
                <a:lnTo>
                  <a:pt x="3149" y="2831"/>
                </a:lnTo>
                <a:lnTo>
                  <a:pt x="3152" y="2831"/>
                </a:lnTo>
                <a:lnTo>
                  <a:pt x="3152" y="2935"/>
                </a:lnTo>
                <a:lnTo>
                  <a:pt x="3160" y="2938"/>
                </a:lnTo>
                <a:lnTo>
                  <a:pt x="3163" y="2949"/>
                </a:lnTo>
                <a:lnTo>
                  <a:pt x="3165" y="2967"/>
                </a:lnTo>
                <a:lnTo>
                  <a:pt x="3163" y="2982"/>
                </a:lnTo>
                <a:lnTo>
                  <a:pt x="3160" y="2982"/>
                </a:lnTo>
                <a:lnTo>
                  <a:pt x="3160" y="2995"/>
                </a:lnTo>
                <a:lnTo>
                  <a:pt x="3152" y="2998"/>
                </a:lnTo>
                <a:lnTo>
                  <a:pt x="3152" y="3018"/>
                </a:lnTo>
                <a:lnTo>
                  <a:pt x="3140" y="3026"/>
                </a:lnTo>
                <a:lnTo>
                  <a:pt x="3140" y="3035"/>
                </a:lnTo>
                <a:lnTo>
                  <a:pt x="3116" y="3055"/>
                </a:lnTo>
                <a:lnTo>
                  <a:pt x="3116" y="3062"/>
                </a:lnTo>
                <a:lnTo>
                  <a:pt x="3100" y="3075"/>
                </a:lnTo>
                <a:lnTo>
                  <a:pt x="3096" y="3086"/>
                </a:lnTo>
                <a:lnTo>
                  <a:pt x="3080" y="3089"/>
                </a:lnTo>
                <a:lnTo>
                  <a:pt x="3072" y="3102"/>
                </a:lnTo>
                <a:lnTo>
                  <a:pt x="3063" y="3102"/>
                </a:lnTo>
                <a:lnTo>
                  <a:pt x="3063" y="3106"/>
                </a:lnTo>
                <a:lnTo>
                  <a:pt x="3056" y="3106"/>
                </a:lnTo>
                <a:lnTo>
                  <a:pt x="3056" y="3109"/>
                </a:lnTo>
                <a:lnTo>
                  <a:pt x="3036" y="3109"/>
                </a:lnTo>
                <a:lnTo>
                  <a:pt x="3036" y="3115"/>
                </a:lnTo>
                <a:lnTo>
                  <a:pt x="3020" y="3118"/>
                </a:lnTo>
                <a:lnTo>
                  <a:pt x="3020" y="3122"/>
                </a:lnTo>
                <a:lnTo>
                  <a:pt x="2972" y="3138"/>
                </a:lnTo>
                <a:lnTo>
                  <a:pt x="2949" y="3166"/>
                </a:lnTo>
                <a:lnTo>
                  <a:pt x="2943" y="3166"/>
                </a:lnTo>
                <a:lnTo>
                  <a:pt x="2943" y="3178"/>
                </a:lnTo>
                <a:lnTo>
                  <a:pt x="2932" y="3186"/>
                </a:lnTo>
                <a:lnTo>
                  <a:pt x="2932" y="3191"/>
                </a:lnTo>
                <a:lnTo>
                  <a:pt x="2923" y="3191"/>
                </a:lnTo>
                <a:lnTo>
                  <a:pt x="2920" y="3198"/>
                </a:lnTo>
                <a:lnTo>
                  <a:pt x="2916" y="3198"/>
                </a:lnTo>
                <a:lnTo>
                  <a:pt x="2914" y="3202"/>
                </a:lnTo>
                <a:lnTo>
                  <a:pt x="2914" y="3204"/>
                </a:lnTo>
                <a:lnTo>
                  <a:pt x="2914" y="3204"/>
                </a:lnTo>
                <a:lnTo>
                  <a:pt x="2914" y="3206"/>
                </a:lnTo>
                <a:lnTo>
                  <a:pt x="2914" y="3207"/>
                </a:lnTo>
                <a:lnTo>
                  <a:pt x="2914" y="3207"/>
                </a:lnTo>
                <a:lnTo>
                  <a:pt x="2914" y="3209"/>
                </a:lnTo>
                <a:lnTo>
                  <a:pt x="2912" y="3211"/>
                </a:lnTo>
                <a:lnTo>
                  <a:pt x="2909" y="3215"/>
                </a:lnTo>
                <a:lnTo>
                  <a:pt x="2909" y="3218"/>
                </a:lnTo>
                <a:lnTo>
                  <a:pt x="2889" y="3218"/>
                </a:lnTo>
                <a:lnTo>
                  <a:pt x="2852" y="3258"/>
                </a:lnTo>
                <a:lnTo>
                  <a:pt x="2843" y="3258"/>
                </a:lnTo>
                <a:lnTo>
                  <a:pt x="2840" y="3266"/>
                </a:lnTo>
                <a:lnTo>
                  <a:pt x="2832" y="3266"/>
                </a:lnTo>
                <a:lnTo>
                  <a:pt x="2820" y="3289"/>
                </a:lnTo>
                <a:lnTo>
                  <a:pt x="2823" y="3289"/>
                </a:lnTo>
                <a:lnTo>
                  <a:pt x="2829" y="3296"/>
                </a:lnTo>
                <a:lnTo>
                  <a:pt x="2832" y="3302"/>
                </a:lnTo>
                <a:lnTo>
                  <a:pt x="2836" y="3307"/>
                </a:lnTo>
                <a:lnTo>
                  <a:pt x="2840" y="3315"/>
                </a:lnTo>
                <a:lnTo>
                  <a:pt x="2840" y="3346"/>
                </a:lnTo>
                <a:lnTo>
                  <a:pt x="2849" y="3351"/>
                </a:lnTo>
                <a:lnTo>
                  <a:pt x="2851" y="3362"/>
                </a:lnTo>
                <a:lnTo>
                  <a:pt x="2851" y="3373"/>
                </a:lnTo>
                <a:lnTo>
                  <a:pt x="2856" y="3382"/>
                </a:lnTo>
                <a:lnTo>
                  <a:pt x="2858" y="3384"/>
                </a:lnTo>
                <a:lnTo>
                  <a:pt x="2858" y="3384"/>
                </a:lnTo>
                <a:lnTo>
                  <a:pt x="2858" y="3386"/>
                </a:lnTo>
                <a:lnTo>
                  <a:pt x="2860" y="3386"/>
                </a:lnTo>
                <a:lnTo>
                  <a:pt x="2861" y="3386"/>
                </a:lnTo>
                <a:lnTo>
                  <a:pt x="2863" y="3386"/>
                </a:lnTo>
                <a:lnTo>
                  <a:pt x="2860" y="3455"/>
                </a:lnTo>
                <a:lnTo>
                  <a:pt x="2856" y="3455"/>
                </a:lnTo>
                <a:lnTo>
                  <a:pt x="2856" y="3471"/>
                </a:lnTo>
                <a:lnTo>
                  <a:pt x="2852" y="3471"/>
                </a:lnTo>
                <a:lnTo>
                  <a:pt x="2852" y="3473"/>
                </a:lnTo>
                <a:lnTo>
                  <a:pt x="2852" y="3475"/>
                </a:lnTo>
                <a:lnTo>
                  <a:pt x="2854" y="3476"/>
                </a:lnTo>
                <a:lnTo>
                  <a:pt x="2856" y="3478"/>
                </a:lnTo>
                <a:lnTo>
                  <a:pt x="2856" y="3478"/>
                </a:lnTo>
                <a:lnTo>
                  <a:pt x="2858" y="3493"/>
                </a:lnTo>
                <a:lnTo>
                  <a:pt x="2854" y="3504"/>
                </a:lnTo>
                <a:lnTo>
                  <a:pt x="2849" y="3515"/>
                </a:lnTo>
                <a:lnTo>
                  <a:pt x="2843" y="3522"/>
                </a:lnTo>
                <a:lnTo>
                  <a:pt x="2843" y="3531"/>
                </a:lnTo>
                <a:lnTo>
                  <a:pt x="2816" y="3551"/>
                </a:lnTo>
                <a:lnTo>
                  <a:pt x="2800" y="3551"/>
                </a:lnTo>
                <a:lnTo>
                  <a:pt x="2800" y="3555"/>
                </a:lnTo>
                <a:lnTo>
                  <a:pt x="2789" y="3555"/>
                </a:lnTo>
                <a:lnTo>
                  <a:pt x="2783" y="3562"/>
                </a:lnTo>
                <a:lnTo>
                  <a:pt x="2772" y="3562"/>
                </a:lnTo>
                <a:lnTo>
                  <a:pt x="2772" y="3566"/>
                </a:lnTo>
                <a:lnTo>
                  <a:pt x="2756" y="3569"/>
                </a:lnTo>
                <a:lnTo>
                  <a:pt x="2756" y="3575"/>
                </a:lnTo>
                <a:lnTo>
                  <a:pt x="2736" y="3575"/>
                </a:lnTo>
                <a:lnTo>
                  <a:pt x="2732" y="3582"/>
                </a:lnTo>
                <a:lnTo>
                  <a:pt x="2716" y="3586"/>
                </a:lnTo>
                <a:lnTo>
                  <a:pt x="2716" y="3589"/>
                </a:lnTo>
                <a:lnTo>
                  <a:pt x="2709" y="3595"/>
                </a:lnTo>
                <a:lnTo>
                  <a:pt x="2703" y="3606"/>
                </a:lnTo>
                <a:lnTo>
                  <a:pt x="2700" y="3606"/>
                </a:lnTo>
                <a:lnTo>
                  <a:pt x="2703" y="3609"/>
                </a:lnTo>
                <a:lnTo>
                  <a:pt x="2707" y="3613"/>
                </a:lnTo>
                <a:lnTo>
                  <a:pt x="2709" y="3615"/>
                </a:lnTo>
                <a:lnTo>
                  <a:pt x="2709" y="3622"/>
                </a:lnTo>
                <a:lnTo>
                  <a:pt x="2712" y="3622"/>
                </a:lnTo>
                <a:lnTo>
                  <a:pt x="2712" y="3655"/>
                </a:lnTo>
                <a:lnTo>
                  <a:pt x="2709" y="3655"/>
                </a:lnTo>
                <a:lnTo>
                  <a:pt x="2709" y="3682"/>
                </a:lnTo>
                <a:lnTo>
                  <a:pt x="2703" y="3682"/>
                </a:lnTo>
                <a:lnTo>
                  <a:pt x="2703" y="3695"/>
                </a:lnTo>
                <a:lnTo>
                  <a:pt x="2700" y="3695"/>
                </a:lnTo>
                <a:lnTo>
                  <a:pt x="2700" y="3702"/>
                </a:lnTo>
                <a:lnTo>
                  <a:pt x="2696" y="3702"/>
                </a:lnTo>
                <a:lnTo>
                  <a:pt x="2696" y="3718"/>
                </a:lnTo>
                <a:lnTo>
                  <a:pt x="2692" y="3718"/>
                </a:lnTo>
                <a:lnTo>
                  <a:pt x="2692" y="3726"/>
                </a:lnTo>
                <a:lnTo>
                  <a:pt x="2689" y="3726"/>
                </a:lnTo>
                <a:lnTo>
                  <a:pt x="2683" y="3762"/>
                </a:lnTo>
                <a:lnTo>
                  <a:pt x="2669" y="3775"/>
                </a:lnTo>
                <a:lnTo>
                  <a:pt x="2669" y="3778"/>
                </a:lnTo>
                <a:lnTo>
                  <a:pt x="2660" y="3778"/>
                </a:lnTo>
                <a:lnTo>
                  <a:pt x="2652" y="3789"/>
                </a:lnTo>
                <a:lnTo>
                  <a:pt x="2643" y="3789"/>
                </a:lnTo>
                <a:lnTo>
                  <a:pt x="2643" y="3795"/>
                </a:lnTo>
                <a:lnTo>
                  <a:pt x="2640" y="3798"/>
                </a:lnTo>
                <a:lnTo>
                  <a:pt x="2634" y="3804"/>
                </a:lnTo>
                <a:lnTo>
                  <a:pt x="2629" y="3807"/>
                </a:lnTo>
                <a:lnTo>
                  <a:pt x="2623" y="3811"/>
                </a:lnTo>
                <a:lnTo>
                  <a:pt x="2616" y="3815"/>
                </a:lnTo>
                <a:lnTo>
                  <a:pt x="2612" y="3826"/>
                </a:lnTo>
                <a:lnTo>
                  <a:pt x="2609" y="3826"/>
                </a:lnTo>
                <a:lnTo>
                  <a:pt x="2609" y="3835"/>
                </a:lnTo>
                <a:lnTo>
                  <a:pt x="2600" y="3838"/>
                </a:lnTo>
                <a:lnTo>
                  <a:pt x="2596" y="3858"/>
                </a:lnTo>
                <a:lnTo>
                  <a:pt x="2583" y="3866"/>
                </a:lnTo>
                <a:lnTo>
                  <a:pt x="2583" y="3875"/>
                </a:lnTo>
                <a:lnTo>
                  <a:pt x="2576" y="3878"/>
                </a:lnTo>
                <a:lnTo>
                  <a:pt x="2576" y="3886"/>
                </a:lnTo>
                <a:lnTo>
                  <a:pt x="2560" y="3898"/>
                </a:lnTo>
                <a:lnTo>
                  <a:pt x="2560" y="3906"/>
                </a:lnTo>
                <a:lnTo>
                  <a:pt x="2532" y="3929"/>
                </a:lnTo>
                <a:lnTo>
                  <a:pt x="2529" y="3938"/>
                </a:lnTo>
                <a:lnTo>
                  <a:pt x="2512" y="3942"/>
                </a:lnTo>
                <a:lnTo>
                  <a:pt x="2509" y="3955"/>
                </a:lnTo>
                <a:lnTo>
                  <a:pt x="2489" y="3966"/>
                </a:lnTo>
                <a:lnTo>
                  <a:pt x="2489" y="3975"/>
                </a:lnTo>
                <a:lnTo>
                  <a:pt x="2483" y="3975"/>
                </a:lnTo>
                <a:lnTo>
                  <a:pt x="2480" y="3982"/>
                </a:lnTo>
                <a:lnTo>
                  <a:pt x="2472" y="3982"/>
                </a:lnTo>
                <a:lnTo>
                  <a:pt x="2449" y="4009"/>
                </a:lnTo>
                <a:lnTo>
                  <a:pt x="2440" y="4009"/>
                </a:lnTo>
                <a:lnTo>
                  <a:pt x="2432" y="4022"/>
                </a:lnTo>
                <a:lnTo>
                  <a:pt x="2409" y="4031"/>
                </a:lnTo>
                <a:lnTo>
                  <a:pt x="2400" y="4042"/>
                </a:lnTo>
                <a:lnTo>
                  <a:pt x="2383" y="4046"/>
                </a:lnTo>
                <a:lnTo>
                  <a:pt x="2380" y="4055"/>
                </a:lnTo>
                <a:lnTo>
                  <a:pt x="2340" y="4058"/>
                </a:lnTo>
                <a:lnTo>
                  <a:pt x="2340" y="4058"/>
                </a:lnTo>
                <a:lnTo>
                  <a:pt x="2340" y="4056"/>
                </a:lnTo>
                <a:lnTo>
                  <a:pt x="2338" y="4055"/>
                </a:lnTo>
                <a:lnTo>
                  <a:pt x="2336" y="4055"/>
                </a:lnTo>
                <a:lnTo>
                  <a:pt x="2332" y="4055"/>
                </a:lnTo>
                <a:lnTo>
                  <a:pt x="2332" y="4058"/>
                </a:lnTo>
                <a:lnTo>
                  <a:pt x="2323" y="4058"/>
                </a:lnTo>
                <a:lnTo>
                  <a:pt x="2312" y="4075"/>
                </a:lnTo>
                <a:lnTo>
                  <a:pt x="2276" y="4075"/>
                </a:lnTo>
                <a:lnTo>
                  <a:pt x="2272" y="4082"/>
                </a:lnTo>
                <a:lnTo>
                  <a:pt x="2263" y="4082"/>
                </a:lnTo>
                <a:lnTo>
                  <a:pt x="2263" y="4086"/>
                </a:lnTo>
                <a:lnTo>
                  <a:pt x="2216" y="4082"/>
                </a:lnTo>
                <a:lnTo>
                  <a:pt x="2216" y="4078"/>
                </a:lnTo>
                <a:lnTo>
                  <a:pt x="2209" y="4078"/>
                </a:lnTo>
                <a:lnTo>
                  <a:pt x="2209" y="4075"/>
                </a:lnTo>
                <a:lnTo>
                  <a:pt x="2203" y="4073"/>
                </a:lnTo>
                <a:lnTo>
                  <a:pt x="2200" y="4073"/>
                </a:lnTo>
                <a:lnTo>
                  <a:pt x="2198" y="4075"/>
                </a:lnTo>
                <a:lnTo>
                  <a:pt x="2196" y="4076"/>
                </a:lnTo>
                <a:lnTo>
                  <a:pt x="2194" y="4078"/>
                </a:lnTo>
                <a:lnTo>
                  <a:pt x="2194" y="4080"/>
                </a:lnTo>
                <a:lnTo>
                  <a:pt x="2192" y="4082"/>
                </a:lnTo>
                <a:lnTo>
                  <a:pt x="2192" y="4082"/>
                </a:lnTo>
                <a:lnTo>
                  <a:pt x="2140" y="4078"/>
                </a:lnTo>
                <a:lnTo>
                  <a:pt x="2140" y="4082"/>
                </a:lnTo>
                <a:lnTo>
                  <a:pt x="2129" y="4082"/>
                </a:lnTo>
                <a:lnTo>
                  <a:pt x="2116" y="4098"/>
                </a:lnTo>
                <a:lnTo>
                  <a:pt x="2052" y="4098"/>
                </a:lnTo>
                <a:lnTo>
                  <a:pt x="2052" y="4102"/>
                </a:lnTo>
                <a:lnTo>
                  <a:pt x="2036" y="4106"/>
                </a:lnTo>
                <a:lnTo>
                  <a:pt x="2023" y="4122"/>
                </a:lnTo>
                <a:lnTo>
                  <a:pt x="1983" y="4122"/>
                </a:lnTo>
                <a:lnTo>
                  <a:pt x="1981" y="4120"/>
                </a:lnTo>
                <a:lnTo>
                  <a:pt x="1978" y="4118"/>
                </a:lnTo>
                <a:lnTo>
                  <a:pt x="1974" y="4116"/>
                </a:lnTo>
                <a:lnTo>
                  <a:pt x="1972" y="4115"/>
                </a:lnTo>
                <a:lnTo>
                  <a:pt x="1972" y="4106"/>
                </a:lnTo>
                <a:lnTo>
                  <a:pt x="1971" y="4104"/>
                </a:lnTo>
                <a:lnTo>
                  <a:pt x="1967" y="4102"/>
                </a:lnTo>
                <a:lnTo>
                  <a:pt x="1961" y="4098"/>
                </a:lnTo>
                <a:lnTo>
                  <a:pt x="1956" y="4096"/>
                </a:lnTo>
                <a:lnTo>
                  <a:pt x="1951" y="4093"/>
                </a:lnTo>
                <a:lnTo>
                  <a:pt x="1947" y="4091"/>
                </a:lnTo>
                <a:lnTo>
                  <a:pt x="1943" y="4091"/>
                </a:lnTo>
                <a:lnTo>
                  <a:pt x="1941" y="4089"/>
                </a:lnTo>
                <a:lnTo>
                  <a:pt x="1941" y="4091"/>
                </a:lnTo>
                <a:lnTo>
                  <a:pt x="1941" y="4091"/>
                </a:lnTo>
                <a:lnTo>
                  <a:pt x="1941" y="4093"/>
                </a:lnTo>
                <a:lnTo>
                  <a:pt x="1941" y="4093"/>
                </a:lnTo>
                <a:lnTo>
                  <a:pt x="1940" y="4095"/>
                </a:lnTo>
                <a:lnTo>
                  <a:pt x="1920" y="4095"/>
                </a:lnTo>
                <a:lnTo>
                  <a:pt x="1916" y="4055"/>
                </a:lnTo>
                <a:lnTo>
                  <a:pt x="1920" y="4055"/>
                </a:lnTo>
                <a:lnTo>
                  <a:pt x="1920" y="4051"/>
                </a:lnTo>
                <a:lnTo>
                  <a:pt x="1916" y="4051"/>
                </a:lnTo>
                <a:lnTo>
                  <a:pt x="1912" y="4038"/>
                </a:lnTo>
                <a:lnTo>
                  <a:pt x="1909" y="4038"/>
                </a:lnTo>
                <a:lnTo>
                  <a:pt x="1909" y="4031"/>
                </a:lnTo>
                <a:lnTo>
                  <a:pt x="1900" y="4026"/>
                </a:lnTo>
                <a:lnTo>
                  <a:pt x="1900" y="4015"/>
                </a:lnTo>
                <a:lnTo>
                  <a:pt x="1892" y="4009"/>
                </a:lnTo>
                <a:lnTo>
                  <a:pt x="1892" y="3989"/>
                </a:lnTo>
                <a:lnTo>
                  <a:pt x="1896" y="3989"/>
                </a:lnTo>
                <a:lnTo>
                  <a:pt x="1896" y="3986"/>
                </a:lnTo>
                <a:lnTo>
                  <a:pt x="1912" y="3986"/>
                </a:lnTo>
                <a:lnTo>
                  <a:pt x="1916" y="3978"/>
                </a:lnTo>
                <a:lnTo>
                  <a:pt x="1916" y="3967"/>
                </a:lnTo>
                <a:lnTo>
                  <a:pt x="1916" y="3953"/>
                </a:lnTo>
                <a:lnTo>
                  <a:pt x="1916" y="3942"/>
                </a:lnTo>
                <a:lnTo>
                  <a:pt x="1903" y="3935"/>
                </a:lnTo>
                <a:lnTo>
                  <a:pt x="1903" y="3926"/>
                </a:lnTo>
                <a:lnTo>
                  <a:pt x="1892" y="3918"/>
                </a:lnTo>
                <a:lnTo>
                  <a:pt x="1892" y="3911"/>
                </a:lnTo>
                <a:lnTo>
                  <a:pt x="1889" y="3911"/>
                </a:lnTo>
                <a:lnTo>
                  <a:pt x="1880" y="3886"/>
                </a:lnTo>
                <a:lnTo>
                  <a:pt x="1876" y="3886"/>
                </a:lnTo>
                <a:lnTo>
                  <a:pt x="1872" y="3866"/>
                </a:lnTo>
                <a:lnTo>
                  <a:pt x="1863" y="3862"/>
                </a:lnTo>
                <a:lnTo>
                  <a:pt x="1863" y="3855"/>
                </a:lnTo>
                <a:lnTo>
                  <a:pt x="1860" y="3855"/>
                </a:lnTo>
                <a:lnTo>
                  <a:pt x="1860" y="3835"/>
                </a:lnTo>
                <a:lnTo>
                  <a:pt x="1856" y="3835"/>
                </a:lnTo>
                <a:lnTo>
                  <a:pt x="1856" y="3826"/>
                </a:lnTo>
                <a:lnTo>
                  <a:pt x="1852" y="3826"/>
                </a:lnTo>
                <a:lnTo>
                  <a:pt x="1849" y="3802"/>
                </a:lnTo>
                <a:lnTo>
                  <a:pt x="1843" y="3802"/>
                </a:lnTo>
                <a:lnTo>
                  <a:pt x="1836" y="3778"/>
                </a:lnTo>
                <a:lnTo>
                  <a:pt x="1832" y="3778"/>
                </a:lnTo>
                <a:lnTo>
                  <a:pt x="1829" y="3775"/>
                </a:lnTo>
                <a:lnTo>
                  <a:pt x="1827" y="3771"/>
                </a:lnTo>
                <a:lnTo>
                  <a:pt x="1825" y="3767"/>
                </a:lnTo>
                <a:lnTo>
                  <a:pt x="1823" y="3762"/>
                </a:lnTo>
                <a:lnTo>
                  <a:pt x="1812" y="3762"/>
                </a:lnTo>
                <a:lnTo>
                  <a:pt x="1789" y="3735"/>
                </a:lnTo>
                <a:lnTo>
                  <a:pt x="1780" y="3729"/>
                </a:lnTo>
                <a:lnTo>
                  <a:pt x="1780" y="3722"/>
                </a:lnTo>
                <a:lnTo>
                  <a:pt x="1776" y="3722"/>
                </a:lnTo>
                <a:lnTo>
                  <a:pt x="1776" y="3715"/>
                </a:lnTo>
                <a:lnTo>
                  <a:pt x="1772" y="3715"/>
                </a:lnTo>
                <a:lnTo>
                  <a:pt x="1772" y="3706"/>
                </a:lnTo>
                <a:lnTo>
                  <a:pt x="1763" y="3702"/>
                </a:lnTo>
                <a:lnTo>
                  <a:pt x="1763" y="3695"/>
                </a:lnTo>
                <a:lnTo>
                  <a:pt x="1756" y="3691"/>
                </a:lnTo>
                <a:lnTo>
                  <a:pt x="1752" y="3642"/>
                </a:lnTo>
                <a:lnTo>
                  <a:pt x="1743" y="3638"/>
                </a:lnTo>
                <a:lnTo>
                  <a:pt x="1743" y="3618"/>
                </a:lnTo>
                <a:lnTo>
                  <a:pt x="1740" y="3618"/>
                </a:lnTo>
                <a:lnTo>
                  <a:pt x="1740" y="3606"/>
                </a:lnTo>
                <a:lnTo>
                  <a:pt x="1736" y="3606"/>
                </a:lnTo>
                <a:lnTo>
                  <a:pt x="1736" y="3555"/>
                </a:lnTo>
                <a:lnTo>
                  <a:pt x="1732" y="3555"/>
                </a:lnTo>
                <a:lnTo>
                  <a:pt x="1729" y="3538"/>
                </a:lnTo>
                <a:lnTo>
                  <a:pt x="1723" y="3538"/>
                </a:lnTo>
                <a:lnTo>
                  <a:pt x="1723" y="3522"/>
                </a:lnTo>
                <a:lnTo>
                  <a:pt x="1720" y="3522"/>
                </a:lnTo>
                <a:lnTo>
                  <a:pt x="1720" y="3509"/>
                </a:lnTo>
                <a:lnTo>
                  <a:pt x="1716" y="3509"/>
                </a:lnTo>
                <a:lnTo>
                  <a:pt x="1716" y="3491"/>
                </a:lnTo>
                <a:lnTo>
                  <a:pt x="1720" y="3491"/>
                </a:lnTo>
                <a:lnTo>
                  <a:pt x="1716" y="3442"/>
                </a:lnTo>
                <a:lnTo>
                  <a:pt x="1716" y="3436"/>
                </a:lnTo>
                <a:lnTo>
                  <a:pt x="1718" y="3431"/>
                </a:lnTo>
                <a:lnTo>
                  <a:pt x="1718" y="3426"/>
                </a:lnTo>
                <a:lnTo>
                  <a:pt x="1720" y="3420"/>
                </a:lnTo>
                <a:lnTo>
                  <a:pt x="1720" y="3416"/>
                </a:lnTo>
                <a:lnTo>
                  <a:pt x="1720" y="3415"/>
                </a:lnTo>
                <a:lnTo>
                  <a:pt x="1716" y="3415"/>
                </a:lnTo>
                <a:lnTo>
                  <a:pt x="1709" y="3391"/>
                </a:lnTo>
                <a:lnTo>
                  <a:pt x="1692" y="3378"/>
                </a:lnTo>
                <a:lnTo>
                  <a:pt x="1692" y="3366"/>
                </a:lnTo>
                <a:lnTo>
                  <a:pt x="1689" y="3366"/>
                </a:lnTo>
                <a:lnTo>
                  <a:pt x="1689" y="3358"/>
                </a:lnTo>
                <a:lnTo>
                  <a:pt x="1683" y="3358"/>
                </a:lnTo>
                <a:lnTo>
                  <a:pt x="1683" y="3351"/>
                </a:lnTo>
                <a:lnTo>
                  <a:pt x="1669" y="3338"/>
                </a:lnTo>
                <a:lnTo>
                  <a:pt x="1669" y="3331"/>
                </a:lnTo>
                <a:lnTo>
                  <a:pt x="1660" y="3326"/>
                </a:lnTo>
                <a:lnTo>
                  <a:pt x="1660" y="3318"/>
                </a:lnTo>
                <a:lnTo>
                  <a:pt x="1656" y="3318"/>
                </a:lnTo>
                <a:lnTo>
                  <a:pt x="1656" y="3298"/>
                </a:lnTo>
                <a:lnTo>
                  <a:pt x="1652" y="3298"/>
                </a:lnTo>
                <a:lnTo>
                  <a:pt x="1652" y="3289"/>
                </a:lnTo>
                <a:lnTo>
                  <a:pt x="1643" y="3286"/>
                </a:lnTo>
                <a:lnTo>
                  <a:pt x="1643" y="3278"/>
                </a:lnTo>
                <a:lnTo>
                  <a:pt x="1640" y="3278"/>
                </a:lnTo>
                <a:lnTo>
                  <a:pt x="1640" y="3262"/>
                </a:lnTo>
                <a:lnTo>
                  <a:pt x="1629" y="3255"/>
                </a:lnTo>
                <a:lnTo>
                  <a:pt x="1629" y="3242"/>
                </a:lnTo>
                <a:lnTo>
                  <a:pt x="1620" y="3238"/>
                </a:lnTo>
                <a:lnTo>
                  <a:pt x="1612" y="3215"/>
                </a:lnTo>
                <a:lnTo>
                  <a:pt x="1603" y="3211"/>
                </a:lnTo>
                <a:lnTo>
                  <a:pt x="1603" y="3202"/>
                </a:lnTo>
                <a:lnTo>
                  <a:pt x="1589" y="3191"/>
                </a:lnTo>
                <a:lnTo>
                  <a:pt x="1583" y="3175"/>
                </a:lnTo>
                <a:lnTo>
                  <a:pt x="1576" y="3169"/>
                </a:lnTo>
                <a:lnTo>
                  <a:pt x="1576" y="3162"/>
                </a:lnTo>
                <a:lnTo>
                  <a:pt x="1572" y="3162"/>
                </a:lnTo>
                <a:lnTo>
                  <a:pt x="1571" y="3149"/>
                </a:lnTo>
                <a:lnTo>
                  <a:pt x="1571" y="3131"/>
                </a:lnTo>
                <a:lnTo>
                  <a:pt x="1572" y="3111"/>
                </a:lnTo>
                <a:lnTo>
                  <a:pt x="1574" y="3093"/>
                </a:lnTo>
                <a:lnTo>
                  <a:pt x="1576" y="3082"/>
                </a:lnTo>
                <a:lnTo>
                  <a:pt x="1572" y="3022"/>
                </a:lnTo>
                <a:lnTo>
                  <a:pt x="1576" y="3022"/>
                </a:lnTo>
                <a:lnTo>
                  <a:pt x="1576" y="3015"/>
                </a:lnTo>
                <a:lnTo>
                  <a:pt x="1589" y="3006"/>
                </a:lnTo>
                <a:lnTo>
                  <a:pt x="1589" y="2986"/>
                </a:lnTo>
                <a:lnTo>
                  <a:pt x="1592" y="2986"/>
                </a:lnTo>
                <a:lnTo>
                  <a:pt x="1592" y="2975"/>
                </a:lnTo>
                <a:lnTo>
                  <a:pt x="1596" y="2975"/>
                </a:lnTo>
                <a:lnTo>
                  <a:pt x="1596" y="2966"/>
                </a:lnTo>
                <a:lnTo>
                  <a:pt x="1600" y="2966"/>
                </a:lnTo>
                <a:lnTo>
                  <a:pt x="1600" y="2942"/>
                </a:lnTo>
                <a:lnTo>
                  <a:pt x="1603" y="2942"/>
                </a:lnTo>
                <a:lnTo>
                  <a:pt x="1603" y="2918"/>
                </a:lnTo>
                <a:lnTo>
                  <a:pt x="1609" y="2918"/>
                </a:lnTo>
                <a:lnTo>
                  <a:pt x="1609" y="2911"/>
                </a:lnTo>
                <a:lnTo>
                  <a:pt x="1612" y="2911"/>
                </a:lnTo>
                <a:lnTo>
                  <a:pt x="1612" y="2886"/>
                </a:lnTo>
                <a:lnTo>
                  <a:pt x="1618" y="2876"/>
                </a:lnTo>
                <a:lnTo>
                  <a:pt x="1623" y="2871"/>
                </a:lnTo>
                <a:lnTo>
                  <a:pt x="1631" y="2866"/>
                </a:lnTo>
                <a:lnTo>
                  <a:pt x="1636" y="2856"/>
                </a:lnTo>
                <a:lnTo>
                  <a:pt x="1640" y="2842"/>
                </a:lnTo>
                <a:lnTo>
                  <a:pt x="1652" y="2842"/>
                </a:lnTo>
                <a:lnTo>
                  <a:pt x="1660" y="2831"/>
                </a:lnTo>
                <a:lnTo>
                  <a:pt x="1667" y="2824"/>
                </a:lnTo>
                <a:lnTo>
                  <a:pt x="1672" y="2818"/>
                </a:lnTo>
                <a:lnTo>
                  <a:pt x="1676" y="2809"/>
                </a:lnTo>
                <a:lnTo>
                  <a:pt x="1680" y="2796"/>
                </a:lnTo>
                <a:lnTo>
                  <a:pt x="1680" y="2778"/>
                </a:lnTo>
                <a:lnTo>
                  <a:pt x="1681" y="2773"/>
                </a:lnTo>
                <a:lnTo>
                  <a:pt x="1683" y="2762"/>
                </a:lnTo>
                <a:lnTo>
                  <a:pt x="1681" y="2751"/>
                </a:lnTo>
                <a:lnTo>
                  <a:pt x="1680" y="2742"/>
                </a:lnTo>
                <a:lnTo>
                  <a:pt x="1669" y="2735"/>
                </a:lnTo>
                <a:lnTo>
                  <a:pt x="1669" y="2722"/>
                </a:lnTo>
                <a:lnTo>
                  <a:pt x="1663" y="2722"/>
                </a:lnTo>
                <a:lnTo>
                  <a:pt x="1660" y="2706"/>
                </a:lnTo>
                <a:lnTo>
                  <a:pt x="1656" y="2706"/>
                </a:lnTo>
                <a:lnTo>
                  <a:pt x="1656" y="2695"/>
                </a:lnTo>
                <a:lnTo>
                  <a:pt x="1652" y="2695"/>
                </a:lnTo>
                <a:lnTo>
                  <a:pt x="1652" y="2678"/>
                </a:lnTo>
                <a:lnTo>
                  <a:pt x="1643" y="2675"/>
                </a:lnTo>
                <a:lnTo>
                  <a:pt x="1640" y="2635"/>
                </a:lnTo>
                <a:lnTo>
                  <a:pt x="1651" y="2627"/>
                </a:lnTo>
                <a:lnTo>
                  <a:pt x="1654" y="2618"/>
                </a:lnTo>
                <a:lnTo>
                  <a:pt x="1656" y="2602"/>
                </a:lnTo>
                <a:lnTo>
                  <a:pt x="1649" y="2593"/>
                </a:lnTo>
                <a:lnTo>
                  <a:pt x="1645" y="2586"/>
                </a:lnTo>
                <a:lnTo>
                  <a:pt x="1643" y="2576"/>
                </a:lnTo>
                <a:lnTo>
                  <a:pt x="1640" y="2566"/>
                </a:lnTo>
                <a:lnTo>
                  <a:pt x="1636" y="2566"/>
                </a:lnTo>
                <a:lnTo>
                  <a:pt x="1632" y="2551"/>
                </a:lnTo>
                <a:lnTo>
                  <a:pt x="1629" y="2551"/>
                </a:lnTo>
                <a:lnTo>
                  <a:pt x="1629" y="2529"/>
                </a:lnTo>
                <a:lnTo>
                  <a:pt x="1616" y="2522"/>
                </a:lnTo>
                <a:lnTo>
                  <a:pt x="1612" y="2502"/>
                </a:lnTo>
                <a:lnTo>
                  <a:pt x="1603" y="2498"/>
                </a:lnTo>
                <a:lnTo>
                  <a:pt x="1603" y="2491"/>
                </a:lnTo>
                <a:lnTo>
                  <a:pt x="1600" y="2491"/>
                </a:lnTo>
                <a:lnTo>
                  <a:pt x="1600" y="2462"/>
                </a:lnTo>
                <a:lnTo>
                  <a:pt x="1589" y="2426"/>
                </a:lnTo>
                <a:lnTo>
                  <a:pt x="1580" y="2426"/>
                </a:lnTo>
                <a:lnTo>
                  <a:pt x="1576" y="2411"/>
                </a:lnTo>
                <a:lnTo>
                  <a:pt x="1572" y="2411"/>
                </a:lnTo>
                <a:lnTo>
                  <a:pt x="1572" y="2398"/>
                </a:lnTo>
                <a:lnTo>
                  <a:pt x="1563" y="2395"/>
                </a:lnTo>
                <a:lnTo>
                  <a:pt x="1556" y="2384"/>
                </a:lnTo>
                <a:lnTo>
                  <a:pt x="1549" y="2373"/>
                </a:lnTo>
                <a:lnTo>
                  <a:pt x="1543" y="2358"/>
                </a:lnTo>
                <a:lnTo>
                  <a:pt x="1532" y="2358"/>
                </a:lnTo>
                <a:lnTo>
                  <a:pt x="1532" y="2351"/>
                </a:lnTo>
                <a:lnTo>
                  <a:pt x="1518" y="2338"/>
                </a:lnTo>
                <a:lnTo>
                  <a:pt x="1507" y="2324"/>
                </a:lnTo>
                <a:lnTo>
                  <a:pt x="1496" y="2309"/>
                </a:lnTo>
                <a:lnTo>
                  <a:pt x="1476" y="2295"/>
                </a:lnTo>
                <a:lnTo>
                  <a:pt x="1476" y="2282"/>
                </a:lnTo>
                <a:lnTo>
                  <a:pt x="1465" y="2278"/>
                </a:lnTo>
                <a:lnTo>
                  <a:pt x="1458" y="2273"/>
                </a:lnTo>
                <a:lnTo>
                  <a:pt x="1452" y="2264"/>
                </a:lnTo>
                <a:lnTo>
                  <a:pt x="1452" y="2249"/>
                </a:lnTo>
                <a:lnTo>
                  <a:pt x="1440" y="2244"/>
                </a:lnTo>
                <a:lnTo>
                  <a:pt x="1436" y="2235"/>
                </a:lnTo>
                <a:lnTo>
                  <a:pt x="1436" y="2218"/>
                </a:lnTo>
                <a:lnTo>
                  <a:pt x="1429" y="2218"/>
                </a:lnTo>
                <a:lnTo>
                  <a:pt x="1423" y="2206"/>
                </a:lnTo>
                <a:lnTo>
                  <a:pt x="1420" y="2196"/>
                </a:lnTo>
                <a:lnTo>
                  <a:pt x="1414" y="2187"/>
                </a:lnTo>
                <a:lnTo>
                  <a:pt x="1411" y="2175"/>
                </a:lnTo>
                <a:lnTo>
                  <a:pt x="1409" y="2158"/>
                </a:lnTo>
                <a:lnTo>
                  <a:pt x="1432" y="2158"/>
                </a:lnTo>
                <a:lnTo>
                  <a:pt x="1432" y="2151"/>
                </a:lnTo>
                <a:lnTo>
                  <a:pt x="1440" y="2146"/>
                </a:lnTo>
                <a:lnTo>
                  <a:pt x="1440" y="2086"/>
                </a:lnTo>
                <a:lnTo>
                  <a:pt x="1449" y="2086"/>
                </a:lnTo>
                <a:lnTo>
                  <a:pt x="1443" y="2075"/>
                </a:lnTo>
                <a:lnTo>
                  <a:pt x="1440" y="2075"/>
                </a:lnTo>
                <a:lnTo>
                  <a:pt x="1438" y="2060"/>
                </a:lnTo>
                <a:lnTo>
                  <a:pt x="1441" y="2047"/>
                </a:lnTo>
                <a:lnTo>
                  <a:pt x="1447" y="2035"/>
                </a:lnTo>
                <a:lnTo>
                  <a:pt x="1452" y="2026"/>
                </a:lnTo>
                <a:lnTo>
                  <a:pt x="1460" y="2022"/>
                </a:lnTo>
                <a:lnTo>
                  <a:pt x="1460" y="1998"/>
                </a:lnTo>
                <a:lnTo>
                  <a:pt x="1469" y="1998"/>
                </a:lnTo>
                <a:lnTo>
                  <a:pt x="1467" y="1993"/>
                </a:lnTo>
                <a:lnTo>
                  <a:pt x="1463" y="1986"/>
                </a:lnTo>
                <a:lnTo>
                  <a:pt x="1463" y="1978"/>
                </a:lnTo>
                <a:lnTo>
                  <a:pt x="1463" y="1969"/>
                </a:lnTo>
                <a:lnTo>
                  <a:pt x="1469" y="1969"/>
                </a:lnTo>
                <a:lnTo>
                  <a:pt x="1469" y="1955"/>
                </a:lnTo>
                <a:lnTo>
                  <a:pt x="1460" y="1951"/>
                </a:lnTo>
                <a:lnTo>
                  <a:pt x="1460" y="1942"/>
                </a:lnTo>
                <a:lnTo>
                  <a:pt x="1456" y="1942"/>
                </a:lnTo>
                <a:lnTo>
                  <a:pt x="1452" y="1922"/>
                </a:lnTo>
                <a:lnTo>
                  <a:pt x="1432" y="1918"/>
                </a:lnTo>
                <a:lnTo>
                  <a:pt x="1429" y="1915"/>
                </a:lnTo>
                <a:lnTo>
                  <a:pt x="1427" y="1911"/>
                </a:lnTo>
                <a:lnTo>
                  <a:pt x="1423" y="1907"/>
                </a:lnTo>
                <a:lnTo>
                  <a:pt x="1421" y="1904"/>
                </a:lnTo>
                <a:lnTo>
                  <a:pt x="1420" y="1898"/>
                </a:lnTo>
                <a:lnTo>
                  <a:pt x="1416" y="1898"/>
                </a:lnTo>
                <a:lnTo>
                  <a:pt x="1416" y="1886"/>
                </a:lnTo>
                <a:lnTo>
                  <a:pt x="1396" y="1886"/>
                </a:lnTo>
                <a:lnTo>
                  <a:pt x="1396" y="1882"/>
                </a:lnTo>
                <a:lnTo>
                  <a:pt x="1372" y="1882"/>
                </a:lnTo>
                <a:lnTo>
                  <a:pt x="1372" y="1886"/>
                </a:lnTo>
                <a:lnTo>
                  <a:pt x="1343" y="1886"/>
                </a:lnTo>
                <a:lnTo>
                  <a:pt x="1343" y="1882"/>
                </a:lnTo>
                <a:lnTo>
                  <a:pt x="1340" y="1882"/>
                </a:lnTo>
                <a:lnTo>
                  <a:pt x="1332" y="1895"/>
                </a:lnTo>
                <a:lnTo>
                  <a:pt x="1256" y="1898"/>
                </a:lnTo>
                <a:lnTo>
                  <a:pt x="1252" y="1893"/>
                </a:lnTo>
                <a:lnTo>
                  <a:pt x="1249" y="1891"/>
                </a:lnTo>
                <a:lnTo>
                  <a:pt x="1245" y="1889"/>
                </a:lnTo>
                <a:lnTo>
                  <a:pt x="1243" y="1889"/>
                </a:lnTo>
                <a:lnTo>
                  <a:pt x="1240" y="1886"/>
                </a:lnTo>
                <a:lnTo>
                  <a:pt x="1240" y="1878"/>
                </a:lnTo>
                <a:lnTo>
                  <a:pt x="1232" y="1875"/>
                </a:lnTo>
                <a:lnTo>
                  <a:pt x="1223" y="1835"/>
                </a:lnTo>
                <a:lnTo>
                  <a:pt x="1216" y="1829"/>
                </a:lnTo>
                <a:lnTo>
                  <a:pt x="1216" y="1822"/>
                </a:lnTo>
                <a:lnTo>
                  <a:pt x="1209" y="1818"/>
                </a:lnTo>
                <a:lnTo>
                  <a:pt x="1209" y="1811"/>
                </a:lnTo>
                <a:lnTo>
                  <a:pt x="1203" y="1811"/>
                </a:lnTo>
                <a:lnTo>
                  <a:pt x="1203" y="1802"/>
                </a:lnTo>
                <a:lnTo>
                  <a:pt x="1176" y="1778"/>
                </a:lnTo>
                <a:lnTo>
                  <a:pt x="1100" y="1775"/>
                </a:lnTo>
                <a:lnTo>
                  <a:pt x="1100" y="1778"/>
                </a:lnTo>
                <a:lnTo>
                  <a:pt x="1016" y="1791"/>
                </a:lnTo>
                <a:lnTo>
                  <a:pt x="1016" y="1802"/>
                </a:lnTo>
                <a:lnTo>
                  <a:pt x="1012" y="1804"/>
                </a:lnTo>
                <a:lnTo>
                  <a:pt x="1009" y="1807"/>
                </a:lnTo>
                <a:lnTo>
                  <a:pt x="1007" y="1807"/>
                </a:lnTo>
                <a:lnTo>
                  <a:pt x="1003" y="1809"/>
                </a:lnTo>
                <a:lnTo>
                  <a:pt x="1000" y="1809"/>
                </a:lnTo>
                <a:lnTo>
                  <a:pt x="996" y="1809"/>
                </a:lnTo>
                <a:lnTo>
                  <a:pt x="989" y="1811"/>
                </a:lnTo>
                <a:lnTo>
                  <a:pt x="989" y="1815"/>
                </a:lnTo>
                <a:lnTo>
                  <a:pt x="943" y="1818"/>
                </a:lnTo>
                <a:lnTo>
                  <a:pt x="940" y="1826"/>
                </a:lnTo>
                <a:lnTo>
                  <a:pt x="923" y="1829"/>
                </a:lnTo>
                <a:lnTo>
                  <a:pt x="920" y="1838"/>
                </a:lnTo>
                <a:lnTo>
                  <a:pt x="903" y="1842"/>
                </a:lnTo>
                <a:lnTo>
                  <a:pt x="903" y="1846"/>
                </a:lnTo>
                <a:lnTo>
                  <a:pt x="869" y="1851"/>
                </a:lnTo>
                <a:lnTo>
                  <a:pt x="869" y="1855"/>
                </a:lnTo>
                <a:lnTo>
                  <a:pt x="860" y="1855"/>
                </a:lnTo>
                <a:lnTo>
                  <a:pt x="856" y="1862"/>
                </a:lnTo>
                <a:lnTo>
                  <a:pt x="841" y="1869"/>
                </a:lnTo>
                <a:lnTo>
                  <a:pt x="820" y="1871"/>
                </a:lnTo>
                <a:lnTo>
                  <a:pt x="809" y="1858"/>
                </a:lnTo>
                <a:lnTo>
                  <a:pt x="796" y="1856"/>
                </a:lnTo>
                <a:lnTo>
                  <a:pt x="781" y="1856"/>
                </a:lnTo>
                <a:lnTo>
                  <a:pt x="763" y="1855"/>
                </a:lnTo>
                <a:lnTo>
                  <a:pt x="763" y="1851"/>
                </a:lnTo>
                <a:lnTo>
                  <a:pt x="740" y="1851"/>
                </a:lnTo>
                <a:lnTo>
                  <a:pt x="736" y="1842"/>
                </a:lnTo>
                <a:lnTo>
                  <a:pt x="729" y="1840"/>
                </a:lnTo>
                <a:lnTo>
                  <a:pt x="714" y="1840"/>
                </a:lnTo>
                <a:lnTo>
                  <a:pt x="701" y="1840"/>
                </a:lnTo>
                <a:lnTo>
                  <a:pt x="692" y="1842"/>
                </a:lnTo>
                <a:lnTo>
                  <a:pt x="689" y="1851"/>
                </a:lnTo>
                <a:lnTo>
                  <a:pt x="663" y="1851"/>
                </a:lnTo>
                <a:lnTo>
                  <a:pt x="663" y="1846"/>
                </a:lnTo>
                <a:lnTo>
                  <a:pt x="652" y="1851"/>
                </a:lnTo>
                <a:lnTo>
                  <a:pt x="652" y="1855"/>
                </a:lnTo>
                <a:lnTo>
                  <a:pt x="629" y="1855"/>
                </a:lnTo>
                <a:lnTo>
                  <a:pt x="629" y="1858"/>
                </a:lnTo>
                <a:lnTo>
                  <a:pt x="620" y="1858"/>
                </a:lnTo>
                <a:lnTo>
                  <a:pt x="616" y="1866"/>
                </a:lnTo>
                <a:lnTo>
                  <a:pt x="609" y="1866"/>
                </a:lnTo>
                <a:lnTo>
                  <a:pt x="609" y="1871"/>
                </a:lnTo>
                <a:lnTo>
                  <a:pt x="576" y="1875"/>
                </a:lnTo>
                <a:lnTo>
                  <a:pt x="576" y="1878"/>
                </a:lnTo>
                <a:lnTo>
                  <a:pt x="563" y="1878"/>
                </a:lnTo>
                <a:lnTo>
                  <a:pt x="560" y="1886"/>
                </a:lnTo>
                <a:lnTo>
                  <a:pt x="549" y="1886"/>
                </a:lnTo>
                <a:lnTo>
                  <a:pt x="549" y="1889"/>
                </a:lnTo>
                <a:lnTo>
                  <a:pt x="509" y="1895"/>
                </a:lnTo>
                <a:lnTo>
                  <a:pt x="509" y="1889"/>
                </a:lnTo>
                <a:lnTo>
                  <a:pt x="500" y="1889"/>
                </a:lnTo>
                <a:lnTo>
                  <a:pt x="496" y="1882"/>
                </a:lnTo>
                <a:lnTo>
                  <a:pt x="483" y="1882"/>
                </a:lnTo>
                <a:lnTo>
                  <a:pt x="480" y="1875"/>
                </a:lnTo>
                <a:lnTo>
                  <a:pt x="472" y="1875"/>
                </a:lnTo>
                <a:lnTo>
                  <a:pt x="469" y="1866"/>
                </a:lnTo>
                <a:lnTo>
                  <a:pt x="460" y="1866"/>
                </a:lnTo>
                <a:lnTo>
                  <a:pt x="456" y="1858"/>
                </a:lnTo>
                <a:lnTo>
                  <a:pt x="449" y="1858"/>
                </a:lnTo>
                <a:lnTo>
                  <a:pt x="443" y="1851"/>
                </a:lnTo>
                <a:lnTo>
                  <a:pt x="429" y="1846"/>
                </a:lnTo>
                <a:lnTo>
                  <a:pt x="420" y="1835"/>
                </a:lnTo>
                <a:lnTo>
                  <a:pt x="412" y="1835"/>
                </a:lnTo>
                <a:lnTo>
                  <a:pt x="372" y="1791"/>
                </a:lnTo>
                <a:lnTo>
                  <a:pt x="363" y="1791"/>
                </a:lnTo>
                <a:lnTo>
                  <a:pt x="360" y="1782"/>
                </a:lnTo>
                <a:lnTo>
                  <a:pt x="349" y="1778"/>
                </a:lnTo>
                <a:lnTo>
                  <a:pt x="349" y="1775"/>
                </a:lnTo>
                <a:lnTo>
                  <a:pt x="332" y="1769"/>
                </a:lnTo>
                <a:lnTo>
                  <a:pt x="329" y="1762"/>
                </a:lnTo>
                <a:lnTo>
                  <a:pt x="316" y="1762"/>
                </a:lnTo>
                <a:lnTo>
                  <a:pt x="309" y="1742"/>
                </a:lnTo>
                <a:lnTo>
                  <a:pt x="300" y="1742"/>
                </a:lnTo>
                <a:lnTo>
                  <a:pt x="300" y="1738"/>
                </a:lnTo>
                <a:lnTo>
                  <a:pt x="292" y="1738"/>
                </a:lnTo>
                <a:lnTo>
                  <a:pt x="289" y="1731"/>
                </a:lnTo>
                <a:lnTo>
                  <a:pt x="276" y="1731"/>
                </a:lnTo>
                <a:lnTo>
                  <a:pt x="269" y="1718"/>
                </a:lnTo>
                <a:lnTo>
                  <a:pt x="265" y="1716"/>
                </a:lnTo>
                <a:lnTo>
                  <a:pt x="261" y="1716"/>
                </a:lnTo>
                <a:lnTo>
                  <a:pt x="260" y="1716"/>
                </a:lnTo>
                <a:lnTo>
                  <a:pt x="258" y="1716"/>
                </a:lnTo>
                <a:lnTo>
                  <a:pt x="258" y="1716"/>
                </a:lnTo>
                <a:lnTo>
                  <a:pt x="256" y="1716"/>
                </a:lnTo>
                <a:lnTo>
                  <a:pt x="254" y="1715"/>
                </a:lnTo>
                <a:lnTo>
                  <a:pt x="254" y="1711"/>
                </a:lnTo>
                <a:lnTo>
                  <a:pt x="252" y="1706"/>
                </a:lnTo>
                <a:lnTo>
                  <a:pt x="240" y="1706"/>
                </a:lnTo>
                <a:lnTo>
                  <a:pt x="236" y="1689"/>
                </a:lnTo>
                <a:lnTo>
                  <a:pt x="232" y="1689"/>
                </a:lnTo>
                <a:lnTo>
                  <a:pt x="232" y="1678"/>
                </a:lnTo>
                <a:lnTo>
                  <a:pt x="216" y="1671"/>
                </a:lnTo>
                <a:lnTo>
                  <a:pt x="212" y="1622"/>
                </a:lnTo>
                <a:lnTo>
                  <a:pt x="216" y="1622"/>
                </a:lnTo>
                <a:lnTo>
                  <a:pt x="216" y="1618"/>
                </a:lnTo>
                <a:lnTo>
                  <a:pt x="209" y="1615"/>
                </a:lnTo>
                <a:lnTo>
                  <a:pt x="203" y="1602"/>
                </a:lnTo>
                <a:lnTo>
                  <a:pt x="192" y="1595"/>
                </a:lnTo>
                <a:lnTo>
                  <a:pt x="192" y="1582"/>
                </a:lnTo>
                <a:lnTo>
                  <a:pt x="189" y="1582"/>
                </a:lnTo>
                <a:lnTo>
                  <a:pt x="189" y="1578"/>
                </a:lnTo>
                <a:lnTo>
                  <a:pt x="185" y="1576"/>
                </a:lnTo>
                <a:lnTo>
                  <a:pt x="180" y="1575"/>
                </a:lnTo>
                <a:lnTo>
                  <a:pt x="176" y="1575"/>
                </a:lnTo>
                <a:lnTo>
                  <a:pt x="171" y="1573"/>
                </a:lnTo>
                <a:lnTo>
                  <a:pt x="169" y="1569"/>
                </a:lnTo>
                <a:lnTo>
                  <a:pt x="169" y="1562"/>
                </a:lnTo>
                <a:lnTo>
                  <a:pt x="149" y="1558"/>
                </a:lnTo>
                <a:lnTo>
                  <a:pt x="143" y="1547"/>
                </a:lnTo>
                <a:lnTo>
                  <a:pt x="140" y="1540"/>
                </a:lnTo>
                <a:lnTo>
                  <a:pt x="134" y="1531"/>
                </a:lnTo>
                <a:lnTo>
                  <a:pt x="132" y="1518"/>
                </a:lnTo>
                <a:lnTo>
                  <a:pt x="118" y="1511"/>
                </a:lnTo>
                <a:lnTo>
                  <a:pt x="111" y="1498"/>
                </a:lnTo>
                <a:lnTo>
                  <a:pt x="109" y="1478"/>
                </a:lnTo>
                <a:lnTo>
                  <a:pt x="107" y="1476"/>
                </a:lnTo>
                <a:lnTo>
                  <a:pt x="105" y="1476"/>
                </a:lnTo>
                <a:lnTo>
                  <a:pt x="105" y="1475"/>
                </a:lnTo>
                <a:lnTo>
                  <a:pt x="105" y="1475"/>
                </a:lnTo>
                <a:lnTo>
                  <a:pt x="105" y="1473"/>
                </a:lnTo>
                <a:lnTo>
                  <a:pt x="103" y="1469"/>
                </a:lnTo>
                <a:lnTo>
                  <a:pt x="92" y="1469"/>
                </a:lnTo>
                <a:lnTo>
                  <a:pt x="92" y="1478"/>
                </a:lnTo>
                <a:lnTo>
                  <a:pt x="72" y="1478"/>
                </a:lnTo>
                <a:lnTo>
                  <a:pt x="69" y="1462"/>
                </a:lnTo>
                <a:lnTo>
                  <a:pt x="56" y="1458"/>
                </a:lnTo>
                <a:lnTo>
                  <a:pt x="54" y="1453"/>
                </a:lnTo>
                <a:lnTo>
                  <a:pt x="52" y="1449"/>
                </a:lnTo>
                <a:lnTo>
                  <a:pt x="51" y="1446"/>
                </a:lnTo>
                <a:lnTo>
                  <a:pt x="49" y="1444"/>
                </a:lnTo>
                <a:lnTo>
                  <a:pt x="45" y="1440"/>
                </a:lnTo>
                <a:lnTo>
                  <a:pt x="43" y="1435"/>
                </a:lnTo>
                <a:lnTo>
                  <a:pt x="29" y="1435"/>
                </a:lnTo>
                <a:lnTo>
                  <a:pt x="25" y="1416"/>
                </a:lnTo>
                <a:lnTo>
                  <a:pt x="23" y="1395"/>
                </a:lnTo>
                <a:lnTo>
                  <a:pt x="27" y="1386"/>
                </a:lnTo>
                <a:lnTo>
                  <a:pt x="27" y="1376"/>
                </a:lnTo>
                <a:lnTo>
                  <a:pt x="27" y="1366"/>
                </a:lnTo>
                <a:lnTo>
                  <a:pt x="29" y="1355"/>
                </a:lnTo>
                <a:lnTo>
                  <a:pt x="32" y="1355"/>
                </a:lnTo>
                <a:lnTo>
                  <a:pt x="34" y="1351"/>
                </a:lnTo>
                <a:lnTo>
                  <a:pt x="34" y="1347"/>
                </a:lnTo>
                <a:lnTo>
                  <a:pt x="36" y="1344"/>
                </a:lnTo>
                <a:lnTo>
                  <a:pt x="36" y="1338"/>
                </a:lnTo>
                <a:lnTo>
                  <a:pt x="23" y="1335"/>
                </a:lnTo>
                <a:lnTo>
                  <a:pt x="20" y="1322"/>
                </a:lnTo>
                <a:lnTo>
                  <a:pt x="14" y="1311"/>
                </a:lnTo>
                <a:lnTo>
                  <a:pt x="7" y="1302"/>
                </a:lnTo>
                <a:lnTo>
                  <a:pt x="3" y="1291"/>
                </a:lnTo>
                <a:lnTo>
                  <a:pt x="0" y="1275"/>
                </a:lnTo>
                <a:lnTo>
                  <a:pt x="14" y="1264"/>
                </a:lnTo>
                <a:lnTo>
                  <a:pt x="27" y="1251"/>
                </a:lnTo>
                <a:lnTo>
                  <a:pt x="36" y="1235"/>
                </a:lnTo>
                <a:lnTo>
                  <a:pt x="40" y="1235"/>
                </a:lnTo>
                <a:lnTo>
                  <a:pt x="43" y="1209"/>
                </a:lnTo>
                <a:lnTo>
                  <a:pt x="49" y="1209"/>
                </a:lnTo>
                <a:lnTo>
                  <a:pt x="52" y="1166"/>
                </a:lnTo>
                <a:lnTo>
                  <a:pt x="60" y="1162"/>
                </a:lnTo>
                <a:lnTo>
                  <a:pt x="63" y="1142"/>
                </a:lnTo>
                <a:lnTo>
                  <a:pt x="69" y="1142"/>
                </a:lnTo>
                <a:lnTo>
                  <a:pt x="69" y="1135"/>
                </a:lnTo>
                <a:lnTo>
                  <a:pt x="72" y="1135"/>
                </a:lnTo>
                <a:lnTo>
                  <a:pt x="78" y="1113"/>
                </a:lnTo>
                <a:lnTo>
                  <a:pt x="76" y="1089"/>
                </a:lnTo>
                <a:lnTo>
                  <a:pt x="72" y="1066"/>
                </a:lnTo>
                <a:lnTo>
                  <a:pt x="72" y="1049"/>
                </a:lnTo>
                <a:lnTo>
                  <a:pt x="56" y="1038"/>
                </a:lnTo>
                <a:lnTo>
                  <a:pt x="60" y="1002"/>
                </a:lnTo>
                <a:lnTo>
                  <a:pt x="63" y="1002"/>
                </a:lnTo>
                <a:lnTo>
                  <a:pt x="63" y="995"/>
                </a:lnTo>
                <a:lnTo>
                  <a:pt x="69" y="995"/>
                </a:lnTo>
                <a:lnTo>
                  <a:pt x="69" y="982"/>
                </a:lnTo>
                <a:lnTo>
                  <a:pt x="67" y="971"/>
                </a:lnTo>
                <a:lnTo>
                  <a:pt x="63" y="962"/>
                </a:lnTo>
                <a:lnTo>
                  <a:pt x="52" y="962"/>
                </a:lnTo>
                <a:lnTo>
                  <a:pt x="52" y="955"/>
                </a:lnTo>
                <a:lnTo>
                  <a:pt x="51" y="956"/>
                </a:lnTo>
                <a:lnTo>
                  <a:pt x="49" y="956"/>
                </a:lnTo>
                <a:lnTo>
                  <a:pt x="49" y="956"/>
                </a:lnTo>
                <a:lnTo>
                  <a:pt x="49" y="958"/>
                </a:lnTo>
                <a:lnTo>
                  <a:pt x="49" y="958"/>
                </a:lnTo>
                <a:lnTo>
                  <a:pt x="49" y="962"/>
                </a:lnTo>
                <a:lnTo>
                  <a:pt x="23" y="962"/>
                </a:lnTo>
                <a:lnTo>
                  <a:pt x="29" y="902"/>
                </a:lnTo>
                <a:lnTo>
                  <a:pt x="36" y="902"/>
                </a:lnTo>
                <a:lnTo>
                  <a:pt x="36" y="871"/>
                </a:lnTo>
                <a:lnTo>
                  <a:pt x="63" y="849"/>
                </a:lnTo>
                <a:lnTo>
                  <a:pt x="69" y="831"/>
                </a:lnTo>
                <a:lnTo>
                  <a:pt x="72" y="831"/>
                </a:lnTo>
                <a:lnTo>
                  <a:pt x="76" y="815"/>
                </a:lnTo>
                <a:lnTo>
                  <a:pt x="80" y="815"/>
                </a:lnTo>
                <a:lnTo>
                  <a:pt x="80" y="802"/>
                </a:lnTo>
                <a:lnTo>
                  <a:pt x="89" y="798"/>
                </a:lnTo>
                <a:lnTo>
                  <a:pt x="92" y="769"/>
                </a:lnTo>
                <a:lnTo>
                  <a:pt x="92" y="769"/>
                </a:lnTo>
                <a:lnTo>
                  <a:pt x="94" y="767"/>
                </a:lnTo>
                <a:lnTo>
                  <a:pt x="96" y="767"/>
                </a:lnTo>
                <a:lnTo>
                  <a:pt x="98" y="766"/>
                </a:lnTo>
                <a:lnTo>
                  <a:pt x="98" y="764"/>
                </a:lnTo>
                <a:lnTo>
                  <a:pt x="100" y="758"/>
                </a:lnTo>
                <a:lnTo>
                  <a:pt x="109" y="758"/>
                </a:lnTo>
                <a:lnTo>
                  <a:pt x="149" y="715"/>
                </a:lnTo>
                <a:lnTo>
                  <a:pt x="156" y="709"/>
                </a:lnTo>
                <a:lnTo>
                  <a:pt x="156" y="675"/>
                </a:lnTo>
                <a:lnTo>
                  <a:pt x="160" y="675"/>
                </a:lnTo>
                <a:lnTo>
                  <a:pt x="163" y="658"/>
                </a:lnTo>
                <a:lnTo>
                  <a:pt x="172" y="655"/>
                </a:lnTo>
                <a:lnTo>
                  <a:pt x="172" y="646"/>
                </a:lnTo>
                <a:lnTo>
                  <a:pt x="176" y="646"/>
                </a:lnTo>
                <a:lnTo>
                  <a:pt x="176" y="629"/>
                </a:lnTo>
                <a:lnTo>
                  <a:pt x="180" y="629"/>
                </a:lnTo>
                <a:lnTo>
                  <a:pt x="183" y="626"/>
                </a:lnTo>
                <a:lnTo>
                  <a:pt x="187" y="624"/>
                </a:lnTo>
                <a:lnTo>
                  <a:pt x="191" y="624"/>
                </a:lnTo>
                <a:lnTo>
                  <a:pt x="194" y="624"/>
                </a:lnTo>
                <a:lnTo>
                  <a:pt x="196" y="624"/>
                </a:lnTo>
                <a:lnTo>
                  <a:pt x="200" y="624"/>
                </a:lnTo>
                <a:lnTo>
                  <a:pt x="203" y="622"/>
                </a:lnTo>
                <a:lnTo>
                  <a:pt x="212" y="611"/>
                </a:lnTo>
                <a:lnTo>
                  <a:pt x="220" y="611"/>
                </a:lnTo>
                <a:lnTo>
                  <a:pt x="223" y="602"/>
                </a:lnTo>
                <a:lnTo>
                  <a:pt x="229" y="602"/>
                </a:lnTo>
                <a:lnTo>
                  <a:pt x="229" y="595"/>
                </a:lnTo>
                <a:lnTo>
                  <a:pt x="236" y="589"/>
                </a:lnTo>
                <a:lnTo>
                  <a:pt x="236" y="582"/>
                </a:lnTo>
                <a:lnTo>
                  <a:pt x="243" y="578"/>
                </a:lnTo>
                <a:lnTo>
                  <a:pt x="243" y="558"/>
                </a:lnTo>
                <a:lnTo>
                  <a:pt x="249" y="558"/>
                </a:lnTo>
                <a:lnTo>
                  <a:pt x="251" y="555"/>
                </a:lnTo>
                <a:lnTo>
                  <a:pt x="252" y="551"/>
                </a:lnTo>
                <a:lnTo>
                  <a:pt x="254" y="549"/>
                </a:lnTo>
                <a:lnTo>
                  <a:pt x="254" y="544"/>
                </a:lnTo>
                <a:lnTo>
                  <a:pt x="256" y="538"/>
                </a:lnTo>
                <a:lnTo>
                  <a:pt x="280" y="531"/>
                </a:lnTo>
                <a:lnTo>
                  <a:pt x="280" y="526"/>
                </a:lnTo>
                <a:lnTo>
                  <a:pt x="320" y="522"/>
                </a:lnTo>
                <a:lnTo>
                  <a:pt x="320" y="518"/>
                </a:lnTo>
                <a:lnTo>
                  <a:pt x="329" y="518"/>
                </a:lnTo>
                <a:lnTo>
                  <a:pt x="329" y="515"/>
                </a:lnTo>
                <a:lnTo>
                  <a:pt x="349" y="509"/>
                </a:lnTo>
                <a:lnTo>
                  <a:pt x="372" y="482"/>
                </a:lnTo>
                <a:lnTo>
                  <a:pt x="389" y="478"/>
                </a:lnTo>
                <a:lnTo>
                  <a:pt x="443" y="415"/>
                </a:lnTo>
                <a:lnTo>
                  <a:pt x="441" y="398"/>
                </a:lnTo>
                <a:lnTo>
                  <a:pt x="436" y="380"/>
                </a:lnTo>
                <a:lnTo>
                  <a:pt x="434" y="362"/>
                </a:lnTo>
                <a:lnTo>
                  <a:pt x="436" y="342"/>
                </a:lnTo>
                <a:lnTo>
                  <a:pt x="445" y="320"/>
                </a:lnTo>
                <a:lnTo>
                  <a:pt x="460" y="302"/>
                </a:lnTo>
                <a:lnTo>
                  <a:pt x="472" y="295"/>
                </a:lnTo>
                <a:lnTo>
                  <a:pt x="472" y="271"/>
                </a:lnTo>
                <a:lnTo>
                  <a:pt x="476" y="271"/>
                </a:lnTo>
                <a:lnTo>
                  <a:pt x="496" y="246"/>
                </a:lnTo>
                <a:lnTo>
                  <a:pt x="503" y="246"/>
                </a:lnTo>
                <a:lnTo>
                  <a:pt x="520" y="226"/>
                </a:lnTo>
                <a:lnTo>
                  <a:pt x="529" y="226"/>
                </a:lnTo>
                <a:lnTo>
                  <a:pt x="529" y="222"/>
                </a:lnTo>
                <a:lnTo>
                  <a:pt x="536" y="222"/>
                </a:lnTo>
                <a:lnTo>
                  <a:pt x="536" y="218"/>
                </a:lnTo>
                <a:lnTo>
                  <a:pt x="549" y="218"/>
                </a:lnTo>
                <a:lnTo>
                  <a:pt x="549" y="215"/>
                </a:lnTo>
                <a:lnTo>
                  <a:pt x="563" y="209"/>
                </a:lnTo>
                <a:lnTo>
                  <a:pt x="563" y="206"/>
                </a:lnTo>
                <a:lnTo>
                  <a:pt x="583" y="202"/>
                </a:lnTo>
                <a:lnTo>
                  <a:pt x="589" y="195"/>
                </a:lnTo>
                <a:lnTo>
                  <a:pt x="596" y="195"/>
                </a:lnTo>
                <a:lnTo>
                  <a:pt x="603" y="182"/>
                </a:lnTo>
                <a:lnTo>
                  <a:pt x="609" y="182"/>
                </a:lnTo>
                <a:lnTo>
                  <a:pt x="609" y="175"/>
                </a:lnTo>
                <a:lnTo>
                  <a:pt x="620" y="166"/>
                </a:lnTo>
                <a:lnTo>
                  <a:pt x="620" y="158"/>
                </a:lnTo>
                <a:lnTo>
                  <a:pt x="623" y="158"/>
                </a:lnTo>
                <a:lnTo>
                  <a:pt x="623" y="149"/>
                </a:lnTo>
                <a:lnTo>
                  <a:pt x="629" y="149"/>
                </a:lnTo>
                <a:lnTo>
                  <a:pt x="629" y="142"/>
                </a:lnTo>
                <a:lnTo>
                  <a:pt x="632" y="142"/>
                </a:lnTo>
                <a:lnTo>
                  <a:pt x="632" y="135"/>
                </a:lnTo>
                <a:lnTo>
                  <a:pt x="640" y="131"/>
                </a:lnTo>
                <a:lnTo>
                  <a:pt x="640" y="122"/>
                </a:lnTo>
                <a:lnTo>
                  <a:pt x="643" y="122"/>
                </a:lnTo>
                <a:lnTo>
                  <a:pt x="643" y="115"/>
                </a:lnTo>
                <a:lnTo>
                  <a:pt x="649" y="115"/>
                </a:lnTo>
                <a:lnTo>
                  <a:pt x="649" y="106"/>
                </a:lnTo>
                <a:lnTo>
                  <a:pt x="652" y="106"/>
                </a:lnTo>
                <a:lnTo>
                  <a:pt x="652" y="98"/>
                </a:lnTo>
                <a:lnTo>
                  <a:pt x="656" y="98"/>
                </a:lnTo>
                <a:lnTo>
                  <a:pt x="660" y="86"/>
                </a:lnTo>
                <a:lnTo>
                  <a:pt x="700" y="82"/>
                </a:lnTo>
                <a:lnTo>
                  <a:pt x="705" y="93"/>
                </a:lnTo>
                <a:lnTo>
                  <a:pt x="712" y="106"/>
                </a:lnTo>
                <a:lnTo>
                  <a:pt x="720" y="115"/>
                </a:lnTo>
                <a:lnTo>
                  <a:pt x="723" y="116"/>
                </a:lnTo>
                <a:lnTo>
                  <a:pt x="725" y="116"/>
                </a:lnTo>
                <a:lnTo>
                  <a:pt x="729" y="116"/>
                </a:lnTo>
                <a:lnTo>
                  <a:pt x="731" y="118"/>
                </a:lnTo>
                <a:lnTo>
                  <a:pt x="732" y="118"/>
                </a:lnTo>
                <a:lnTo>
                  <a:pt x="736" y="122"/>
                </a:lnTo>
                <a:lnTo>
                  <a:pt x="776" y="118"/>
                </a:lnTo>
                <a:lnTo>
                  <a:pt x="776" y="122"/>
                </a:lnTo>
                <a:lnTo>
                  <a:pt x="792" y="122"/>
                </a:lnTo>
                <a:lnTo>
                  <a:pt x="796" y="115"/>
                </a:lnTo>
                <a:lnTo>
                  <a:pt x="811" y="111"/>
                </a:lnTo>
                <a:lnTo>
                  <a:pt x="829" y="111"/>
                </a:lnTo>
                <a:lnTo>
                  <a:pt x="831" y="113"/>
                </a:lnTo>
                <a:lnTo>
                  <a:pt x="832" y="116"/>
                </a:lnTo>
                <a:lnTo>
                  <a:pt x="832" y="118"/>
                </a:lnTo>
                <a:lnTo>
                  <a:pt x="834" y="122"/>
                </a:lnTo>
                <a:lnTo>
                  <a:pt x="836" y="126"/>
                </a:lnTo>
                <a:lnTo>
                  <a:pt x="856" y="124"/>
                </a:lnTo>
                <a:lnTo>
                  <a:pt x="872" y="120"/>
                </a:lnTo>
                <a:lnTo>
                  <a:pt x="889" y="115"/>
                </a:lnTo>
                <a:lnTo>
                  <a:pt x="891" y="109"/>
                </a:lnTo>
                <a:lnTo>
                  <a:pt x="894" y="107"/>
                </a:lnTo>
                <a:lnTo>
                  <a:pt x="896" y="104"/>
                </a:lnTo>
                <a:lnTo>
                  <a:pt x="898" y="100"/>
                </a:lnTo>
                <a:lnTo>
                  <a:pt x="900" y="95"/>
                </a:lnTo>
                <a:lnTo>
                  <a:pt x="916" y="91"/>
                </a:lnTo>
                <a:lnTo>
                  <a:pt x="932" y="86"/>
                </a:lnTo>
                <a:lnTo>
                  <a:pt x="932" y="82"/>
                </a:lnTo>
                <a:lnTo>
                  <a:pt x="960" y="82"/>
                </a:lnTo>
                <a:lnTo>
                  <a:pt x="972" y="66"/>
                </a:lnTo>
                <a:lnTo>
                  <a:pt x="983" y="66"/>
                </a:lnTo>
                <a:lnTo>
                  <a:pt x="992" y="55"/>
                </a:lnTo>
                <a:lnTo>
                  <a:pt x="1012" y="55"/>
                </a:lnTo>
                <a:lnTo>
                  <a:pt x="1012" y="51"/>
                </a:lnTo>
                <a:lnTo>
                  <a:pt x="1023" y="51"/>
                </a:lnTo>
                <a:lnTo>
                  <a:pt x="1023" y="46"/>
                </a:lnTo>
                <a:lnTo>
                  <a:pt x="1032" y="46"/>
                </a:lnTo>
                <a:lnTo>
                  <a:pt x="1032" y="42"/>
                </a:lnTo>
                <a:lnTo>
                  <a:pt x="1096" y="42"/>
                </a:lnTo>
                <a:lnTo>
                  <a:pt x="1103" y="29"/>
                </a:lnTo>
                <a:lnTo>
                  <a:pt x="1209" y="26"/>
                </a:lnTo>
                <a:lnTo>
                  <a:pt x="1249" y="35"/>
                </a:lnTo>
                <a:lnTo>
                  <a:pt x="1249" y="29"/>
                </a:lnTo>
                <a:lnTo>
                  <a:pt x="1269" y="29"/>
                </a:lnTo>
                <a:lnTo>
                  <a:pt x="1272" y="22"/>
                </a:lnTo>
                <a:lnTo>
                  <a:pt x="1289" y="16"/>
                </a:lnTo>
                <a:lnTo>
                  <a:pt x="1312" y="15"/>
                </a:lnTo>
                <a:lnTo>
                  <a:pt x="1316" y="26"/>
                </a:lnTo>
                <a:lnTo>
                  <a:pt x="1320" y="26"/>
                </a:lnTo>
                <a:lnTo>
                  <a:pt x="1323" y="24"/>
                </a:lnTo>
                <a:lnTo>
                  <a:pt x="1325" y="24"/>
                </a:lnTo>
                <a:lnTo>
                  <a:pt x="1325" y="22"/>
                </a:lnTo>
                <a:lnTo>
                  <a:pt x="1327" y="18"/>
                </a:lnTo>
                <a:lnTo>
                  <a:pt x="1329" y="15"/>
                </a:lnTo>
                <a:lnTo>
                  <a:pt x="1356" y="15"/>
                </a:lnTo>
                <a:lnTo>
                  <a:pt x="1356" y="18"/>
                </a:lnTo>
                <a:lnTo>
                  <a:pt x="1365" y="22"/>
                </a:lnTo>
                <a:lnTo>
                  <a:pt x="1380" y="26"/>
                </a:lnTo>
                <a:lnTo>
                  <a:pt x="1394" y="27"/>
                </a:lnTo>
                <a:lnTo>
                  <a:pt x="1409" y="26"/>
                </a:lnTo>
                <a:lnTo>
                  <a:pt x="1412" y="18"/>
                </a:lnTo>
                <a:lnTo>
                  <a:pt x="1436" y="15"/>
                </a:lnTo>
                <a:lnTo>
                  <a:pt x="1436" y="9"/>
                </a:lnTo>
                <a:lnTo>
                  <a:pt x="1443" y="7"/>
                </a:lnTo>
                <a:lnTo>
                  <a:pt x="1456" y="4"/>
                </a:lnTo>
                <a:lnTo>
                  <a:pt x="1469" y="0"/>
                </a:lnTo>
                <a:close/>
              </a:path>
            </a:pathLst>
          </a:custGeom>
          <a:solidFill>
            <a:srgbClr val="393939"/>
          </a:solidFill>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a:p>
        </p:txBody>
      </p:sp>
      <p:pic>
        <p:nvPicPr>
          <p:cNvPr id="42" name="Picture 41" descr="A black and yellow logo&#10;&#10;Description automatically generated">
            <a:extLst>
              <a:ext uri="{FF2B5EF4-FFF2-40B4-BE49-F238E27FC236}">
                <a16:creationId xmlns:a16="http://schemas.microsoft.com/office/drawing/2014/main" id="{67B7D82C-87BD-4FC3-9ED1-0F0574A0C04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67901" y="2168874"/>
            <a:ext cx="504000" cy="262433"/>
          </a:xfrm>
          <a:prstGeom prst="rect">
            <a:avLst/>
          </a:prstGeom>
          <a:solidFill>
            <a:srgbClr val="393939"/>
          </a:solidFill>
          <a:effectLst>
            <a:outerShdw blurRad="50800" dist="38100" dir="2700000" algn="tl" rotWithShape="0">
              <a:prstClr val="black">
                <a:alpha val="40000"/>
              </a:prstClr>
            </a:outerShdw>
          </a:effectLst>
        </p:spPr>
      </p:pic>
      <p:sp>
        <p:nvSpPr>
          <p:cNvPr id="58" name="TextBox 57">
            <a:extLst>
              <a:ext uri="{FF2B5EF4-FFF2-40B4-BE49-F238E27FC236}">
                <a16:creationId xmlns:a16="http://schemas.microsoft.com/office/drawing/2014/main" id="{312B87FA-8E46-2160-6569-83CB61A51855}"/>
              </a:ext>
            </a:extLst>
          </p:cNvPr>
          <p:cNvSpPr txBox="1"/>
          <p:nvPr/>
        </p:nvSpPr>
        <p:spPr>
          <a:xfrm flipH="1">
            <a:off x="10185949" y="1889852"/>
            <a:ext cx="1466306" cy="253916"/>
          </a:xfrm>
          <a:prstGeom prst="rect">
            <a:avLst/>
          </a:prstGeom>
          <a:noFill/>
        </p:spPr>
        <p:txBody>
          <a:bodyPr wrap="square" lIns="91440" tIns="45720" rIns="91440" bIns="45720" rtlCol="0" anchor="t">
            <a:spAutoFit/>
          </a:bodyPr>
          <a:lstStyle/>
          <a:p>
            <a:r>
              <a:rPr lang="en-GB" altLang="ko-KR" sz="1050" b="1" i="1">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Affiliated Sponsors:</a:t>
            </a:r>
          </a:p>
        </p:txBody>
      </p:sp>
      <p:grpSp>
        <p:nvGrpSpPr>
          <p:cNvPr id="69" name="Group 68">
            <a:extLst>
              <a:ext uri="{FF2B5EF4-FFF2-40B4-BE49-F238E27FC236}">
                <a16:creationId xmlns:a16="http://schemas.microsoft.com/office/drawing/2014/main" id="{10EE02B3-5C13-DF8F-F9CD-79824B862424}"/>
              </a:ext>
            </a:extLst>
          </p:cNvPr>
          <p:cNvGrpSpPr/>
          <p:nvPr/>
        </p:nvGrpSpPr>
        <p:grpSpPr>
          <a:xfrm>
            <a:off x="11408569" y="692222"/>
            <a:ext cx="398023" cy="390083"/>
            <a:chOff x="11477503" y="803470"/>
            <a:chExt cx="295751" cy="296226"/>
          </a:xfrm>
        </p:grpSpPr>
        <p:sp>
          <p:nvSpPr>
            <p:cNvPr id="29" name="Speech Bubble: Oval 28">
              <a:extLst>
                <a:ext uri="{FF2B5EF4-FFF2-40B4-BE49-F238E27FC236}">
                  <a16:creationId xmlns:a16="http://schemas.microsoft.com/office/drawing/2014/main" id="{844EEC28-7869-F036-A7C6-55D05FA5E757}"/>
                </a:ext>
              </a:extLst>
            </p:cNvPr>
            <p:cNvSpPr/>
            <p:nvPr/>
          </p:nvSpPr>
          <p:spPr>
            <a:xfrm rot="614160">
              <a:off x="11477503" y="803470"/>
              <a:ext cx="295751" cy="296226"/>
            </a:xfrm>
            <a:prstGeom prst="wedgeEllipseCallout">
              <a:avLst>
                <a:gd name="adj1" fmla="val 50856"/>
                <a:gd name="adj2" fmla="val 110916"/>
              </a:avLst>
            </a:prstGeom>
            <a:solidFill>
              <a:schemeClr val="accent1">
                <a:lumMod val="75000"/>
              </a:schemeClr>
            </a:solidFill>
            <a:ln w="63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65" name="Picture 64" descr="A computer with a house on top&#10;&#10;Description automatically generated">
              <a:extLst>
                <a:ext uri="{FF2B5EF4-FFF2-40B4-BE49-F238E27FC236}">
                  <a16:creationId xmlns:a16="http://schemas.microsoft.com/office/drawing/2014/main" id="{E39FF2A9-B6B9-D506-B58B-303F214369A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499378" y="830306"/>
              <a:ext cx="252000" cy="252000"/>
            </a:xfrm>
            <a:prstGeom prst="rect">
              <a:avLst/>
            </a:prstGeom>
          </p:spPr>
        </p:pic>
      </p:grpSp>
      <p:grpSp>
        <p:nvGrpSpPr>
          <p:cNvPr id="59" name="Group 58">
            <a:extLst>
              <a:ext uri="{FF2B5EF4-FFF2-40B4-BE49-F238E27FC236}">
                <a16:creationId xmlns:a16="http://schemas.microsoft.com/office/drawing/2014/main" id="{DBB8D859-A679-0D0C-1810-023A0A2864A9}"/>
              </a:ext>
            </a:extLst>
          </p:cNvPr>
          <p:cNvGrpSpPr/>
          <p:nvPr/>
        </p:nvGrpSpPr>
        <p:grpSpPr>
          <a:xfrm>
            <a:off x="7380246" y="5271432"/>
            <a:ext cx="4725983" cy="652878"/>
            <a:chOff x="227012" y="1372387"/>
            <a:chExt cx="4725983" cy="652878"/>
          </a:xfrm>
        </p:grpSpPr>
        <p:sp>
          <p:nvSpPr>
            <p:cNvPr id="60" name="TextBox 59">
              <a:extLst>
                <a:ext uri="{FF2B5EF4-FFF2-40B4-BE49-F238E27FC236}">
                  <a16:creationId xmlns:a16="http://schemas.microsoft.com/office/drawing/2014/main" id="{1610F3BF-6856-51B4-75BA-1AA5B910C1AD}"/>
                </a:ext>
              </a:extLst>
            </p:cNvPr>
            <p:cNvSpPr txBox="1"/>
            <p:nvPr/>
          </p:nvSpPr>
          <p:spPr>
            <a:xfrm flipH="1">
              <a:off x="227012" y="1599507"/>
              <a:ext cx="4725983" cy="425758"/>
            </a:xfrm>
            <a:prstGeom prst="rect">
              <a:avLst/>
            </a:prstGeom>
            <a:noFill/>
          </p:spPr>
          <p:txBody>
            <a:bodyPr wrap="square" lIns="91440" tIns="45720" rIns="91440" bIns="45720" rtlCol="0" anchor="t">
              <a:spAutoFit/>
            </a:bodyPr>
            <a:lstStyle/>
            <a:p>
              <a:r>
                <a:rPr lang="en-GB" sz="1000" u="sng">
                  <a:solidFill>
                    <a:srgbClr val="000000"/>
                  </a:solidFill>
                  <a:latin typeface="Calibri Light" panose="020F0302020204030204" pitchFamily="34" charset="0"/>
                  <a:ea typeface="Calibri Light" panose="020F0302020204030204" pitchFamily="34" charset="0"/>
                  <a:cs typeface="Calibri Light" panose="020F0302020204030204" pitchFamily="34" charset="0"/>
                  <a:hlinkClick r:id="rId8"/>
                </a:rPr>
                <a:t>Bongai Shamwari</a:t>
              </a:r>
              <a:r>
                <a:rPr lang="en-GB" sz="1000" u="sng">
                  <a:latin typeface="Calibri Light" panose="020F0302020204030204" pitchFamily="34" charset="0"/>
                  <a:ea typeface="Calibri Light" panose="020F0302020204030204" pitchFamily="34" charset="0"/>
                  <a:cs typeface="Calibri Light" panose="020F0302020204030204" pitchFamily="34" charset="0"/>
                  <a:hlinkClick r:id="rId8"/>
                </a:rPr>
                <a:t> </a:t>
              </a:r>
              <a:r>
                <a:rPr lang="en-GB" sz="1000" u="sng" err="1">
                  <a:latin typeface="Calibri Light" panose="020F0302020204030204" pitchFamily="34" charset="0"/>
                  <a:ea typeface="Calibri Light" panose="020F0302020204030204" pitchFamily="34" charset="0"/>
                  <a:cs typeface="Calibri Light" panose="020F0302020204030204" pitchFamily="34" charset="0"/>
                  <a:hlinkClick r:id="rId8"/>
                </a:rPr>
                <a:t>e.V.</a:t>
              </a:r>
              <a:r>
                <a:rPr lang="en-GB" sz="1000">
                  <a:latin typeface="Calibri Light" panose="020F0302020204030204" pitchFamily="34" charset="0"/>
                  <a:ea typeface="Calibri Light" panose="020F0302020204030204" pitchFamily="34" charset="0"/>
                  <a:cs typeface="Calibri Light" panose="020F0302020204030204" pitchFamily="34" charset="0"/>
                </a:rPr>
                <a:t>: Kindergarten and primary school in Mutare, Zimbabwe</a:t>
              </a:r>
              <a:endParaRPr lang="en-US">
                <a:latin typeface="Calibri Light" panose="020F0302020204030204" pitchFamily="34" charset="0"/>
                <a:ea typeface="Calibri Light" panose="020F0302020204030204" pitchFamily="34" charset="0"/>
                <a:cs typeface="Calibri Light" panose="020F0302020204030204" pitchFamily="34" charset="0"/>
              </a:endParaRPr>
            </a:p>
            <a:p>
              <a:pPr>
                <a:spcBef>
                  <a:spcPts val="200"/>
                </a:spcBef>
                <a:spcAft>
                  <a:spcPts val="200"/>
                </a:spcAft>
              </a:pPr>
              <a:r>
                <a:rPr lang="en-GB" sz="1000">
                  <a:latin typeface="Calibri Light" panose="020F0302020204030204" pitchFamily="34" charset="0"/>
                  <a:ea typeface="Calibri Light" panose="020F0302020204030204" pitchFamily="34" charset="0"/>
                  <a:cs typeface="Calibri Light" panose="020F0302020204030204" pitchFamily="34" charset="0"/>
                  <a:hlinkClick r:id="rId3"/>
                </a:rPr>
                <a:t>ctwp educational </a:t>
              </a:r>
              <a:r>
                <a:rPr lang="en-GB" sz="1000" u="sng">
                  <a:latin typeface="Calibri Light" panose="020F0302020204030204" pitchFamily="34" charset="0"/>
                  <a:ea typeface="Calibri Light" panose="020F0302020204030204" pitchFamily="34" charset="0"/>
                  <a:cs typeface="Calibri Light" panose="020F0302020204030204" pitchFamily="34" charset="0"/>
                  <a:hlinkClick r:id="rId3"/>
                </a:rPr>
                <a:t>empowerment</a:t>
              </a:r>
              <a:r>
                <a:rPr lang="en-GB" sz="1000">
                  <a:latin typeface="Calibri Light" panose="020F0302020204030204" pitchFamily="34" charset="0"/>
                  <a:ea typeface="Calibri Light" panose="020F0302020204030204" pitchFamily="34" charset="0"/>
                  <a:cs typeface="Calibri Light" panose="020F0302020204030204" pitchFamily="34" charset="0"/>
                </a:rPr>
                <a:t>: Initiative providing free education globally</a:t>
              </a:r>
              <a:endParaRPr lang="en-GB" sz="1000"/>
            </a:p>
          </p:txBody>
        </p:sp>
        <p:sp>
          <p:nvSpPr>
            <p:cNvPr id="61" name="TextBox 60">
              <a:extLst>
                <a:ext uri="{FF2B5EF4-FFF2-40B4-BE49-F238E27FC236}">
                  <a16:creationId xmlns:a16="http://schemas.microsoft.com/office/drawing/2014/main" id="{6FEBBE97-C718-2004-0715-55F3C0C6D089}"/>
                </a:ext>
              </a:extLst>
            </p:cNvPr>
            <p:cNvSpPr txBox="1"/>
            <p:nvPr/>
          </p:nvSpPr>
          <p:spPr>
            <a:xfrm flipH="1">
              <a:off x="227013" y="1372387"/>
              <a:ext cx="3745222" cy="276999"/>
            </a:xfrm>
            <a:prstGeom prst="rect">
              <a:avLst/>
            </a:prstGeom>
            <a:noFill/>
          </p:spPr>
          <p:txBody>
            <a:bodyPr wrap="square" rtlCol="0">
              <a:spAutoFit/>
            </a:bodyPr>
            <a:lstStyle/>
            <a:p>
              <a:r>
                <a:rPr lang="en-GB" altLang="ko-KR" sz="1200" b="1">
                  <a:solidFill>
                    <a:schemeClr val="tx1">
                      <a:lumMod val="75000"/>
                      <a:lumOff val="25000"/>
                    </a:schemeClr>
                  </a:solidFill>
                  <a:cs typeface="Arial" pitchFamily="34" charset="0"/>
                </a:rPr>
                <a:t>Who are we and contact details:</a:t>
              </a:r>
            </a:p>
          </p:txBody>
        </p:sp>
      </p:grpSp>
      <p:pic>
        <p:nvPicPr>
          <p:cNvPr id="64" name="Picture 63" descr="A black background with orange and blue text&#10;&#10;Description automatically generated">
            <a:extLst>
              <a:ext uri="{FF2B5EF4-FFF2-40B4-BE49-F238E27FC236}">
                <a16:creationId xmlns:a16="http://schemas.microsoft.com/office/drawing/2014/main" id="{BF9FC47F-7E98-D6C3-A2CF-3DD94E0A42D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353710" y="6034061"/>
            <a:ext cx="720243" cy="471775"/>
          </a:xfrm>
          <a:prstGeom prst="rect">
            <a:avLst/>
          </a:prstGeom>
        </p:spPr>
      </p:pic>
      <p:pic>
        <p:nvPicPr>
          <p:cNvPr id="66" name="Picture 65" descr="A green circle with words&#10;&#10;Description automatically generated">
            <a:extLst>
              <a:ext uri="{FF2B5EF4-FFF2-40B4-BE49-F238E27FC236}">
                <a16:creationId xmlns:a16="http://schemas.microsoft.com/office/drawing/2014/main" id="{52CA4E24-CC66-119A-2025-5C3B214D9D90}"/>
              </a:ext>
            </a:extLst>
          </p:cNvPr>
          <p:cNvPicPr>
            <a:picLocks noChangeAspect="1"/>
          </p:cNvPicPr>
          <p:nvPr/>
        </p:nvPicPr>
        <p:blipFill rotWithShape="1">
          <a:blip r:embed="rId10">
            <a:extLst>
              <a:ext uri="{28A0092B-C50C-407E-A947-70E740481C1C}">
                <a14:useLocalDpi xmlns:a14="http://schemas.microsoft.com/office/drawing/2010/main" val="0"/>
              </a:ext>
            </a:extLst>
          </a:blip>
          <a:srcRect l="9321" t="2804" r="9390" b="14270"/>
          <a:stretch/>
        </p:blipFill>
        <p:spPr>
          <a:xfrm>
            <a:off x="7463302" y="5999281"/>
            <a:ext cx="530638" cy="541335"/>
          </a:xfrm>
          <a:prstGeom prst="rect">
            <a:avLst/>
          </a:prstGeom>
        </p:spPr>
      </p:pic>
      <p:grpSp>
        <p:nvGrpSpPr>
          <p:cNvPr id="4" name="Group 3">
            <a:extLst>
              <a:ext uri="{FF2B5EF4-FFF2-40B4-BE49-F238E27FC236}">
                <a16:creationId xmlns:a16="http://schemas.microsoft.com/office/drawing/2014/main" id="{A822F2AD-9EE5-6010-A1E1-88521B6122D4}"/>
              </a:ext>
            </a:extLst>
          </p:cNvPr>
          <p:cNvGrpSpPr/>
          <p:nvPr/>
        </p:nvGrpSpPr>
        <p:grpSpPr>
          <a:xfrm>
            <a:off x="8061802" y="6000283"/>
            <a:ext cx="1322650" cy="539331"/>
            <a:chOff x="8061802" y="5990076"/>
            <a:chExt cx="1322650" cy="539331"/>
          </a:xfrm>
        </p:grpSpPr>
        <p:grpSp>
          <p:nvGrpSpPr>
            <p:cNvPr id="112" name="Group 111">
              <a:extLst>
                <a:ext uri="{FF2B5EF4-FFF2-40B4-BE49-F238E27FC236}">
                  <a16:creationId xmlns:a16="http://schemas.microsoft.com/office/drawing/2014/main" id="{C00A6B7C-B712-1072-3BF0-782942365682}"/>
                </a:ext>
              </a:extLst>
            </p:cNvPr>
            <p:cNvGrpSpPr/>
            <p:nvPr/>
          </p:nvGrpSpPr>
          <p:grpSpPr>
            <a:xfrm>
              <a:off x="8081239" y="5990076"/>
              <a:ext cx="1303213" cy="230832"/>
              <a:chOff x="8098856" y="6133988"/>
              <a:chExt cx="1303213" cy="230832"/>
            </a:xfrm>
          </p:grpSpPr>
          <p:sp>
            <p:nvSpPr>
              <p:cNvPr id="67" name="TextBox 66">
                <a:extLst>
                  <a:ext uri="{FF2B5EF4-FFF2-40B4-BE49-F238E27FC236}">
                    <a16:creationId xmlns:a16="http://schemas.microsoft.com/office/drawing/2014/main" id="{99B7A02E-E077-82F8-0A14-CED8F023302E}"/>
                  </a:ext>
                </a:extLst>
              </p:cNvPr>
              <p:cNvSpPr txBox="1"/>
              <p:nvPr/>
            </p:nvSpPr>
            <p:spPr>
              <a:xfrm flipH="1">
                <a:off x="8235018" y="6133988"/>
                <a:ext cx="1167051" cy="230832"/>
              </a:xfrm>
              <a:prstGeom prst="rect">
                <a:avLst/>
              </a:prstGeom>
              <a:noFill/>
            </p:spPr>
            <p:txBody>
              <a:bodyPr wrap="square" lIns="91440" tIns="45720" rIns="91440" bIns="45720" rtlCol="0" anchor="t">
                <a:spAutoFit/>
              </a:bodyPr>
              <a:lstStyle/>
              <a:p>
                <a:r>
                  <a:rPr lang="en-GB" sz="900">
                    <a:latin typeface="Calibri Light" panose="020F0302020204030204" pitchFamily="34" charset="0"/>
                    <a:ea typeface="Calibri Light" panose="020F0302020204030204" pitchFamily="34" charset="0"/>
                    <a:cs typeface="Calibri Light" panose="020F0302020204030204" pitchFamily="34" charset="0"/>
                  </a:rPr>
                  <a:t>Lars Gottwals</a:t>
                </a:r>
              </a:p>
            </p:txBody>
          </p:sp>
          <p:pic>
            <p:nvPicPr>
              <p:cNvPr id="73" name="Picture 72" descr="A black background with a black square&#10;&#10;Description automatically generated with medium confidence">
                <a:extLst>
                  <a:ext uri="{FF2B5EF4-FFF2-40B4-BE49-F238E27FC236}">
                    <a16:creationId xmlns:a16="http://schemas.microsoft.com/office/drawing/2014/main" id="{594272E3-D058-1DD4-1D3C-B3970588098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8856" y="6159404"/>
                <a:ext cx="170538" cy="180000"/>
              </a:xfrm>
              <a:prstGeom prst="rect">
                <a:avLst/>
              </a:prstGeom>
            </p:spPr>
          </p:pic>
        </p:grpSp>
        <p:grpSp>
          <p:nvGrpSpPr>
            <p:cNvPr id="111" name="Group 110">
              <a:extLst>
                <a:ext uri="{FF2B5EF4-FFF2-40B4-BE49-F238E27FC236}">
                  <a16:creationId xmlns:a16="http://schemas.microsoft.com/office/drawing/2014/main" id="{DA02B1CE-D8CA-40E8-7F0D-45D1C55B11DE}"/>
                </a:ext>
              </a:extLst>
            </p:cNvPr>
            <p:cNvGrpSpPr/>
            <p:nvPr/>
          </p:nvGrpSpPr>
          <p:grpSpPr>
            <a:xfrm>
              <a:off x="8061802" y="6137976"/>
              <a:ext cx="1322650" cy="230832"/>
              <a:chOff x="8079419" y="6288237"/>
              <a:chExt cx="1322650" cy="230832"/>
            </a:xfrm>
          </p:grpSpPr>
          <p:pic>
            <p:nvPicPr>
              <p:cNvPr id="75" name="Picture 74" descr="A black background with a black square&#10;&#10;Description automatically generated with medium confidence">
                <a:extLst>
                  <a:ext uri="{FF2B5EF4-FFF2-40B4-BE49-F238E27FC236}">
                    <a16:creationId xmlns:a16="http://schemas.microsoft.com/office/drawing/2014/main" id="{31B6505F-BF6F-0327-FAB3-1593890165B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9419" y="6303678"/>
                <a:ext cx="199951" cy="199951"/>
              </a:xfrm>
              <a:prstGeom prst="rect">
                <a:avLst/>
              </a:prstGeom>
            </p:spPr>
          </p:pic>
          <p:sp>
            <p:nvSpPr>
              <p:cNvPr id="95" name="TextBox 94">
                <a:extLst>
                  <a:ext uri="{FF2B5EF4-FFF2-40B4-BE49-F238E27FC236}">
                    <a16:creationId xmlns:a16="http://schemas.microsoft.com/office/drawing/2014/main" id="{A3A81430-EB9E-9FAE-754B-08AC1EB60AAA}"/>
                  </a:ext>
                </a:extLst>
              </p:cNvPr>
              <p:cNvSpPr txBox="1"/>
              <p:nvPr/>
            </p:nvSpPr>
            <p:spPr>
              <a:xfrm flipH="1">
                <a:off x="8235018" y="6288237"/>
                <a:ext cx="1167051" cy="230832"/>
              </a:xfrm>
              <a:prstGeom prst="rect">
                <a:avLst/>
              </a:prstGeom>
              <a:noFill/>
            </p:spPr>
            <p:txBody>
              <a:bodyPr wrap="square" lIns="91440" tIns="45720" rIns="91440" bIns="45720" rtlCol="0" anchor="ctr">
                <a:spAutoFit/>
              </a:bodyPr>
              <a:lstStyle/>
              <a:p>
                <a:r>
                  <a:rPr lang="en-GB" sz="900">
                    <a:latin typeface="Calibri Light" panose="020F0302020204030204" pitchFamily="34" charset="0"/>
                    <a:ea typeface="Calibri Light" panose="020F0302020204030204" pitchFamily="34" charset="0"/>
                    <a:cs typeface="Calibri Light" panose="020F0302020204030204" pitchFamily="34" charset="0"/>
                    <a:hlinkClick r:id="rId13"/>
                  </a:rPr>
                  <a:t>ctwp.ee@gmail.com</a:t>
                </a:r>
                <a:endParaRPr lang="en-GB" sz="900">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110" name="Group 109">
              <a:extLst>
                <a:ext uri="{FF2B5EF4-FFF2-40B4-BE49-F238E27FC236}">
                  <a16:creationId xmlns:a16="http://schemas.microsoft.com/office/drawing/2014/main" id="{1E5FF0E9-CA4B-BBEF-4FC9-F83282B02979}"/>
                </a:ext>
              </a:extLst>
            </p:cNvPr>
            <p:cNvGrpSpPr/>
            <p:nvPr/>
          </p:nvGrpSpPr>
          <p:grpSpPr>
            <a:xfrm>
              <a:off x="8076765" y="6298575"/>
              <a:ext cx="1307687" cy="230832"/>
              <a:chOff x="8094382" y="6442487"/>
              <a:chExt cx="1307687" cy="230832"/>
            </a:xfrm>
          </p:grpSpPr>
          <p:sp>
            <p:nvSpPr>
              <p:cNvPr id="98" name="TextBox 97">
                <a:extLst>
                  <a:ext uri="{FF2B5EF4-FFF2-40B4-BE49-F238E27FC236}">
                    <a16:creationId xmlns:a16="http://schemas.microsoft.com/office/drawing/2014/main" id="{E2E4DA08-C27C-6DE7-4BA4-C16B8EF899C2}"/>
                  </a:ext>
                </a:extLst>
              </p:cNvPr>
              <p:cNvSpPr txBox="1"/>
              <p:nvPr/>
            </p:nvSpPr>
            <p:spPr>
              <a:xfrm flipH="1">
                <a:off x="8235018" y="6442487"/>
                <a:ext cx="1167051" cy="230832"/>
              </a:xfrm>
              <a:prstGeom prst="rect">
                <a:avLst/>
              </a:prstGeom>
              <a:noFill/>
            </p:spPr>
            <p:txBody>
              <a:bodyPr wrap="square" lIns="91440" tIns="45720" rIns="91440" bIns="45720" rtlCol="0" anchor="t">
                <a:spAutoFit/>
              </a:bodyPr>
              <a:lstStyle/>
              <a:p>
                <a:r>
                  <a:rPr lang="en-GB" sz="900">
                    <a:latin typeface="Calibri Light" panose="020F0302020204030204" pitchFamily="34" charset="0"/>
                    <a:ea typeface="Calibri Light" panose="020F0302020204030204" pitchFamily="34" charset="0"/>
                    <a:cs typeface="Calibri Light" panose="020F0302020204030204" pitchFamily="34" charset="0"/>
                  </a:rPr>
                  <a:t>+41 79 815 50 20</a:t>
                </a:r>
              </a:p>
            </p:txBody>
          </p:sp>
          <p:pic>
            <p:nvPicPr>
              <p:cNvPr id="108" name="Picture 107" descr="A black background with a black square&#10;&#10;Description automatically generated with medium confidence">
                <a:extLst>
                  <a:ext uri="{FF2B5EF4-FFF2-40B4-BE49-F238E27FC236}">
                    <a16:creationId xmlns:a16="http://schemas.microsoft.com/office/drawing/2014/main" id="{9FE8A9E3-222D-0410-6964-D10621D1C81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94382" y="6472891"/>
                <a:ext cx="170024" cy="170024"/>
              </a:xfrm>
              <a:prstGeom prst="rect">
                <a:avLst/>
              </a:prstGeom>
            </p:spPr>
          </p:pic>
        </p:grpSp>
      </p:grpSp>
      <p:grpSp>
        <p:nvGrpSpPr>
          <p:cNvPr id="11" name="Group 10">
            <a:extLst>
              <a:ext uri="{FF2B5EF4-FFF2-40B4-BE49-F238E27FC236}">
                <a16:creationId xmlns:a16="http://schemas.microsoft.com/office/drawing/2014/main" id="{C8ED16E8-2454-2EE0-10C0-5884E225A755}"/>
              </a:ext>
            </a:extLst>
          </p:cNvPr>
          <p:cNvGrpSpPr/>
          <p:nvPr/>
        </p:nvGrpSpPr>
        <p:grpSpPr>
          <a:xfrm>
            <a:off x="10144271" y="6000283"/>
            <a:ext cx="1800857" cy="539331"/>
            <a:chOff x="10299125" y="5990076"/>
            <a:chExt cx="1800857" cy="539331"/>
          </a:xfrm>
        </p:grpSpPr>
        <p:grpSp>
          <p:nvGrpSpPr>
            <p:cNvPr id="115" name="Group 114">
              <a:extLst>
                <a:ext uri="{FF2B5EF4-FFF2-40B4-BE49-F238E27FC236}">
                  <a16:creationId xmlns:a16="http://schemas.microsoft.com/office/drawing/2014/main" id="{86ED6C99-2D4B-8414-E1E4-910EFC81464B}"/>
                </a:ext>
              </a:extLst>
            </p:cNvPr>
            <p:cNvGrpSpPr/>
            <p:nvPr/>
          </p:nvGrpSpPr>
          <p:grpSpPr>
            <a:xfrm>
              <a:off x="10314088" y="5990076"/>
              <a:ext cx="1307687" cy="230832"/>
              <a:chOff x="8094382" y="6133988"/>
              <a:chExt cx="1307687" cy="230832"/>
            </a:xfrm>
          </p:grpSpPr>
          <p:sp>
            <p:nvSpPr>
              <p:cNvPr id="122" name="TextBox 121">
                <a:extLst>
                  <a:ext uri="{FF2B5EF4-FFF2-40B4-BE49-F238E27FC236}">
                    <a16:creationId xmlns:a16="http://schemas.microsoft.com/office/drawing/2014/main" id="{35223819-3E14-2545-DABC-D2B49308A72D}"/>
                  </a:ext>
                </a:extLst>
              </p:cNvPr>
              <p:cNvSpPr txBox="1"/>
              <p:nvPr/>
            </p:nvSpPr>
            <p:spPr>
              <a:xfrm flipH="1">
                <a:off x="8235018" y="6133988"/>
                <a:ext cx="1167051" cy="230832"/>
              </a:xfrm>
              <a:prstGeom prst="rect">
                <a:avLst/>
              </a:prstGeom>
              <a:noFill/>
            </p:spPr>
            <p:txBody>
              <a:bodyPr wrap="square" lIns="91440" tIns="45720" rIns="91440" bIns="45720" rtlCol="0" anchor="t">
                <a:spAutoFit/>
              </a:bodyPr>
              <a:lstStyle/>
              <a:p>
                <a:r>
                  <a:rPr lang="en-GB" sz="900">
                    <a:latin typeface="Calibri Light" panose="020F0302020204030204" pitchFamily="34" charset="0"/>
                    <a:ea typeface="Calibri Light" panose="020F0302020204030204" pitchFamily="34" charset="0"/>
                    <a:cs typeface="Calibri Light" panose="020F0302020204030204" pitchFamily="34" charset="0"/>
                  </a:rPr>
                  <a:t>Christa Zeller</a:t>
                </a:r>
              </a:p>
            </p:txBody>
          </p:sp>
          <p:pic>
            <p:nvPicPr>
              <p:cNvPr id="123" name="Picture 122" descr="A black background with a black square&#10;&#10;Description automatically generated with medium confidence">
                <a:extLst>
                  <a:ext uri="{FF2B5EF4-FFF2-40B4-BE49-F238E27FC236}">
                    <a16:creationId xmlns:a16="http://schemas.microsoft.com/office/drawing/2014/main" id="{56040E28-F253-EDE7-2539-D29A3078E83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094382" y="6159404"/>
                <a:ext cx="170024" cy="180000"/>
              </a:xfrm>
              <a:prstGeom prst="rect">
                <a:avLst/>
              </a:prstGeom>
            </p:spPr>
          </p:pic>
        </p:grpSp>
        <p:grpSp>
          <p:nvGrpSpPr>
            <p:cNvPr id="116" name="Group 115">
              <a:extLst>
                <a:ext uri="{FF2B5EF4-FFF2-40B4-BE49-F238E27FC236}">
                  <a16:creationId xmlns:a16="http://schemas.microsoft.com/office/drawing/2014/main" id="{2E4C8B0F-6BD6-BA8F-19B8-861CFA2E12F7}"/>
                </a:ext>
              </a:extLst>
            </p:cNvPr>
            <p:cNvGrpSpPr/>
            <p:nvPr/>
          </p:nvGrpSpPr>
          <p:grpSpPr>
            <a:xfrm>
              <a:off x="10299125" y="6137976"/>
              <a:ext cx="1800857" cy="230832"/>
              <a:chOff x="8079419" y="6288237"/>
              <a:chExt cx="1800857" cy="230832"/>
            </a:xfrm>
          </p:grpSpPr>
          <p:pic>
            <p:nvPicPr>
              <p:cNvPr id="120" name="Picture 119" descr="A black background with a black square&#10;&#10;Description automatically generated with medium confidence">
                <a:extLst>
                  <a:ext uri="{FF2B5EF4-FFF2-40B4-BE49-F238E27FC236}">
                    <a16:creationId xmlns:a16="http://schemas.microsoft.com/office/drawing/2014/main" id="{FDEAD580-B274-312C-120D-CDAE2F232B4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79419" y="6303678"/>
                <a:ext cx="199951" cy="199951"/>
              </a:xfrm>
              <a:prstGeom prst="rect">
                <a:avLst/>
              </a:prstGeom>
            </p:spPr>
          </p:pic>
          <p:sp>
            <p:nvSpPr>
              <p:cNvPr id="121" name="TextBox 120">
                <a:extLst>
                  <a:ext uri="{FF2B5EF4-FFF2-40B4-BE49-F238E27FC236}">
                    <a16:creationId xmlns:a16="http://schemas.microsoft.com/office/drawing/2014/main" id="{61872A1E-F287-63D0-5A6A-61BC085BF127}"/>
                  </a:ext>
                </a:extLst>
              </p:cNvPr>
              <p:cNvSpPr txBox="1"/>
              <p:nvPr/>
            </p:nvSpPr>
            <p:spPr>
              <a:xfrm flipH="1">
                <a:off x="8235016" y="6288237"/>
                <a:ext cx="1645260" cy="230832"/>
              </a:xfrm>
              <a:prstGeom prst="rect">
                <a:avLst/>
              </a:prstGeom>
              <a:noFill/>
            </p:spPr>
            <p:txBody>
              <a:bodyPr wrap="square" lIns="91440" tIns="45720" rIns="91440" bIns="45720" rtlCol="0" anchor="t">
                <a:spAutoFit/>
              </a:bodyPr>
              <a:lstStyle/>
              <a:p>
                <a:r>
                  <a:rPr lang="en-GB" sz="900">
                    <a:solidFill>
                      <a:srgbClr val="000000"/>
                    </a:solidFill>
                    <a:latin typeface="Calibri Light" panose="020F0302020204030204" pitchFamily="34" charset="0"/>
                    <a:ea typeface="Calibri Light" panose="020F0302020204030204" pitchFamily="34" charset="0"/>
                    <a:cs typeface="Calibri Light" panose="020F0302020204030204" pitchFamily="34" charset="0"/>
                    <a:hlinkClick r:id="rId15"/>
                  </a:rPr>
                  <a:t>Bongaishamwari@gmail.com</a:t>
                </a:r>
                <a:endParaRPr lang="en-GB" sz="900">
                  <a:solidFill>
                    <a:srgbClr val="000000"/>
                  </a:solidFill>
                  <a:latin typeface="Calibri Light" panose="020F0302020204030204" pitchFamily="34" charset="0"/>
                  <a:ea typeface="Calibri Light" panose="020F0302020204030204" pitchFamily="34" charset="0"/>
                  <a:cs typeface="Calibri Light" panose="020F0302020204030204" pitchFamily="34" charset="0"/>
                </a:endParaRPr>
              </a:p>
            </p:txBody>
          </p:sp>
        </p:grpSp>
        <p:grpSp>
          <p:nvGrpSpPr>
            <p:cNvPr id="117" name="Group 116">
              <a:extLst>
                <a:ext uri="{FF2B5EF4-FFF2-40B4-BE49-F238E27FC236}">
                  <a16:creationId xmlns:a16="http://schemas.microsoft.com/office/drawing/2014/main" id="{210684BC-CDFC-74D3-6075-3E3623BF2DF1}"/>
                </a:ext>
              </a:extLst>
            </p:cNvPr>
            <p:cNvGrpSpPr/>
            <p:nvPr/>
          </p:nvGrpSpPr>
          <p:grpSpPr>
            <a:xfrm>
              <a:off x="10314088" y="6298575"/>
              <a:ext cx="1307687" cy="230832"/>
              <a:chOff x="8094382" y="6442487"/>
              <a:chExt cx="1307687" cy="230832"/>
            </a:xfrm>
          </p:grpSpPr>
          <p:sp>
            <p:nvSpPr>
              <p:cNvPr id="118" name="TextBox 117">
                <a:extLst>
                  <a:ext uri="{FF2B5EF4-FFF2-40B4-BE49-F238E27FC236}">
                    <a16:creationId xmlns:a16="http://schemas.microsoft.com/office/drawing/2014/main" id="{22AC487A-2379-8AAA-AD57-B9E034429F0C}"/>
                  </a:ext>
                </a:extLst>
              </p:cNvPr>
              <p:cNvSpPr txBox="1"/>
              <p:nvPr/>
            </p:nvSpPr>
            <p:spPr>
              <a:xfrm flipH="1">
                <a:off x="8235018" y="6442487"/>
                <a:ext cx="1167051" cy="230832"/>
              </a:xfrm>
              <a:prstGeom prst="rect">
                <a:avLst/>
              </a:prstGeom>
              <a:noFill/>
            </p:spPr>
            <p:txBody>
              <a:bodyPr wrap="square" lIns="91440" tIns="45720" rIns="91440" bIns="45720" rtlCol="0" anchor="t">
                <a:spAutoFit/>
              </a:bodyPr>
              <a:lstStyle/>
              <a:p>
                <a:r>
                  <a:rPr lang="en-GB" sz="900">
                    <a:latin typeface="Calibri Light" panose="020F0302020204030204" pitchFamily="34" charset="0"/>
                    <a:ea typeface="Calibri Light" panose="020F0302020204030204" pitchFamily="34" charset="0"/>
                    <a:cs typeface="Calibri Light" panose="020F0302020204030204" pitchFamily="34" charset="0"/>
                  </a:rPr>
                  <a:t>+49 160 920 37 999</a:t>
                </a:r>
              </a:p>
            </p:txBody>
          </p:sp>
          <p:pic>
            <p:nvPicPr>
              <p:cNvPr id="119" name="Picture 118" descr="A black background with a black square&#10;&#10;Description automatically generated with medium confidence">
                <a:extLst>
                  <a:ext uri="{FF2B5EF4-FFF2-40B4-BE49-F238E27FC236}">
                    <a16:creationId xmlns:a16="http://schemas.microsoft.com/office/drawing/2014/main" id="{E014B888-98D0-62A3-B122-D3B52CA16A7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094382" y="6472891"/>
                <a:ext cx="170024" cy="170024"/>
              </a:xfrm>
              <a:prstGeom prst="rect">
                <a:avLst/>
              </a:prstGeom>
            </p:spPr>
          </p:pic>
        </p:grpSp>
      </p:grpSp>
      <p:sp>
        <p:nvSpPr>
          <p:cNvPr id="1024" name="Rectangle 1023">
            <a:extLst>
              <a:ext uri="{FF2B5EF4-FFF2-40B4-BE49-F238E27FC236}">
                <a16:creationId xmlns:a16="http://schemas.microsoft.com/office/drawing/2014/main" id="{638B6F55-796D-2853-8898-7FEDD90948FE}"/>
              </a:ext>
            </a:extLst>
          </p:cNvPr>
          <p:cNvSpPr/>
          <p:nvPr/>
        </p:nvSpPr>
        <p:spPr>
          <a:xfrm>
            <a:off x="10855022" y="2172438"/>
            <a:ext cx="504000" cy="262800"/>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400"/>
              <a:t>Join us! </a:t>
            </a:r>
            <a:br>
              <a:rPr lang="en-GB" sz="400"/>
            </a:br>
            <a:r>
              <a:rPr lang="en-GB" sz="400"/>
              <a:t>Your logo could be here</a:t>
            </a:r>
            <a:endParaRPr lang="en-CH" sz="400"/>
          </a:p>
        </p:txBody>
      </p:sp>
      <p:sp>
        <p:nvSpPr>
          <p:cNvPr id="3" name="Rectangle 2">
            <a:extLst>
              <a:ext uri="{FF2B5EF4-FFF2-40B4-BE49-F238E27FC236}">
                <a16:creationId xmlns:a16="http://schemas.microsoft.com/office/drawing/2014/main" id="{BFB90DB7-48F1-2768-EB93-FBFA8BA1275A}"/>
              </a:ext>
            </a:extLst>
          </p:cNvPr>
          <p:cNvSpPr/>
          <p:nvPr/>
        </p:nvSpPr>
        <p:spPr>
          <a:xfrm>
            <a:off x="227012" y="6561138"/>
            <a:ext cx="5861349" cy="1718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
                <a:solidFill>
                  <a:schemeClr val="tx1">
                    <a:lumMod val="50000"/>
                    <a:lumOff val="50000"/>
                  </a:schemeClr>
                </a:solidFill>
              </a:rPr>
              <a:t>*Source: Lars visiting Bongai Shamwari in May 2023, using his smartphone to teach the alphabet with the application Khan Academy Kids</a:t>
            </a:r>
            <a:endParaRPr lang="en-CH" sz="600">
              <a:solidFill>
                <a:schemeClr val="tx1">
                  <a:lumMod val="50000"/>
                  <a:lumOff val="50000"/>
                </a:schemeClr>
              </a:solidFill>
            </a:endParaRPr>
          </a:p>
        </p:txBody>
      </p:sp>
      <p:sp>
        <p:nvSpPr>
          <p:cNvPr id="13" name="TextBox 12">
            <a:extLst>
              <a:ext uri="{FF2B5EF4-FFF2-40B4-BE49-F238E27FC236}">
                <a16:creationId xmlns:a16="http://schemas.microsoft.com/office/drawing/2014/main" id="{B8B227CC-18F2-1319-3A14-1AC62F559D96}"/>
              </a:ext>
            </a:extLst>
          </p:cNvPr>
          <p:cNvSpPr txBox="1"/>
          <p:nvPr/>
        </p:nvSpPr>
        <p:spPr>
          <a:xfrm>
            <a:off x="6088368" y="4519289"/>
            <a:ext cx="243405" cy="369332"/>
          </a:xfrm>
          <a:prstGeom prst="rect">
            <a:avLst/>
          </a:prstGeom>
          <a:noFill/>
        </p:spPr>
        <p:txBody>
          <a:bodyPr wrap="square">
            <a:spAutoFit/>
          </a:bodyPr>
          <a:lstStyle/>
          <a:p>
            <a:r>
              <a:rPr lang="en-GB" sz="1800">
                <a:solidFill>
                  <a:schemeClr val="tx1">
                    <a:lumMod val="50000"/>
                    <a:lumOff val="50000"/>
                  </a:schemeClr>
                </a:solidFill>
              </a:rPr>
              <a:t>*</a:t>
            </a:r>
            <a:endParaRPr lang="en-CH">
              <a:solidFill>
                <a:schemeClr val="tx1">
                  <a:lumMod val="50000"/>
                  <a:lumOff val="50000"/>
                </a:schemeClr>
              </a:solidFill>
            </a:endParaRPr>
          </a:p>
        </p:txBody>
      </p:sp>
      <p:pic>
        <p:nvPicPr>
          <p:cNvPr id="15" name="Picture 14">
            <a:extLst>
              <a:ext uri="{FF2B5EF4-FFF2-40B4-BE49-F238E27FC236}">
                <a16:creationId xmlns:a16="http://schemas.microsoft.com/office/drawing/2014/main" id="{1DA2F384-7CC2-6C2F-7032-C7655D3870BE}"/>
              </a:ext>
            </a:extLst>
          </p:cNvPr>
          <p:cNvPicPr>
            <a:picLocks noChangeAspect="1"/>
          </p:cNvPicPr>
          <p:nvPr/>
        </p:nvPicPr>
        <p:blipFill>
          <a:blip r:embed="rId16"/>
          <a:stretch>
            <a:fillRect/>
          </a:stretch>
        </p:blipFill>
        <p:spPr>
          <a:xfrm>
            <a:off x="8301535" y="2062288"/>
            <a:ext cx="606415" cy="614190"/>
          </a:xfrm>
          <a:prstGeom prst="rect">
            <a:avLst/>
          </a:prstGeom>
        </p:spPr>
      </p:pic>
    </p:spTree>
    <p:extLst>
      <p:ext uri="{BB962C8B-B14F-4D97-AF65-F5344CB8AC3E}">
        <p14:creationId xmlns:p14="http://schemas.microsoft.com/office/powerpoint/2010/main" val="32147472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2" name="Group 51">
            <a:extLst>
              <a:ext uri="{FF2B5EF4-FFF2-40B4-BE49-F238E27FC236}">
                <a16:creationId xmlns:a16="http://schemas.microsoft.com/office/drawing/2014/main" id="{55953862-FF69-493E-88B3-247BB4AA18FF}"/>
              </a:ext>
            </a:extLst>
          </p:cNvPr>
          <p:cNvGrpSpPr/>
          <p:nvPr/>
        </p:nvGrpSpPr>
        <p:grpSpPr>
          <a:xfrm>
            <a:off x="10088992" y="1183372"/>
            <a:ext cx="815482" cy="2093505"/>
            <a:chOff x="10088992" y="2028102"/>
            <a:chExt cx="815482" cy="2093505"/>
          </a:xfrm>
        </p:grpSpPr>
        <p:grpSp>
          <p:nvGrpSpPr>
            <p:cNvPr id="35" name="Group 34">
              <a:extLst>
                <a:ext uri="{FF2B5EF4-FFF2-40B4-BE49-F238E27FC236}">
                  <a16:creationId xmlns:a16="http://schemas.microsoft.com/office/drawing/2014/main" id="{3D7521A8-3272-4411-BC2D-DD9392416104}"/>
                </a:ext>
              </a:extLst>
            </p:cNvPr>
            <p:cNvGrpSpPr/>
            <p:nvPr/>
          </p:nvGrpSpPr>
          <p:grpSpPr>
            <a:xfrm rot="10800000">
              <a:off x="10088992" y="2028102"/>
              <a:ext cx="815482" cy="891098"/>
              <a:chOff x="2195736" y="5121188"/>
              <a:chExt cx="901189" cy="900100"/>
            </a:xfrm>
          </p:grpSpPr>
          <p:sp>
            <p:nvSpPr>
              <p:cNvPr id="47" name="Rectangle 8">
                <a:extLst>
                  <a:ext uri="{FF2B5EF4-FFF2-40B4-BE49-F238E27FC236}">
                    <a16:creationId xmlns:a16="http://schemas.microsoft.com/office/drawing/2014/main" id="{273DA02B-3C1C-4AEB-8CE7-9F74BDA54D3E}"/>
                  </a:ext>
                </a:extLst>
              </p:cNvPr>
              <p:cNvSpPr/>
              <p:nvPr/>
            </p:nvSpPr>
            <p:spPr>
              <a:xfrm>
                <a:off x="2195736" y="5121188"/>
                <a:ext cx="901189" cy="900100"/>
              </a:xfrm>
              <a:custGeom>
                <a:avLst/>
                <a:gdLst/>
                <a:ahLst/>
                <a:cxnLst/>
                <a:rect l="l" t="t" r="r" b="b"/>
                <a:pathLst>
                  <a:path w="1802378" h="1800199">
                    <a:moveTo>
                      <a:pt x="0" y="0"/>
                    </a:moveTo>
                    <a:lnTo>
                      <a:pt x="1802378" y="0"/>
                    </a:lnTo>
                    <a:lnTo>
                      <a:pt x="1802378" y="289727"/>
                    </a:lnTo>
                    <a:lnTo>
                      <a:pt x="1801366" y="289727"/>
                    </a:lnTo>
                    <a:lnTo>
                      <a:pt x="901188" y="1800199"/>
                    </a:lnTo>
                    <a:lnTo>
                      <a:pt x="1012" y="289727"/>
                    </a:lnTo>
                    <a:lnTo>
                      <a:pt x="0" y="289727"/>
                    </a:lnTo>
                    <a:lnTo>
                      <a:pt x="0" y="288030"/>
                    </a:lnTo>
                    <a:close/>
                  </a:path>
                </a:pathLst>
              </a:custGeom>
              <a:gradFill>
                <a:gsLst>
                  <a:gs pos="0">
                    <a:schemeClr val="accent6">
                      <a:lumMod val="55000"/>
                      <a:lumOff val="45000"/>
                    </a:schemeClr>
                  </a:gs>
                  <a:gs pos="100000">
                    <a:schemeClr val="accent6">
                      <a:lumMod val="55000"/>
                      <a:lumOff val="4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8" name="Rectangle 8">
                <a:extLst>
                  <a:ext uri="{FF2B5EF4-FFF2-40B4-BE49-F238E27FC236}">
                    <a16:creationId xmlns:a16="http://schemas.microsoft.com/office/drawing/2014/main" id="{6B9DAAFA-CF5B-46CB-8A14-C09E5F120F83}"/>
                  </a:ext>
                </a:extLst>
              </p:cNvPr>
              <p:cNvSpPr/>
              <p:nvPr/>
            </p:nvSpPr>
            <p:spPr>
              <a:xfrm>
                <a:off x="2195737" y="5121188"/>
                <a:ext cx="679522" cy="893666"/>
              </a:xfrm>
              <a:custGeom>
                <a:avLst/>
                <a:gdLst/>
                <a:ahLst/>
                <a:cxnLst/>
                <a:rect l="l" t="t" r="r" b="b"/>
                <a:pathLst>
                  <a:path w="1359043" h="1787331">
                    <a:moveTo>
                      <a:pt x="0" y="0"/>
                    </a:moveTo>
                    <a:lnTo>
                      <a:pt x="1359043" y="0"/>
                    </a:lnTo>
                    <a:lnTo>
                      <a:pt x="1359043" y="212596"/>
                    </a:lnTo>
                    <a:lnTo>
                      <a:pt x="893519" y="1787331"/>
                    </a:lnTo>
                    <a:lnTo>
                      <a:pt x="1012" y="289727"/>
                    </a:lnTo>
                    <a:lnTo>
                      <a:pt x="0" y="289727"/>
                    </a:lnTo>
                    <a:lnTo>
                      <a:pt x="0" y="288030"/>
                    </a:lnTo>
                    <a:close/>
                  </a:path>
                </a:pathLst>
              </a:custGeom>
              <a:gradFill>
                <a:gsLst>
                  <a:gs pos="0">
                    <a:schemeClr val="accent6">
                      <a:lumMod val="45000"/>
                      <a:lumOff val="55000"/>
                    </a:schemeClr>
                  </a:gs>
                  <a:gs pos="100000">
                    <a:schemeClr val="accent6">
                      <a:lumMod val="45000"/>
                      <a:lumOff val="5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9" name="Rectangle 8">
                <a:extLst>
                  <a:ext uri="{FF2B5EF4-FFF2-40B4-BE49-F238E27FC236}">
                    <a16:creationId xmlns:a16="http://schemas.microsoft.com/office/drawing/2014/main" id="{3F079F27-E713-4910-BC54-69ACC5BED5BB}"/>
                  </a:ext>
                </a:extLst>
              </p:cNvPr>
              <p:cNvSpPr/>
              <p:nvPr/>
            </p:nvSpPr>
            <p:spPr>
              <a:xfrm>
                <a:off x="2195737" y="5121188"/>
                <a:ext cx="450922" cy="894945"/>
              </a:xfrm>
              <a:custGeom>
                <a:avLst/>
                <a:gdLst/>
                <a:ahLst/>
                <a:cxnLst/>
                <a:rect l="l" t="t" r="r" b="b"/>
                <a:pathLst>
                  <a:path w="901843" h="1789890">
                    <a:moveTo>
                      <a:pt x="0" y="0"/>
                    </a:moveTo>
                    <a:lnTo>
                      <a:pt x="897414" y="0"/>
                    </a:lnTo>
                    <a:lnTo>
                      <a:pt x="901843" y="212596"/>
                    </a:lnTo>
                    <a:lnTo>
                      <a:pt x="895045" y="1789890"/>
                    </a:lnTo>
                    <a:lnTo>
                      <a:pt x="1012" y="289727"/>
                    </a:lnTo>
                    <a:lnTo>
                      <a:pt x="0" y="289727"/>
                    </a:lnTo>
                    <a:lnTo>
                      <a:pt x="0" y="288030"/>
                    </a:lnTo>
                    <a:close/>
                  </a:path>
                </a:pathLst>
              </a:custGeom>
              <a:gradFill>
                <a:gsLst>
                  <a:gs pos="0">
                    <a:schemeClr val="accent6">
                      <a:lumMod val="30000"/>
                      <a:lumOff val="70000"/>
                    </a:schemeClr>
                  </a:gs>
                  <a:gs pos="100000">
                    <a:schemeClr val="accent6">
                      <a:lumMod val="30000"/>
                      <a:lumOff val="7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50" name="Rectangle 8">
                <a:extLst>
                  <a:ext uri="{FF2B5EF4-FFF2-40B4-BE49-F238E27FC236}">
                    <a16:creationId xmlns:a16="http://schemas.microsoft.com/office/drawing/2014/main" id="{65929128-62D4-4975-BAC4-792E60A2F6AE}"/>
                  </a:ext>
                </a:extLst>
              </p:cNvPr>
              <p:cNvSpPr/>
              <p:nvPr/>
            </p:nvSpPr>
            <p:spPr>
              <a:xfrm>
                <a:off x="2195736" y="5121188"/>
                <a:ext cx="448123" cy="895953"/>
              </a:xfrm>
              <a:custGeom>
                <a:avLst/>
                <a:gdLst/>
                <a:ahLst/>
                <a:cxnLst/>
                <a:rect l="l" t="t" r="r" b="b"/>
                <a:pathLst>
                  <a:path w="896246" h="1791906">
                    <a:moveTo>
                      <a:pt x="0" y="0"/>
                    </a:moveTo>
                    <a:lnTo>
                      <a:pt x="440115" y="0"/>
                    </a:lnTo>
                    <a:lnTo>
                      <a:pt x="452263" y="212596"/>
                    </a:lnTo>
                    <a:lnTo>
                      <a:pt x="896246" y="1791906"/>
                    </a:lnTo>
                    <a:lnTo>
                      <a:pt x="1012" y="289727"/>
                    </a:lnTo>
                    <a:lnTo>
                      <a:pt x="0" y="289727"/>
                    </a:lnTo>
                    <a:lnTo>
                      <a:pt x="0" y="288030"/>
                    </a:lnTo>
                    <a:close/>
                  </a:path>
                </a:pathLst>
              </a:custGeom>
              <a:gradFill>
                <a:gsLst>
                  <a:gs pos="0">
                    <a:schemeClr val="accent6">
                      <a:lumMod val="20000"/>
                      <a:lumOff val="80000"/>
                    </a:schemeClr>
                  </a:gs>
                  <a:gs pos="100000">
                    <a:schemeClr val="accent6">
                      <a:lumMod val="20000"/>
                      <a:lumOff val="80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51" name="Rectangle 8">
                <a:extLst>
                  <a:ext uri="{FF2B5EF4-FFF2-40B4-BE49-F238E27FC236}">
                    <a16:creationId xmlns:a16="http://schemas.microsoft.com/office/drawing/2014/main" id="{89DBB112-E277-46AC-A767-EAAFDDD91242}"/>
                  </a:ext>
                </a:extLst>
              </p:cNvPr>
              <p:cNvSpPr/>
              <p:nvPr/>
            </p:nvSpPr>
            <p:spPr>
              <a:xfrm>
                <a:off x="2542419" y="5815404"/>
                <a:ext cx="203587" cy="204540"/>
              </a:xfrm>
              <a:custGeom>
                <a:avLst/>
                <a:gdLst/>
                <a:ahLst/>
                <a:cxnLst/>
                <a:rect l="l" t="t" r="r" b="b"/>
                <a:pathLst>
                  <a:path w="1791810" h="1800199">
                    <a:moveTo>
                      <a:pt x="229620" y="140779"/>
                    </a:moveTo>
                    <a:cubicBezTo>
                      <a:pt x="334730" y="140779"/>
                      <a:pt x="422984" y="212958"/>
                      <a:pt x="445844" y="310765"/>
                    </a:cubicBezTo>
                    <a:lnTo>
                      <a:pt x="454300" y="310765"/>
                    </a:lnTo>
                    <a:lnTo>
                      <a:pt x="462757" y="310765"/>
                    </a:lnTo>
                    <a:cubicBezTo>
                      <a:pt x="485617" y="212958"/>
                      <a:pt x="573869" y="140779"/>
                      <a:pt x="678980" y="140779"/>
                    </a:cubicBezTo>
                    <a:cubicBezTo>
                      <a:pt x="784090" y="140779"/>
                      <a:pt x="872344" y="212958"/>
                      <a:pt x="895204" y="310765"/>
                    </a:cubicBezTo>
                    <a:lnTo>
                      <a:pt x="903659" y="310765"/>
                    </a:lnTo>
                    <a:lnTo>
                      <a:pt x="903660" y="310765"/>
                    </a:lnTo>
                    <a:lnTo>
                      <a:pt x="912116" y="310765"/>
                    </a:lnTo>
                    <a:cubicBezTo>
                      <a:pt x="934976" y="212958"/>
                      <a:pt x="1023228" y="140779"/>
                      <a:pt x="1128339" y="140779"/>
                    </a:cubicBezTo>
                    <a:cubicBezTo>
                      <a:pt x="1233450" y="140779"/>
                      <a:pt x="1321703" y="212958"/>
                      <a:pt x="1344563" y="310765"/>
                    </a:cubicBezTo>
                    <a:lnTo>
                      <a:pt x="1353019" y="310765"/>
                    </a:lnTo>
                    <a:lnTo>
                      <a:pt x="1361476" y="310765"/>
                    </a:lnTo>
                    <a:cubicBezTo>
                      <a:pt x="1384336" y="212958"/>
                      <a:pt x="1472588" y="140779"/>
                      <a:pt x="1577699" y="140779"/>
                    </a:cubicBezTo>
                    <a:cubicBezTo>
                      <a:pt x="1680932" y="140779"/>
                      <a:pt x="1767904" y="210402"/>
                      <a:pt x="1791810" y="305762"/>
                    </a:cubicBezTo>
                    <a:lnTo>
                      <a:pt x="901188" y="1800199"/>
                    </a:lnTo>
                    <a:lnTo>
                      <a:pt x="13460" y="310615"/>
                    </a:lnTo>
                    <a:cubicBezTo>
                      <a:pt x="36351" y="212881"/>
                      <a:pt x="124565" y="140779"/>
                      <a:pt x="229620" y="140779"/>
                    </a:cubicBezTo>
                    <a:close/>
                    <a:moveTo>
                      <a:pt x="0" y="0"/>
                    </a:moveTo>
                    <a:lnTo>
                      <a:pt x="1" y="0"/>
                    </a:lnTo>
                    <a:lnTo>
                      <a:pt x="4940" y="0"/>
                    </a:lnTo>
                    <a:lnTo>
                      <a:pt x="4940" y="296318"/>
                    </a:lnTo>
                    <a:lnTo>
                      <a:pt x="1012" y="289727"/>
                    </a:lnTo>
                    <a:lnTo>
                      <a:pt x="1" y="289727"/>
                    </a:lnTo>
                    <a:lnTo>
                      <a:pt x="0" y="289727"/>
                    </a:lnTo>
                    <a:lnTo>
                      <a:pt x="0" y="288030"/>
                    </a:lnTo>
                    <a:close/>
                  </a:path>
                </a:pathLst>
              </a:custGeom>
              <a:gradFill>
                <a:gsLst>
                  <a:gs pos="15000">
                    <a:schemeClr val="accent6">
                      <a:lumMod val="50000"/>
                    </a:schemeClr>
                  </a:gs>
                  <a:gs pos="100000">
                    <a:schemeClr val="accent6">
                      <a:lumMod val="60000"/>
                      <a:lumOff val="4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nvGrpSpPr>
            <p:cNvPr id="39" name="Group 38">
              <a:extLst>
                <a:ext uri="{FF2B5EF4-FFF2-40B4-BE49-F238E27FC236}">
                  <a16:creationId xmlns:a16="http://schemas.microsoft.com/office/drawing/2014/main" id="{85C09020-167F-4F41-B150-5FE24940A532}"/>
                </a:ext>
              </a:extLst>
            </p:cNvPr>
            <p:cNvGrpSpPr/>
            <p:nvPr/>
          </p:nvGrpSpPr>
          <p:grpSpPr>
            <a:xfrm rot="10800000">
              <a:off x="10088992" y="2838426"/>
              <a:ext cx="815482" cy="1283181"/>
              <a:chOff x="6012160" y="5085257"/>
              <a:chExt cx="713025" cy="1121963"/>
            </a:xfrm>
          </p:grpSpPr>
          <p:sp>
            <p:nvSpPr>
              <p:cNvPr id="44" name="Rectangle 2">
                <a:extLst>
                  <a:ext uri="{FF2B5EF4-FFF2-40B4-BE49-F238E27FC236}">
                    <a16:creationId xmlns:a16="http://schemas.microsoft.com/office/drawing/2014/main" id="{1DE292CA-3E63-4428-BD83-180199DE4710}"/>
                  </a:ext>
                </a:extLst>
              </p:cNvPr>
              <p:cNvSpPr/>
              <p:nvPr/>
            </p:nvSpPr>
            <p:spPr>
              <a:xfrm>
                <a:off x="6012160"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5" name="Rectangle 2">
                <a:extLst>
                  <a:ext uri="{FF2B5EF4-FFF2-40B4-BE49-F238E27FC236}">
                    <a16:creationId xmlns:a16="http://schemas.microsoft.com/office/drawing/2014/main" id="{0A4B0379-8A08-4537-8F68-151EBD7709CF}"/>
                  </a:ext>
                </a:extLst>
              </p:cNvPr>
              <p:cNvSpPr/>
              <p:nvPr/>
            </p:nvSpPr>
            <p:spPr>
              <a:xfrm>
                <a:off x="6249872"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sp>
            <p:nvSpPr>
              <p:cNvPr id="46" name="Rectangle 2">
                <a:extLst>
                  <a:ext uri="{FF2B5EF4-FFF2-40B4-BE49-F238E27FC236}">
                    <a16:creationId xmlns:a16="http://schemas.microsoft.com/office/drawing/2014/main" id="{DB452BB1-40D7-4E7B-AA42-8A1017B4C8D8}"/>
                  </a:ext>
                </a:extLst>
              </p:cNvPr>
              <p:cNvSpPr/>
              <p:nvPr/>
            </p:nvSpPr>
            <p:spPr>
              <a:xfrm>
                <a:off x="6487585" y="5085257"/>
                <a:ext cx="237600" cy="1121963"/>
              </a:xfrm>
              <a:custGeom>
                <a:avLst/>
                <a:gdLst/>
                <a:ahLst/>
                <a:cxnLst/>
                <a:rect l="l" t="t" r="r" b="b"/>
                <a:pathLst>
                  <a:path w="571061" h="4392488">
                    <a:moveTo>
                      <a:pt x="0" y="0"/>
                    </a:moveTo>
                    <a:lnTo>
                      <a:pt x="571061" y="0"/>
                    </a:lnTo>
                    <a:lnTo>
                      <a:pt x="571061" y="4392488"/>
                    </a:lnTo>
                    <a:lnTo>
                      <a:pt x="560315" y="4392488"/>
                    </a:lnTo>
                    <a:cubicBezTo>
                      <a:pt x="531263" y="4268191"/>
                      <a:pt x="419108" y="4176464"/>
                      <a:pt x="285530" y="4176464"/>
                    </a:cubicBezTo>
                    <a:cubicBezTo>
                      <a:pt x="151952" y="4176464"/>
                      <a:pt x="39798" y="4268191"/>
                      <a:pt x="10747" y="4392488"/>
                    </a:cubicBezTo>
                    <a:lnTo>
                      <a:pt x="0" y="439248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ea typeface="+mj-ea"/>
                </a:endParaRPr>
              </a:p>
            </p:txBody>
          </p:sp>
        </p:grpSp>
      </p:grpSp>
      <p:grpSp>
        <p:nvGrpSpPr>
          <p:cNvPr id="40" name="Group 39">
            <a:extLst>
              <a:ext uri="{FF2B5EF4-FFF2-40B4-BE49-F238E27FC236}">
                <a16:creationId xmlns:a16="http://schemas.microsoft.com/office/drawing/2014/main" id="{EB7292CD-8FB8-403F-B9EF-8204D15B9835}"/>
              </a:ext>
            </a:extLst>
          </p:cNvPr>
          <p:cNvGrpSpPr/>
          <p:nvPr/>
        </p:nvGrpSpPr>
        <p:grpSpPr>
          <a:xfrm rot="10800000">
            <a:off x="10088992" y="3179993"/>
            <a:ext cx="815482" cy="3494703"/>
            <a:chOff x="6012160" y="2852937"/>
            <a:chExt cx="713025" cy="3055630"/>
          </a:xfrm>
        </p:grpSpPr>
        <p:sp>
          <p:nvSpPr>
            <p:cNvPr id="41" name="Rectangle 40">
              <a:extLst>
                <a:ext uri="{FF2B5EF4-FFF2-40B4-BE49-F238E27FC236}">
                  <a16:creationId xmlns:a16="http://schemas.microsoft.com/office/drawing/2014/main" id="{3726865B-E1AE-4E4A-8239-DDCA2546C286}"/>
                </a:ext>
              </a:extLst>
            </p:cNvPr>
            <p:cNvSpPr/>
            <p:nvPr/>
          </p:nvSpPr>
          <p:spPr>
            <a:xfrm>
              <a:off x="6487585" y="2852937"/>
              <a:ext cx="237600" cy="305563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42" name="Rectangle 41">
              <a:extLst>
                <a:ext uri="{FF2B5EF4-FFF2-40B4-BE49-F238E27FC236}">
                  <a16:creationId xmlns:a16="http://schemas.microsoft.com/office/drawing/2014/main" id="{833B4DE4-31A5-475C-8EEC-132BDA123DAC}"/>
                </a:ext>
              </a:extLst>
            </p:cNvPr>
            <p:cNvSpPr/>
            <p:nvPr/>
          </p:nvSpPr>
          <p:spPr>
            <a:xfrm>
              <a:off x="6250133" y="2852937"/>
              <a:ext cx="237600" cy="3055630"/>
            </a:xfrm>
            <a:prstGeom prst="rect">
              <a:avLst/>
            </a:prstGeom>
            <a:solidFill>
              <a:schemeClr val="accent4"/>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43" name="Rectangle 42">
              <a:extLst>
                <a:ext uri="{FF2B5EF4-FFF2-40B4-BE49-F238E27FC236}">
                  <a16:creationId xmlns:a16="http://schemas.microsoft.com/office/drawing/2014/main" id="{AFF280E6-DB0E-4872-BEBC-4E450D309EE3}"/>
                </a:ext>
              </a:extLst>
            </p:cNvPr>
            <p:cNvSpPr/>
            <p:nvPr/>
          </p:nvSpPr>
          <p:spPr>
            <a:xfrm>
              <a:off x="6012160" y="2852937"/>
              <a:ext cx="237600" cy="305563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grpSp>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Resources - Examples</a:t>
            </a:r>
          </a:p>
        </p:txBody>
      </p:sp>
      <p:grpSp>
        <p:nvGrpSpPr>
          <p:cNvPr id="4" name="Group 3">
            <a:extLst>
              <a:ext uri="{FF2B5EF4-FFF2-40B4-BE49-F238E27FC236}">
                <a16:creationId xmlns:a16="http://schemas.microsoft.com/office/drawing/2014/main" id="{CAEF4185-AFEA-4CE5-BAB6-0AAC487C71E9}"/>
              </a:ext>
            </a:extLst>
          </p:cNvPr>
          <p:cNvGrpSpPr/>
          <p:nvPr/>
        </p:nvGrpSpPr>
        <p:grpSpPr>
          <a:xfrm>
            <a:off x="1221659" y="1562599"/>
            <a:ext cx="8595463" cy="1059296"/>
            <a:chOff x="6210998" y="1433695"/>
            <a:chExt cx="2931973" cy="1059296"/>
          </a:xfrm>
        </p:grpSpPr>
        <p:sp>
          <p:nvSpPr>
            <p:cNvPr id="5" name="TextBox 4">
              <a:extLst>
                <a:ext uri="{FF2B5EF4-FFF2-40B4-BE49-F238E27FC236}">
                  <a16:creationId xmlns:a16="http://schemas.microsoft.com/office/drawing/2014/main" id="{D607E7B1-879B-41F5-9A03-064A639DE10C}"/>
                </a:ext>
              </a:extLst>
            </p:cNvPr>
            <p:cNvSpPr txBox="1"/>
            <p:nvPr/>
          </p:nvSpPr>
          <p:spPr>
            <a:xfrm>
              <a:off x="6210998" y="1433695"/>
              <a:ext cx="2931973" cy="276999"/>
            </a:xfrm>
            <a:prstGeom prst="rect">
              <a:avLst/>
            </a:prstGeom>
            <a:noFill/>
          </p:spPr>
          <p:txBody>
            <a:bodyPr wrap="square" rtlCol="0">
              <a:spAutoFit/>
            </a:bodyPr>
            <a:lstStyle/>
            <a:p>
              <a:r>
                <a:rPr lang="en-US" sz="1200" b="1"/>
                <a:t>Educational Websites</a:t>
              </a:r>
            </a:p>
          </p:txBody>
        </p:sp>
        <p:sp>
          <p:nvSpPr>
            <p:cNvPr id="6" name="TextBox 5">
              <a:extLst>
                <a:ext uri="{FF2B5EF4-FFF2-40B4-BE49-F238E27FC236}">
                  <a16:creationId xmlns:a16="http://schemas.microsoft.com/office/drawing/2014/main" id="{3F396320-498B-4CE6-AEE5-D2C437C28381}"/>
                </a:ext>
              </a:extLst>
            </p:cNvPr>
            <p:cNvSpPr txBox="1"/>
            <p:nvPr/>
          </p:nvSpPr>
          <p:spPr>
            <a:xfrm>
              <a:off x="6210998" y="1682513"/>
              <a:ext cx="2931973" cy="810478"/>
            </a:xfrm>
            <a:prstGeom prst="rect">
              <a:avLst/>
            </a:prstGeom>
            <a:noFill/>
          </p:spPr>
          <p:txBody>
            <a:bodyPr wrap="square" rtlCol="0">
              <a:spAutoFit/>
            </a:bodyPr>
            <a:lstStyle/>
            <a:p>
              <a:pPr>
                <a:spcBef>
                  <a:spcPts val="100"/>
                </a:spcBef>
                <a:spcAft>
                  <a:spcPts val="100"/>
                </a:spcAft>
                <a:buFont typeface="+mj-lt"/>
                <a:buAutoNum type="arabicPeriod"/>
              </a:pPr>
              <a:r>
                <a:rPr lang="en-US" sz="800" b="1"/>
                <a:t>Code.org</a:t>
              </a:r>
              <a:r>
                <a:rPr lang="en-US" sz="800"/>
                <a:t>: Offers a variety of free coding tutorials and activities for different age groups.</a:t>
              </a:r>
            </a:p>
            <a:p>
              <a:pPr>
                <a:spcBef>
                  <a:spcPts val="100"/>
                </a:spcBef>
                <a:spcAft>
                  <a:spcPts val="100"/>
                </a:spcAft>
                <a:buFont typeface="+mj-lt"/>
                <a:buAutoNum type="arabicPeriod"/>
              </a:pPr>
              <a:r>
                <a:rPr lang="en-US" sz="800" b="1"/>
                <a:t>Khan Academy Kids</a:t>
              </a:r>
              <a:r>
                <a:rPr lang="en-US" sz="800"/>
                <a:t>: Provides free courses in math, reading, and more with interactive exercises designed for younger children.</a:t>
              </a:r>
            </a:p>
            <a:p>
              <a:pPr>
                <a:spcBef>
                  <a:spcPts val="100"/>
                </a:spcBef>
                <a:spcAft>
                  <a:spcPts val="100"/>
                </a:spcAft>
                <a:buFont typeface="+mj-lt"/>
                <a:buAutoNum type="arabicPeriod"/>
              </a:pPr>
              <a:r>
                <a:rPr lang="en-US" sz="800" b="1" err="1"/>
                <a:t>TypingClub</a:t>
              </a:r>
              <a:r>
                <a:rPr lang="en-US" sz="800"/>
                <a:t>: Helps children learn touch typing with free engaging lessons and games.</a:t>
              </a:r>
            </a:p>
            <a:p>
              <a:pPr>
                <a:spcBef>
                  <a:spcPts val="100"/>
                </a:spcBef>
                <a:spcAft>
                  <a:spcPts val="100"/>
                </a:spcAft>
                <a:buFont typeface="+mj-lt"/>
                <a:buAutoNum type="arabicPeriod"/>
              </a:pPr>
              <a:r>
                <a:rPr lang="en-US" sz="800" b="1"/>
                <a:t>Scratch</a:t>
              </a:r>
              <a:r>
                <a:rPr lang="en-US" sz="800"/>
                <a:t>: A project by MIT that lets children create interactive stories, games, and animations using a visual programming language, all for free.</a:t>
              </a:r>
            </a:p>
            <a:p>
              <a:pPr>
                <a:spcBef>
                  <a:spcPts val="100"/>
                </a:spcBef>
                <a:spcAft>
                  <a:spcPts val="100"/>
                </a:spcAft>
                <a:buFont typeface="+mj-lt"/>
                <a:buAutoNum type="arabicPeriod"/>
              </a:pPr>
              <a:r>
                <a:rPr lang="en-US" sz="800" b="1"/>
                <a:t>National Geographic Kids</a:t>
              </a:r>
              <a:r>
                <a:rPr lang="en-US" sz="800"/>
                <a:t>: Offers free educational games, videos, and articles about science, animals, and geography.</a:t>
              </a:r>
            </a:p>
          </p:txBody>
        </p:sp>
      </p:grpSp>
      <p:grpSp>
        <p:nvGrpSpPr>
          <p:cNvPr id="7" name="Group 6">
            <a:extLst>
              <a:ext uri="{FF2B5EF4-FFF2-40B4-BE49-F238E27FC236}">
                <a16:creationId xmlns:a16="http://schemas.microsoft.com/office/drawing/2014/main" id="{9EB2ECC7-651F-4348-B378-80D491AB2C47}"/>
              </a:ext>
            </a:extLst>
          </p:cNvPr>
          <p:cNvGrpSpPr/>
          <p:nvPr/>
        </p:nvGrpSpPr>
        <p:grpSpPr>
          <a:xfrm>
            <a:off x="1221659" y="2714124"/>
            <a:ext cx="8595463" cy="1059296"/>
            <a:chOff x="6210998" y="1433695"/>
            <a:chExt cx="2931973" cy="1059296"/>
          </a:xfrm>
        </p:grpSpPr>
        <p:sp>
          <p:nvSpPr>
            <p:cNvPr id="8" name="TextBox 7">
              <a:extLst>
                <a:ext uri="{FF2B5EF4-FFF2-40B4-BE49-F238E27FC236}">
                  <a16:creationId xmlns:a16="http://schemas.microsoft.com/office/drawing/2014/main" id="{118FBB3D-3471-4A49-B05F-FF39D760829B}"/>
                </a:ext>
              </a:extLst>
            </p:cNvPr>
            <p:cNvSpPr txBox="1"/>
            <p:nvPr/>
          </p:nvSpPr>
          <p:spPr>
            <a:xfrm>
              <a:off x="6210998" y="1433695"/>
              <a:ext cx="2931973" cy="276999"/>
            </a:xfrm>
            <a:prstGeom prst="rect">
              <a:avLst/>
            </a:prstGeom>
            <a:noFill/>
          </p:spPr>
          <p:txBody>
            <a:bodyPr wrap="square" rtlCol="0">
              <a:spAutoFit/>
            </a:bodyPr>
            <a:lstStyle/>
            <a:p>
              <a:r>
                <a:rPr lang="en-US" sz="1200" b="1"/>
                <a:t>Apps and Games</a:t>
              </a:r>
            </a:p>
          </p:txBody>
        </p:sp>
        <p:sp>
          <p:nvSpPr>
            <p:cNvPr id="9" name="TextBox 8">
              <a:extLst>
                <a:ext uri="{FF2B5EF4-FFF2-40B4-BE49-F238E27FC236}">
                  <a16:creationId xmlns:a16="http://schemas.microsoft.com/office/drawing/2014/main" id="{DC53FC56-36C0-48BA-A9F6-3CDAAC6C03DA}"/>
                </a:ext>
              </a:extLst>
            </p:cNvPr>
            <p:cNvSpPr txBox="1"/>
            <p:nvPr/>
          </p:nvSpPr>
          <p:spPr>
            <a:xfrm>
              <a:off x="6210998" y="1682513"/>
              <a:ext cx="2931973" cy="810478"/>
            </a:xfrm>
            <a:prstGeom prst="rect">
              <a:avLst/>
            </a:prstGeom>
            <a:noFill/>
          </p:spPr>
          <p:txBody>
            <a:bodyPr wrap="square" rtlCol="0">
              <a:spAutoFit/>
            </a:bodyPr>
            <a:lstStyle/>
            <a:p>
              <a:pPr>
                <a:spcBef>
                  <a:spcPts val="100"/>
                </a:spcBef>
                <a:spcAft>
                  <a:spcPts val="100"/>
                </a:spcAft>
                <a:buFont typeface="+mj-lt"/>
                <a:buAutoNum type="arabicPeriod"/>
              </a:pPr>
              <a:r>
                <a:rPr lang="en-US" sz="800" b="1" dirty="0" err="1"/>
                <a:t>Kodable</a:t>
              </a:r>
              <a:r>
                <a:rPr lang="en-US" sz="800" dirty="0"/>
                <a:t>: Offers free coding games that teach programming concepts to young children.</a:t>
              </a:r>
            </a:p>
            <a:p>
              <a:pPr>
                <a:spcBef>
                  <a:spcPts val="100"/>
                </a:spcBef>
                <a:spcAft>
                  <a:spcPts val="100"/>
                </a:spcAft>
                <a:buFont typeface="+mj-lt"/>
                <a:buAutoNum type="arabicPeriod"/>
              </a:pPr>
              <a:r>
                <a:rPr lang="en-US" sz="800" b="1" dirty="0"/>
                <a:t>Lightbot</a:t>
              </a:r>
              <a:r>
                <a:rPr lang="en-US" sz="800" dirty="0"/>
                <a:t>: A free puzzle game that introduces programming logic.</a:t>
              </a:r>
            </a:p>
            <a:p>
              <a:pPr>
                <a:spcBef>
                  <a:spcPts val="100"/>
                </a:spcBef>
                <a:spcAft>
                  <a:spcPts val="100"/>
                </a:spcAft>
                <a:buFont typeface="+mj-lt"/>
                <a:buAutoNum type="arabicPeriod"/>
              </a:pPr>
              <a:r>
                <a:rPr lang="en-US" sz="800" b="1" dirty="0"/>
                <a:t>Hopscotch</a:t>
              </a:r>
              <a:r>
                <a:rPr lang="en-US" sz="800" dirty="0"/>
                <a:t>: Allows children to create their own games and animations for free.</a:t>
              </a:r>
            </a:p>
            <a:p>
              <a:pPr>
                <a:spcBef>
                  <a:spcPts val="100"/>
                </a:spcBef>
                <a:spcAft>
                  <a:spcPts val="100"/>
                </a:spcAft>
                <a:buFont typeface="+mj-lt"/>
                <a:buAutoNum type="arabicPeriod"/>
              </a:pPr>
              <a:r>
                <a:rPr lang="en-US" sz="800" b="1" dirty="0"/>
                <a:t>PBS Kids Games</a:t>
              </a:r>
              <a:r>
                <a:rPr lang="en-US" sz="800" dirty="0"/>
                <a:t>: Features free educational games that cover a variety of subjects.</a:t>
              </a:r>
            </a:p>
            <a:p>
              <a:pPr>
                <a:spcBef>
                  <a:spcPts val="100"/>
                </a:spcBef>
                <a:spcAft>
                  <a:spcPts val="100"/>
                </a:spcAft>
                <a:buFont typeface="+mj-lt"/>
                <a:buAutoNum type="arabicPeriod"/>
              </a:pPr>
              <a:r>
                <a:rPr lang="en-US" sz="800" b="1" dirty="0"/>
                <a:t>Duolingo</a:t>
              </a:r>
              <a:r>
                <a:rPr lang="en-US" sz="800" dirty="0"/>
                <a:t>: A free app for learning languages through fun, interactive lessons.</a:t>
              </a:r>
            </a:p>
          </p:txBody>
        </p:sp>
      </p:grpSp>
      <p:grpSp>
        <p:nvGrpSpPr>
          <p:cNvPr id="10" name="Group 9">
            <a:extLst>
              <a:ext uri="{FF2B5EF4-FFF2-40B4-BE49-F238E27FC236}">
                <a16:creationId xmlns:a16="http://schemas.microsoft.com/office/drawing/2014/main" id="{7A923C82-DD59-4F4E-804A-9BF2C1B4C4A9}"/>
              </a:ext>
            </a:extLst>
          </p:cNvPr>
          <p:cNvGrpSpPr/>
          <p:nvPr/>
        </p:nvGrpSpPr>
        <p:grpSpPr>
          <a:xfrm>
            <a:off x="1221659" y="3865649"/>
            <a:ext cx="8595463" cy="1059296"/>
            <a:chOff x="6210998" y="1433695"/>
            <a:chExt cx="2931973" cy="1059296"/>
          </a:xfrm>
        </p:grpSpPr>
        <p:sp>
          <p:nvSpPr>
            <p:cNvPr id="11" name="TextBox 10">
              <a:extLst>
                <a:ext uri="{FF2B5EF4-FFF2-40B4-BE49-F238E27FC236}">
                  <a16:creationId xmlns:a16="http://schemas.microsoft.com/office/drawing/2014/main" id="{0847FD02-B908-45C2-AD37-17B00E235B89}"/>
                </a:ext>
              </a:extLst>
            </p:cNvPr>
            <p:cNvSpPr txBox="1"/>
            <p:nvPr/>
          </p:nvSpPr>
          <p:spPr>
            <a:xfrm>
              <a:off x="6210998" y="1433695"/>
              <a:ext cx="2931973" cy="276999"/>
            </a:xfrm>
            <a:prstGeom prst="rect">
              <a:avLst/>
            </a:prstGeom>
            <a:noFill/>
          </p:spPr>
          <p:txBody>
            <a:bodyPr wrap="square" rtlCol="0">
              <a:spAutoFit/>
            </a:bodyPr>
            <a:lstStyle/>
            <a:p>
              <a:r>
                <a:rPr lang="en-US" sz="1200" b="1"/>
                <a:t>Workshops and Clubs</a:t>
              </a:r>
            </a:p>
          </p:txBody>
        </p:sp>
        <p:sp>
          <p:nvSpPr>
            <p:cNvPr id="12" name="TextBox 11">
              <a:extLst>
                <a:ext uri="{FF2B5EF4-FFF2-40B4-BE49-F238E27FC236}">
                  <a16:creationId xmlns:a16="http://schemas.microsoft.com/office/drawing/2014/main" id="{F9BFE937-4AFB-4521-91D8-998E85D6765D}"/>
                </a:ext>
              </a:extLst>
            </p:cNvPr>
            <p:cNvSpPr txBox="1"/>
            <p:nvPr/>
          </p:nvSpPr>
          <p:spPr>
            <a:xfrm>
              <a:off x="6210998" y="1682513"/>
              <a:ext cx="2931973" cy="810478"/>
            </a:xfrm>
            <a:prstGeom prst="rect">
              <a:avLst/>
            </a:prstGeom>
            <a:noFill/>
          </p:spPr>
          <p:txBody>
            <a:bodyPr wrap="square" rtlCol="0">
              <a:spAutoFit/>
            </a:bodyPr>
            <a:lstStyle/>
            <a:p>
              <a:pPr>
                <a:spcBef>
                  <a:spcPts val="100"/>
                </a:spcBef>
                <a:spcAft>
                  <a:spcPts val="100"/>
                </a:spcAft>
                <a:buFont typeface="+mj-lt"/>
                <a:buAutoNum type="arabicPeriod"/>
              </a:pPr>
              <a:r>
                <a:rPr lang="en-US" sz="800" b="1"/>
                <a:t>CoderDojo</a:t>
              </a:r>
              <a:r>
                <a:rPr lang="en-US" sz="800"/>
                <a:t>: A global network of free, volunteer-led, community-based programming clubs for young people.</a:t>
              </a:r>
            </a:p>
            <a:p>
              <a:pPr>
                <a:spcBef>
                  <a:spcPts val="100"/>
                </a:spcBef>
                <a:spcAft>
                  <a:spcPts val="100"/>
                </a:spcAft>
                <a:buFont typeface="+mj-lt"/>
                <a:buAutoNum type="arabicPeriod"/>
              </a:pPr>
              <a:r>
                <a:rPr lang="en-US" sz="800" b="1"/>
                <a:t>Girls Who Code Clubs</a:t>
              </a:r>
              <a:r>
                <a:rPr lang="en-US" sz="800"/>
                <a:t>: Offers free after-school clubs for girls in grades 3-12 to learn coding and computer science.</a:t>
              </a:r>
            </a:p>
            <a:p>
              <a:pPr>
                <a:spcBef>
                  <a:spcPts val="100"/>
                </a:spcBef>
                <a:spcAft>
                  <a:spcPts val="100"/>
                </a:spcAft>
                <a:buFont typeface="+mj-lt"/>
                <a:buAutoNum type="arabicPeriod"/>
              </a:pPr>
              <a:r>
                <a:rPr lang="en-US" sz="800" b="1"/>
                <a:t>Hour of Code</a:t>
              </a:r>
              <a:r>
                <a:rPr lang="en-US" sz="800"/>
                <a:t>: An annual event providing free one-hour coding tutorials designed for all ages.</a:t>
              </a:r>
            </a:p>
            <a:p>
              <a:pPr>
                <a:spcBef>
                  <a:spcPts val="100"/>
                </a:spcBef>
                <a:spcAft>
                  <a:spcPts val="100"/>
                </a:spcAft>
                <a:buFont typeface="+mj-lt"/>
                <a:buAutoNum type="arabicPeriod"/>
              </a:pPr>
              <a:r>
                <a:rPr lang="en-US" sz="800" b="1"/>
                <a:t>Local Libraries</a:t>
              </a:r>
              <a:r>
                <a:rPr lang="en-US" sz="800"/>
                <a:t>: Many libraries offer free coding and digital literacy workshops for children.</a:t>
              </a:r>
            </a:p>
            <a:p>
              <a:pPr>
                <a:spcBef>
                  <a:spcPts val="100"/>
                </a:spcBef>
                <a:spcAft>
                  <a:spcPts val="100"/>
                </a:spcAft>
                <a:buFont typeface="+mj-lt"/>
                <a:buAutoNum type="arabicPeriod"/>
              </a:pPr>
              <a:r>
                <a:rPr lang="en-US" sz="800" b="1"/>
                <a:t>Maker Faire</a:t>
              </a:r>
              <a:r>
                <a:rPr lang="en-US" sz="800"/>
                <a:t>: While not always free, many Maker Faire events offer free admission for children and have free hands-on activities.</a:t>
              </a:r>
            </a:p>
          </p:txBody>
        </p:sp>
      </p:grpSp>
      <p:grpSp>
        <p:nvGrpSpPr>
          <p:cNvPr id="13" name="Group 12">
            <a:extLst>
              <a:ext uri="{FF2B5EF4-FFF2-40B4-BE49-F238E27FC236}">
                <a16:creationId xmlns:a16="http://schemas.microsoft.com/office/drawing/2014/main" id="{C8A3E1BD-9F4C-456B-8C06-92F15C778514}"/>
              </a:ext>
            </a:extLst>
          </p:cNvPr>
          <p:cNvGrpSpPr/>
          <p:nvPr/>
        </p:nvGrpSpPr>
        <p:grpSpPr>
          <a:xfrm>
            <a:off x="1221659" y="5017174"/>
            <a:ext cx="8595463" cy="1641507"/>
            <a:chOff x="6210998" y="1433695"/>
            <a:chExt cx="2931973" cy="1641507"/>
          </a:xfrm>
        </p:grpSpPr>
        <p:sp>
          <p:nvSpPr>
            <p:cNvPr id="14" name="TextBox 13">
              <a:extLst>
                <a:ext uri="{FF2B5EF4-FFF2-40B4-BE49-F238E27FC236}">
                  <a16:creationId xmlns:a16="http://schemas.microsoft.com/office/drawing/2014/main" id="{A1203F3F-51F8-4594-A340-C5A962F73B79}"/>
                </a:ext>
              </a:extLst>
            </p:cNvPr>
            <p:cNvSpPr txBox="1"/>
            <p:nvPr/>
          </p:nvSpPr>
          <p:spPr>
            <a:xfrm>
              <a:off x="6210998" y="1433695"/>
              <a:ext cx="2931973" cy="276999"/>
            </a:xfrm>
            <a:prstGeom prst="rect">
              <a:avLst/>
            </a:prstGeom>
            <a:noFill/>
          </p:spPr>
          <p:txBody>
            <a:bodyPr wrap="square" rtlCol="0">
              <a:spAutoFit/>
            </a:bodyPr>
            <a:lstStyle/>
            <a:p>
              <a:r>
                <a:rPr lang="en-US" sz="1200" b="1"/>
                <a:t>Additional Resources</a:t>
              </a:r>
            </a:p>
          </p:txBody>
        </p:sp>
        <p:sp>
          <p:nvSpPr>
            <p:cNvPr id="15" name="TextBox 14">
              <a:extLst>
                <a:ext uri="{FF2B5EF4-FFF2-40B4-BE49-F238E27FC236}">
                  <a16:creationId xmlns:a16="http://schemas.microsoft.com/office/drawing/2014/main" id="{055BEC2C-9B1D-4521-89BC-9D48B4CBAEF2}"/>
                </a:ext>
              </a:extLst>
            </p:cNvPr>
            <p:cNvSpPr txBox="1"/>
            <p:nvPr/>
          </p:nvSpPr>
          <p:spPr>
            <a:xfrm>
              <a:off x="6210998" y="1682513"/>
              <a:ext cx="2931973" cy="1392689"/>
            </a:xfrm>
            <a:prstGeom prst="rect">
              <a:avLst/>
            </a:prstGeom>
            <a:noFill/>
          </p:spPr>
          <p:txBody>
            <a:bodyPr wrap="square" rtlCol="0">
              <a:spAutoFit/>
            </a:bodyPr>
            <a:lstStyle/>
            <a:p>
              <a:pPr>
                <a:spcBef>
                  <a:spcPts val="100"/>
                </a:spcBef>
                <a:spcAft>
                  <a:spcPts val="100"/>
                </a:spcAft>
                <a:buFont typeface="+mj-lt"/>
                <a:buAutoNum type="arabicPeriod"/>
              </a:pPr>
              <a:r>
                <a:rPr lang="en-US" sz="800" b="1"/>
                <a:t>Coursera, edX for Kids</a:t>
              </a:r>
              <a:r>
                <a:rPr lang="en-US" sz="800"/>
                <a:t>: While Coursera itself isn't entirely free, they offer free courses for children, particularly in coding and digital skills..</a:t>
              </a:r>
            </a:p>
            <a:p>
              <a:pPr>
                <a:spcBef>
                  <a:spcPts val="100"/>
                </a:spcBef>
                <a:spcAft>
                  <a:spcPts val="100"/>
                </a:spcAft>
                <a:buFont typeface="+mj-lt"/>
                <a:buAutoNum type="arabicPeriod"/>
              </a:pPr>
              <a:r>
                <a:rPr lang="en-US" sz="800" b="1"/>
                <a:t>Google's CS First</a:t>
              </a:r>
              <a:r>
                <a:rPr lang="en-US" sz="800"/>
                <a:t>: A free program that introduces students to computer science through video-based tutorials and activities.</a:t>
              </a:r>
            </a:p>
            <a:p>
              <a:pPr>
                <a:spcBef>
                  <a:spcPts val="100"/>
                </a:spcBef>
                <a:spcAft>
                  <a:spcPts val="100"/>
                </a:spcAft>
                <a:buFont typeface="+mj-lt"/>
                <a:buAutoNum type="arabicPeriod"/>
              </a:pPr>
              <a:r>
                <a:rPr lang="en-US" sz="800" b="1" err="1"/>
                <a:t>FutureLearn</a:t>
              </a:r>
              <a:r>
                <a:rPr lang="en-US" sz="800"/>
                <a:t>: Partners with universities to offer free online courses, including those focused on digital literacy and coding for children.</a:t>
              </a:r>
            </a:p>
            <a:p>
              <a:pPr>
                <a:spcBef>
                  <a:spcPts val="100"/>
                </a:spcBef>
                <a:spcAft>
                  <a:spcPts val="100"/>
                </a:spcAft>
                <a:buFont typeface="+mj-lt"/>
                <a:buAutoNum type="arabicPeriod"/>
              </a:pPr>
              <a:r>
                <a:rPr lang="en-US" sz="800" b="1"/>
                <a:t>Code Club</a:t>
              </a:r>
              <a:r>
                <a:rPr lang="en-US" sz="800"/>
                <a:t>: A global network offering free coding projects and activities for children</a:t>
              </a:r>
              <a:r>
                <a:rPr lang="en-US" altLang="ko-KR" sz="800">
                  <a:solidFill>
                    <a:schemeClr val="tx1">
                      <a:lumMod val="75000"/>
                      <a:lumOff val="25000"/>
                    </a:schemeClr>
                  </a:solidFill>
                  <a:cs typeface="Arial" pitchFamily="34" charset="0"/>
                </a:rPr>
                <a:t>.</a:t>
              </a:r>
            </a:p>
            <a:p>
              <a:pPr>
                <a:spcBef>
                  <a:spcPts val="100"/>
                </a:spcBef>
                <a:spcAft>
                  <a:spcPts val="100"/>
                </a:spcAft>
                <a:buFont typeface="+mj-lt"/>
                <a:buAutoNum type="arabicPeriod"/>
              </a:pPr>
              <a:r>
                <a:rPr lang="en-US" sz="800" b="1"/>
                <a:t>YouTube Channels</a:t>
              </a:r>
              <a:r>
                <a:rPr lang="en-US" sz="800"/>
                <a:t>: Channels like </a:t>
              </a:r>
              <a:r>
                <a:rPr lang="en-US" sz="800" err="1"/>
                <a:t>CrashCourse</a:t>
              </a:r>
              <a:r>
                <a:rPr lang="en-US" sz="800"/>
                <a:t> Kids and Ted-Ed offer free educational videos on a wide range of subjects, including technology and coding.</a:t>
              </a:r>
            </a:p>
            <a:p>
              <a:pPr>
                <a:spcBef>
                  <a:spcPts val="100"/>
                </a:spcBef>
                <a:spcAft>
                  <a:spcPts val="100"/>
                </a:spcAft>
                <a:buFont typeface="+mj-lt"/>
                <a:buAutoNum type="arabicPeriod"/>
              </a:pPr>
              <a:r>
                <a:rPr lang="en-US" sz="800" b="1"/>
                <a:t>Project Gutenberg</a:t>
              </a:r>
              <a:r>
                <a:rPr lang="en-US" sz="800"/>
                <a:t>: Offers free access to a wide range of classic children’s books, which can help improve reading and comprehension skills.</a:t>
              </a:r>
            </a:p>
            <a:p>
              <a:pPr>
                <a:spcBef>
                  <a:spcPts val="100"/>
                </a:spcBef>
                <a:spcAft>
                  <a:spcPts val="100"/>
                </a:spcAft>
                <a:buFont typeface="+mj-lt"/>
                <a:buAutoNum type="arabicPeriod"/>
              </a:pPr>
              <a:r>
                <a:rPr lang="en-US" sz="800" b="1"/>
                <a:t>Podcasts</a:t>
              </a:r>
              <a:r>
                <a:rPr lang="en-US" sz="800"/>
                <a:t>: Free educational podcasts like "Brains On!" and "But Why" cover various STEM topics in an engaging way.</a:t>
              </a:r>
            </a:p>
            <a:p>
              <a:pPr>
                <a:spcBef>
                  <a:spcPts val="100"/>
                </a:spcBef>
                <a:spcAft>
                  <a:spcPts val="100"/>
                </a:spcAft>
                <a:buFont typeface="+mj-lt"/>
                <a:buAutoNum type="arabicPeriod"/>
              </a:pPr>
              <a:r>
                <a:rPr lang="en-US" sz="800" b="1"/>
                <a:t>National Science Digital Library</a:t>
              </a:r>
              <a:r>
                <a:rPr lang="en-US" sz="800"/>
                <a:t>: Provides free educational resources and activities focused on science, technology, engineering, and math (STEM).</a:t>
              </a:r>
            </a:p>
            <a:p>
              <a:r>
                <a:rPr lang="en-US" altLang="ko-KR" sz="800">
                  <a:solidFill>
                    <a:schemeClr val="tx1">
                      <a:lumMod val="75000"/>
                      <a:lumOff val="25000"/>
                    </a:schemeClr>
                  </a:solidFill>
                  <a:cs typeface="Arial" pitchFamily="34" charset="0"/>
                </a:rPr>
                <a:t> </a:t>
              </a:r>
              <a:endParaRPr lang="ko-KR" altLang="en-US" sz="800">
                <a:solidFill>
                  <a:schemeClr val="tx1">
                    <a:lumMod val="75000"/>
                    <a:lumOff val="25000"/>
                  </a:schemeClr>
                </a:solidFill>
                <a:cs typeface="Arial" pitchFamily="34" charset="0"/>
              </a:endParaRPr>
            </a:p>
          </p:txBody>
        </p:sp>
      </p:grpSp>
      <p:sp>
        <p:nvSpPr>
          <p:cNvPr id="16" name="Oval 15">
            <a:extLst>
              <a:ext uri="{FF2B5EF4-FFF2-40B4-BE49-F238E27FC236}">
                <a16:creationId xmlns:a16="http://schemas.microsoft.com/office/drawing/2014/main" id="{63D8FB7B-9159-454A-9417-3B55B7A92348}"/>
              </a:ext>
            </a:extLst>
          </p:cNvPr>
          <p:cNvSpPr/>
          <p:nvPr/>
        </p:nvSpPr>
        <p:spPr>
          <a:xfrm>
            <a:off x="449872" y="1663465"/>
            <a:ext cx="693414" cy="693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7" name="Oval 16">
            <a:extLst>
              <a:ext uri="{FF2B5EF4-FFF2-40B4-BE49-F238E27FC236}">
                <a16:creationId xmlns:a16="http://schemas.microsoft.com/office/drawing/2014/main" id="{20238622-2A06-4303-9348-74082ED04413}"/>
              </a:ext>
            </a:extLst>
          </p:cNvPr>
          <p:cNvSpPr/>
          <p:nvPr/>
        </p:nvSpPr>
        <p:spPr>
          <a:xfrm>
            <a:off x="449872" y="2814989"/>
            <a:ext cx="693414" cy="69341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Oval 17">
            <a:extLst>
              <a:ext uri="{FF2B5EF4-FFF2-40B4-BE49-F238E27FC236}">
                <a16:creationId xmlns:a16="http://schemas.microsoft.com/office/drawing/2014/main" id="{FC2F1AE4-0382-4132-99D8-3220AF90266F}"/>
              </a:ext>
            </a:extLst>
          </p:cNvPr>
          <p:cNvSpPr/>
          <p:nvPr/>
        </p:nvSpPr>
        <p:spPr>
          <a:xfrm>
            <a:off x="449872" y="3966515"/>
            <a:ext cx="693414" cy="69341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DCE6915D-40DD-4936-8C59-9C85BEFE83BD}"/>
              </a:ext>
            </a:extLst>
          </p:cNvPr>
          <p:cNvSpPr/>
          <p:nvPr/>
        </p:nvSpPr>
        <p:spPr>
          <a:xfrm>
            <a:off x="449872" y="5118039"/>
            <a:ext cx="693414" cy="693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자유형: 도형 45">
            <a:extLst>
              <a:ext uri="{FF2B5EF4-FFF2-40B4-BE49-F238E27FC236}">
                <a16:creationId xmlns:a16="http://schemas.microsoft.com/office/drawing/2014/main" id="{94362A76-DEC1-41EF-8F53-862B02A30B55}"/>
              </a:ext>
            </a:extLst>
          </p:cNvPr>
          <p:cNvSpPr>
            <a:spLocks/>
          </p:cNvSpPr>
          <p:nvPr/>
        </p:nvSpPr>
        <p:spPr bwMode="auto">
          <a:xfrm rot="20197951">
            <a:off x="8805959" y="1183667"/>
            <a:ext cx="1973124" cy="278676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5">
                  <a:lumMod val="75000"/>
                </a:schemeClr>
              </a:gs>
              <a:gs pos="100000">
                <a:schemeClr val="accent5"/>
              </a:gs>
            </a:gsLst>
            <a:lin ang="540000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0">
              <a:solidFill>
                <a:schemeClr val="tx1">
                  <a:lumMod val="65000"/>
                  <a:lumOff val="35000"/>
                </a:schemeClr>
              </a:solidFill>
            </a:endParaRPr>
          </a:p>
        </p:txBody>
      </p:sp>
      <p:sp>
        <p:nvSpPr>
          <p:cNvPr id="21" name="자유형: 도형 46">
            <a:extLst>
              <a:ext uri="{FF2B5EF4-FFF2-40B4-BE49-F238E27FC236}">
                <a16:creationId xmlns:a16="http://schemas.microsoft.com/office/drawing/2014/main" id="{13BB27D7-6EC2-49BE-A485-1B3D8E2ECAA4}"/>
              </a:ext>
            </a:extLst>
          </p:cNvPr>
          <p:cNvSpPr>
            <a:spLocks/>
          </p:cNvSpPr>
          <p:nvPr/>
        </p:nvSpPr>
        <p:spPr bwMode="auto">
          <a:xfrm rot="20197951">
            <a:off x="8805959" y="2177130"/>
            <a:ext cx="1973124" cy="278676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4">
                  <a:lumMod val="75000"/>
                </a:schemeClr>
              </a:gs>
              <a:gs pos="100000">
                <a:schemeClr val="accent4"/>
              </a:gs>
            </a:gsLst>
            <a:lin ang="540000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0"/>
          </a:p>
        </p:txBody>
      </p:sp>
      <p:sp>
        <p:nvSpPr>
          <p:cNvPr id="22" name="자유형: 도형 47">
            <a:extLst>
              <a:ext uri="{FF2B5EF4-FFF2-40B4-BE49-F238E27FC236}">
                <a16:creationId xmlns:a16="http://schemas.microsoft.com/office/drawing/2014/main" id="{734B2433-BA45-456B-A1EE-C4EE9F26AB6F}"/>
              </a:ext>
            </a:extLst>
          </p:cNvPr>
          <p:cNvSpPr>
            <a:spLocks/>
          </p:cNvSpPr>
          <p:nvPr/>
        </p:nvSpPr>
        <p:spPr bwMode="auto">
          <a:xfrm rot="20197951">
            <a:off x="8805959" y="3170593"/>
            <a:ext cx="1973124" cy="278676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3">
                  <a:lumMod val="75000"/>
                </a:schemeClr>
              </a:gs>
              <a:gs pos="100000">
                <a:srgbClr val="8EC043"/>
              </a:gs>
            </a:gsLst>
            <a:lin ang="540000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ko-KR" altLang="en-US" sz="2700"/>
          </a:p>
        </p:txBody>
      </p:sp>
      <p:sp>
        <p:nvSpPr>
          <p:cNvPr id="23" name="TextBox 22">
            <a:extLst>
              <a:ext uri="{FF2B5EF4-FFF2-40B4-BE49-F238E27FC236}">
                <a16:creationId xmlns:a16="http://schemas.microsoft.com/office/drawing/2014/main" id="{6B5F550D-5B90-4E01-84B8-C2CCD5AE1448}"/>
              </a:ext>
            </a:extLst>
          </p:cNvPr>
          <p:cNvSpPr txBox="1"/>
          <p:nvPr/>
        </p:nvSpPr>
        <p:spPr>
          <a:xfrm rot="2040000">
            <a:off x="9137369" y="2390807"/>
            <a:ext cx="2029658" cy="307777"/>
          </a:xfrm>
          <a:prstGeom prst="rect">
            <a:avLst/>
          </a:prstGeom>
          <a:noFill/>
        </p:spPr>
        <p:txBody>
          <a:bodyPr wrap="none" rtlCol="0">
            <a:spAutoFit/>
          </a:bodyPr>
          <a:lstStyle/>
          <a:p>
            <a:r>
              <a:rPr lang="en-US" altLang="ko-KR" sz="1400" b="1">
                <a:solidFill>
                  <a:schemeClr val="bg1"/>
                </a:solidFill>
                <a:cs typeface="Arial" pitchFamily="34" charset="0"/>
              </a:rPr>
              <a:t>Educational Websites</a:t>
            </a:r>
          </a:p>
        </p:txBody>
      </p:sp>
      <p:sp>
        <p:nvSpPr>
          <p:cNvPr id="24" name="TextBox 23">
            <a:extLst>
              <a:ext uri="{FF2B5EF4-FFF2-40B4-BE49-F238E27FC236}">
                <a16:creationId xmlns:a16="http://schemas.microsoft.com/office/drawing/2014/main" id="{C2C53517-DD9E-4372-9D9A-FDDCDBC133EE}"/>
              </a:ext>
            </a:extLst>
          </p:cNvPr>
          <p:cNvSpPr txBox="1"/>
          <p:nvPr/>
        </p:nvSpPr>
        <p:spPr>
          <a:xfrm rot="2040000">
            <a:off x="9512077" y="3508495"/>
            <a:ext cx="1646605" cy="307777"/>
          </a:xfrm>
          <a:prstGeom prst="rect">
            <a:avLst/>
          </a:prstGeom>
          <a:noFill/>
        </p:spPr>
        <p:txBody>
          <a:bodyPr wrap="none" rtlCol="0">
            <a:spAutoFit/>
          </a:bodyPr>
          <a:lstStyle/>
          <a:p>
            <a:r>
              <a:rPr lang="en-US" altLang="ko-KR" sz="1400" b="1">
                <a:solidFill>
                  <a:schemeClr val="bg1"/>
                </a:solidFill>
                <a:cs typeface="Arial" pitchFamily="34" charset="0"/>
              </a:rPr>
              <a:t>Apps and Games</a:t>
            </a:r>
          </a:p>
        </p:txBody>
      </p:sp>
      <p:sp>
        <p:nvSpPr>
          <p:cNvPr id="25" name="TextBox 24">
            <a:extLst>
              <a:ext uri="{FF2B5EF4-FFF2-40B4-BE49-F238E27FC236}">
                <a16:creationId xmlns:a16="http://schemas.microsoft.com/office/drawing/2014/main" id="{4913A163-F930-4727-B536-151F4DCEF110}"/>
              </a:ext>
            </a:extLst>
          </p:cNvPr>
          <p:cNvSpPr txBox="1"/>
          <p:nvPr/>
        </p:nvSpPr>
        <p:spPr>
          <a:xfrm rot="2040000">
            <a:off x="9099390" y="4366966"/>
            <a:ext cx="2069734" cy="307777"/>
          </a:xfrm>
          <a:prstGeom prst="rect">
            <a:avLst/>
          </a:prstGeom>
          <a:noFill/>
        </p:spPr>
        <p:txBody>
          <a:bodyPr wrap="none" rtlCol="0">
            <a:spAutoFit/>
          </a:bodyPr>
          <a:lstStyle/>
          <a:p>
            <a:r>
              <a:rPr lang="en-US" altLang="ko-KR" sz="1400" b="1">
                <a:solidFill>
                  <a:schemeClr val="bg1"/>
                </a:solidFill>
                <a:cs typeface="Arial" pitchFamily="34" charset="0"/>
              </a:rPr>
              <a:t>Workshops and Clubs</a:t>
            </a:r>
          </a:p>
        </p:txBody>
      </p:sp>
      <p:sp>
        <p:nvSpPr>
          <p:cNvPr id="31" name="자유형: 도형 48">
            <a:extLst>
              <a:ext uri="{FF2B5EF4-FFF2-40B4-BE49-F238E27FC236}">
                <a16:creationId xmlns:a16="http://schemas.microsoft.com/office/drawing/2014/main" id="{43DD4483-CF64-465D-9230-487E90203DCB}"/>
              </a:ext>
            </a:extLst>
          </p:cNvPr>
          <p:cNvSpPr>
            <a:spLocks/>
          </p:cNvSpPr>
          <p:nvPr/>
        </p:nvSpPr>
        <p:spPr bwMode="auto">
          <a:xfrm rot="20197951">
            <a:off x="8805959" y="4164056"/>
            <a:ext cx="1973124" cy="2786761"/>
          </a:xfrm>
          <a:custGeom>
            <a:avLst/>
            <a:gdLst>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550990 w 1973124"/>
              <a:gd name="connsiteY5" fmla="*/ 1343267 h 2786761"/>
              <a:gd name="connsiteX6" fmla="*/ 1631419 w 1973124"/>
              <a:gd name="connsiteY6" fmla="*/ 1469698 h 2786761"/>
              <a:gd name="connsiteX7" fmla="*/ 1953526 w 1973124"/>
              <a:gd name="connsiteY7" fmla="*/ 1980230 h 2786761"/>
              <a:gd name="connsiteX8" fmla="*/ 1953526 w 1973124"/>
              <a:gd name="connsiteY8" fmla="*/ 2145345 h 2786761"/>
              <a:gd name="connsiteX9" fmla="*/ 1621859 w 1973124"/>
              <a:gd name="connsiteY9" fmla="*/ 2750772 h 2786761"/>
              <a:gd name="connsiteX10" fmla="*/ 1595729 w 1973124"/>
              <a:gd name="connsiteY10" fmla="*/ 2786761 h 2786761"/>
              <a:gd name="connsiteX11" fmla="*/ 1641772 w 1973124"/>
              <a:gd name="connsiteY11" fmla="*/ 2615786 h 2786761"/>
              <a:gd name="connsiteX12" fmla="*/ 1235705 w 1973124"/>
              <a:gd name="connsiteY12" fmla="*/ 1975930 h 2786761"/>
              <a:gd name="connsiteX13" fmla="*/ 1238040 w 1973124"/>
              <a:gd name="connsiteY13" fmla="*/ 1970527 h 2786761"/>
              <a:gd name="connsiteX14" fmla="*/ 680015 w 1973124"/>
              <a:gd name="connsiteY14" fmla="*/ 1091225 h 2786761"/>
              <a:gd name="connsiteX15" fmla="*/ 676399 w 1973124"/>
              <a:gd name="connsiteY15" fmla="*/ 1099593 h 2786761"/>
              <a:gd name="connsiteX16" fmla="*/ 676171 w 1973124"/>
              <a:gd name="connsiteY16" fmla="*/ 1099233 h 2786761"/>
              <a:gd name="connsiteX17" fmla="*/ 619390 w 1973124"/>
              <a:gd name="connsiteY17" fmla="*/ 1230650 h 2786761"/>
              <a:gd name="connsiteX18" fmla="*/ 0 w 1973124"/>
              <a:gd name="connsiteY18" fmla="*/ 0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631419 w 1973124"/>
              <a:gd name="connsiteY5" fmla="*/ 1469698 h 2786761"/>
              <a:gd name="connsiteX6" fmla="*/ 1953526 w 1973124"/>
              <a:gd name="connsiteY6" fmla="*/ 1980230 h 2786761"/>
              <a:gd name="connsiteX7" fmla="*/ 1953526 w 1973124"/>
              <a:gd name="connsiteY7" fmla="*/ 2145345 h 2786761"/>
              <a:gd name="connsiteX8" fmla="*/ 1621859 w 1973124"/>
              <a:gd name="connsiteY8" fmla="*/ 2750772 h 2786761"/>
              <a:gd name="connsiteX9" fmla="*/ 1595729 w 1973124"/>
              <a:gd name="connsiteY9" fmla="*/ 2786761 h 2786761"/>
              <a:gd name="connsiteX10" fmla="*/ 1641772 w 1973124"/>
              <a:gd name="connsiteY10" fmla="*/ 2615786 h 2786761"/>
              <a:gd name="connsiteX11" fmla="*/ 1235705 w 1973124"/>
              <a:gd name="connsiteY11" fmla="*/ 1975930 h 2786761"/>
              <a:gd name="connsiteX12" fmla="*/ 1238040 w 1973124"/>
              <a:gd name="connsiteY12" fmla="*/ 1970527 h 2786761"/>
              <a:gd name="connsiteX13" fmla="*/ 680015 w 1973124"/>
              <a:gd name="connsiteY13" fmla="*/ 1091225 h 2786761"/>
              <a:gd name="connsiteX14" fmla="*/ 676399 w 1973124"/>
              <a:gd name="connsiteY14" fmla="*/ 1099593 h 2786761"/>
              <a:gd name="connsiteX15" fmla="*/ 676171 w 1973124"/>
              <a:gd name="connsiteY15" fmla="*/ 1099233 h 2786761"/>
              <a:gd name="connsiteX16" fmla="*/ 619390 w 1973124"/>
              <a:gd name="connsiteY16" fmla="*/ 1230650 h 2786761"/>
              <a:gd name="connsiteX17" fmla="*/ 0 w 1973124"/>
              <a:gd name="connsiteY17" fmla="*/ 0 h 2786761"/>
              <a:gd name="connsiteX18" fmla="*/ 1017383 w 1973124"/>
              <a:gd name="connsiteY18"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553109 w 1973124"/>
              <a:gd name="connsiteY4" fmla="*/ 1338363 h 2786761"/>
              <a:gd name="connsiteX5" fmla="*/ 1953526 w 1973124"/>
              <a:gd name="connsiteY5" fmla="*/ 1980230 h 2786761"/>
              <a:gd name="connsiteX6" fmla="*/ 1953526 w 1973124"/>
              <a:gd name="connsiteY6" fmla="*/ 2145345 h 2786761"/>
              <a:gd name="connsiteX7" fmla="*/ 1621859 w 1973124"/>
              <a:gd name="connsiteY7" fmla="*/ 2750772 h 2786761"/>
              <a:gd name="connsiteX8" fmla="*/ 1595729 w 1973124"/>
              <a:gd name="connsiteY8" fmla="*/ 2786761 h 2786761"/>
              <a:gd name="connsiteX9" fmla="*/ 1641772 w 1973124"/>
              <a:gd name="connsiteY9" fmla="*/ 2615786 h 2786761"/>
              <a:gd name="connsiteX10" fmla="*/ 1235705 w 1973124"/>
              <a:gd name="connsiteY10" fmla="*/ 1975930 h 2786761"/>
              <a:gd name="connsiteX11" fmla="*/ 1238040 w 1973124"/>
              <a:gd name="connsiteY11" fmla="*/ 1970527 h 2786761"/>
              <a:gd name="connsiteX12" fmla="*/ 680015 w 1973124"/>
              <a:gd name="connsiteY12" fmla="*/ 1091225 h 2786761"/>
              <a:gd name="connsiteX13" fmla="*/ 676399 w 1973124"/>
              <a:gd name="connsiteY13" fmla="*/ 1099593 h 2786761"/>
              <a:gd name="connsiteX14" fmla="*/ 676171 w 1973124"/>
              <a:gd name="connsiteY14" fmla="*/ 1099233 h 2786761"/>
              <a:gd name="connsiteX15" fmla="*/ 619390 w 1973124"/>
              <a:gd name="connsiteY15" fmla="*/ 1230650 h 2786761"/>
              <a:gd name="connsiteX16" fmla="*/ 0 w 1973124"/>
              <a:gd name="connsiteY16" fmla="*/ 0 h 2786761"/>
              <a:gd name="connsiteX17" fmla="*/ 1017383 w 1973124"/>
              <a:gd name="connsiteY17"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449599 w 1973124"/>
              <a:gd name="connsiteY3" fmla="*/ 1174342 h 2786761"/>
              <a:gd name="connsiteX4" fmla="*/ 1953526 w 1973124"/>
              <a:gd name="connsiteY4" fmla="*/ 1980230 h 2786761"/>
              <a:gd name="connsiteX5" fmla="*/ 1953526 w 1973124"/>
              <a:gd name="connsiteY5" fmla="*/ 2145345 h 2786761"/>
              <a:gd name="connsiteX6" fmla="*/ 1621859 w 1973124"/>
              <a:gd name="connsiteY6" fmla="*/ 2750772 h 2786761"/>
              <a:gd name="connsiteX7" fmla="*/ 1595729 w 1973124"/>
              <a:gd name="connsiteY7" fmla="*/ 2786761 h 2786761"/>
              <a:gd name="connsiteX8" fmla="*/ 1641772 w 1973124"/>
              <a:gd name="connsiteY8" fmla="*/ 2615786 h 2786761"/>
              <a:gd name="connsiteX9" fmla="*/ 1235705 w 1973124"/>
              <a:gd name="connsiteY9" fmla="*/ 1975930 h 2786761"/>
              <a:gd name="connsiteX10" fmla="*/ 1238040 w 1973124"/>
              <a:gd name="connsiteY10" fmla="*/ 1970527 h 2786761"/>
              <a:gd name="connsiteX11" fmla="*/ 680015 w 1973124"/>
              <a:gd name="connsiteY11" fmla="*/ 1091225 h 2786761"/>
              <a:gd name="connsiteX12" fmla="*/ 676399 w 1973124"/>
              <a:gd name="connsiteY12" fmla="*/ 1099593 h 2786761"/>
              <a:gd name="connsiteX13" fmla="*/ 676171 w 1973124"/>
              <a:gd name="connsiteY13" fmla="*/ 1099233 h 2786761"/>
              <a:gd name="connsiteX14" fmla="*/ 619390 w 1973124"/>
              <a:gd name="connsiteY14" fmla="*/ 1230650 h 2786761"/>
              <a:gd name="connsiteX15" fmla="*/ 0 w 1973124"/>
              <a:gd name="connsiteY15" fmla="*/ 0 h 2786761"/>
              <a:gd name="connsiteX16" fmla="*/ 1017383 w 1973124"/>
              <a:gd name="connsiteY16"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1238040 w 1973124"/>
              <a:gd name="connsiteY9" fmla="*/ 1970527 h 2786761"/>
              <a:gd name="connsiteX10" fmla="*/ 680015 w 1973124"/>
              <a:gd name="connsiteY10" fmla="*/ 1091225 h 2786761"/>
              <a:gd name="connsiteX11" fmla="*/ 676399 w 1973124"/>
              <a:gd name="connsiteY11" fmla="*/ 1099593 h 2786761"/>
              <a:gd name="connsiteX12" fmla="*/ 676171 w 1973124"/>
              <a:gd name="connsiteY12" fmla="*/ 1099233 h 2786761"/>
              <a:gd name="connsiteX13" fmla="*/ 619390 w 1973124"/>
              <a:gd name="connsiteY13" fmla="*/ 1230650 h 2786761"/>
              <a:gd name="connsiteX14" fmla="*/ 0 w 1973124"/>
              <a:gd name="connsiteY14" fmla="*/ 0 h 2786761"/>
              <a:gd name="connsiteX15" fmla="*/ 1017383 w 1973124"/>
              <a:gd name="connsiteY15" fmla="*/ 309509 h 2786761"/>
              <a:gd name="connsiteX0" fmla="*/ 1017383 w 1973124"/>
              <a:gd name="connsiteY0" fmla="*/ 309509 h 2786761"/>
              <a:gd name="connsiteX1" fmla="*/ 969191 w 1973124"/>
              <a:gd name="connsiteY1" fmla="*/ 421047 h 2786761"/>
              <a:gd name="connsiteX2" fmla="*/ 1072281 w 1973124"/>
              <a:gd name="connsiteY2" fmla="*/ 581879 h 2786761"/>
              <a:gd name="connsiteX3" fmla="*/ 1953526 w 1973124"/>
              <a:gd name="connsiteY3" fmla="*/ 1980230 h 2786761"/>
              <a:gd name="connsiteX4" fmla="*/ 1953526 w 1973124"/>
              <a:gd name="connsiteY4" fmla="*/ 2145345 h 2786761"/>
              <a:gd name="connsiteX5" fmla="*/ 1621859 w 1973124"/>
              <a:gd name="connsiteY5" fmla="*/ 2750772 h 2786761"/>
              <a:gd name="connsiteX6" fmla="*/ 1595729 w 1973124"/>
              <a:gd name="connsiteY6" fmla="*/ 2786761 h 2786761"/>
              <a:gd name="connsiteX7" fmla="*/ 1641772 w 1973124"/>
              <a:gd name="connsiteY7" fmla="*/ 2615786 h 2786761"/>
              <a:gd name="connsiteX8" fmla="*/ 1235705 w 1973124"/>
              <a:gd name="connsiteY8" fmla="*/ 1975930 h 2786761"/>
              <a:gd name="connsiteX9" fmla="*/ 680015 w 1973124"/>
              <a:gd name="connsiteY9" fmla="*/ 1091225 h 2786761"/>
              <a:gd name="connsiteX10" fmla="*/ 676399 w 1973124"/>
              <a:gd name="connsiteY10" fmla="*/ 1099593 h 2786761"/>
              <a:gd name="connsiteX11" fmla="*/ 676171 w 1973124"/>
              <a:gd name="connsiteY11" fmla="*/ 1099233 h 2786761"/>
              <a:gd name="connsiteX12" fmla="*/ 619390 w 1973124"/>
              <a:gd name="connsiteY12" fmla="*/ 1230650 h 2786761"/>
              <a:gd name="connsiteX13" fmla="*/ 0 w 1973124"/>
              <a:gd name="connsiteY13" fmla="*/ 0 h 2786761"/>
              <a:gd name="connsiteX14" fmla="*/ 1017383 w 1973124"/>
              <a:gd name="connsiteY14" fmla="*/ 309509 h 2786761"/>
              <a:gd name="connsiteX0" fmla="*/ 1017383 w 1973124"/>
              <a:gd name="connsiteY0" fmla="*/ 309509 h 2786761"/>
              <a:gd name="connsiteX1" fmla="*/ 969191 w 1973124"/>
              <a:gd name="connsiteY1" fmla="*/ 421047 h 2786761"/>
              <a:gd name="connsiteX2" fmla="*/ 1953526 w 1973124"/>
              <a:gd name="connsiteY2" fmla="*/ 1980230 h 2786761"/>
              <a:gd name="connsiteX3" fmla="*/ 1953526 w 1973124"/>
              <a:gd name="connsiteY3" fmla="*/ 2145345 h 2786761"/>
              <a:gd name="connsiteX4" fmla="*/ 1621859 w 1973124"/>
              <a:gd name="connsiteY4" fmla="*/ 2750772 h 2786761"/>
              <a:gd name="connsiteX5" fmla="*/ 1595729 w 1973124"/>
              <a:gd name="connsiteY5" fmla="*/ 2786761 h 2786761"/>
              <a:gd name="connsiteX6" fmla="*/ 1641772 w 1973124"/>
              <a:gd name="connsiteY6" fmla="*/ 2615786 h 2786761"/>
              <a:gd name="connsiteX7" fmla="*/ 1235705 w 1973124"/>
              <a:gd name="connsiteY7" fmla="*/ 1975930 h 2786761"/>
              <a:gd name="connsiteX8" fmla="*/ 680015 w 1973124"/>
              <a:gd name="connsiteY8" fmla="*/ 1091225 h 2786761"/>
              <a:gd name="connsiteX9" fmla="*/ 676399 w 1973124"/>
              <a:gd name="connsiteY9" fmla="*/ 1099593 h 2786761"/>
              <a:gd name="connsiteX10" fmla="*/ 676171 w 1973124"/>
              <a:gd name="connsiteY10" fmla="*/ 1099233 h 2786761"/>
              <a:gd name="connsiteX11" fmla="*/ 619390 w 1973124"/>
              <a:gd name="connsiteY11" fmla="*/ 1230650 h 2786761"/>
              <a:gd name="connsiteX12" fmla="*/ 0 w 1973124"/>
              <a:gd name="connsiteY12" fmla="*/ 0 h 2786761"/>
              <a:gd name="connsiteX13" fmla="*/ 1017383 w 1973124"/>
              <a:gd name="connsiteY13" fmla="*/ 309509 h 27867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73124" h="2786761">
                <a:moveTo>
                  <a:pt x="1017383" y="309509"/>
                </a:moveTo>
                <a:lnTo>
                  <a:pt x="969191" y="421047"/>
                </a:lnTo>
                <a:lnTo>
                  <a:pt x="1953526" y="1980230"/>
                </a:lnTo>
                <a:cubicBezTo>
                  <a:pt x="1979657" y="2026801"/>
                  <a:pt x="1979657" y="2100891"/>
                  <a:pt x="1953526" y="2145345"/>
                </a:cubicBezTo>
                <a:lnTo>
                  <a:pt x="1621859" y="2750772"/>
                </a:lnTo>
                <a:cubicBezTo>
                  <a:pt x="1615830" y="2763475"/>
                  <a:pt x="1619287" y="2727809"/>
                  <a:pt x="1595729" y="2786761"/>
                </a:cubicBezTo>
                <a:cubicBezTo>
                  <a:pt x="1631911" y="2723254"/>
                  <a:pt x="1649498" y="2658463"/>
                  <a:pt x="1641772" y="2615786"/>
                </a:cubicBezTo>
                <a:lnTo>
                  <a:pt x="1235705" y="1975930"/>
                </a:lnTo>
                <a:lnTo>
                  <a:pt x="680015" y="1091225"/>
                </a:lnTo>
                <a:lnTo>
                  <a:pt x="676399" y="1099593"/>
                </a:lnTo>
                <a:lnTo>
                  <a:pt x="676171" y="1099233"/>
                </a:lnTo>
                <a:lnTo>
                  <a:pt x="619390" y="1230650"/>
                </a:lnTo>
                <a:lnTo>
                  <a:pt x="0" y="0"/>
                </a:lnTo>
                <a:lnTo>
                  <a:pt x="1017383" y="309509"/>
                </a:lnTo>
                <a:close/>
              </a:path>
            </a:pathLst>
          </a:custGeom>
          <a:gradFill flip="none" rotWithShape="1">
            <a:gsLst>
              <a:gs pos="0">
                <a:schemeClr val="accent1">
                  <a:lumMod val="75000"/>
                </a:schemeClr>
              </a:gs>
              <a:gs pos="98000">
                <a:schemeClr val="accent1"/>
              </a:gs>
            </a:gsLst>
            <a:lin ang="5400000" scaled="1"/>
            <a:tileRect/>
          </a:gradFill>
          <a:ln>
            <a:noFill/>
          </a:ln>
          <a:effectLst>
            <a:outerShdw blurRad="50800" dist="38100" dir="2700000" algn="tl" rotWithShape="0">
              <a:prstClr val="black">
                <a:alpha val="40000"/>
              </a:prstClr>
            </a:outerShdw>
          </a:effectLst>
        </p:spPr>
        <p:txBody>
          <a:bodyPr vert="horz" wrap="square" lIns="91440" tIns="45720" rIns="91440" bIns="45720" numCol="1" anchor="t" anchorCtr="0" compatLnSpc="1">
            <a:prstTxWarp prst="textNoShape">
              <a:avLst/>
            </a:prstTxWarp>
            <a:noAutofit/>
          </a:bodyPr>
          <a:lstStyle/>
          <a:p>
            <a:endParaRPr lang="ko-KR" altLang="en-US" sz="2700"/>
          </a:p>
        </p:txBody>
      </p:sp>
      <p:sp>
        <p:nvSpPr>
          <p:cNvPr id="26" name="TextBox 25">
            <a:extLst>
              <a:ext uri="{FF2B5EF4-FFF2-40B4-BE49-F238E27FC236}">
                <a16:creationId xmlns:a16="http://schemas.microsoft.com/office/drawing/2014/main" id="{A8C2BA50-BB9C-411E-B519-A5537FF9D52E}"/>
              </a:ext>
            </a:extLst>
          </p:cNvPr>
          <p:cNvSpPr txBox="1"/>
          <p:nvPr/>
        </p:nvSpPr>
        <p:spPr>
          <a:xfrm rot="2040000">
            <a:off x="9144316" y="5375743"/>
            <a:ext cx="2023311" cy="307777"/>
          </a:xfrm>
          <a:prstGeom prst="rect">
            <a:avLst/>
          </a:prstGeom>
          <a:noFill/>
        </p:spPr>
        <p:txBody>
          <a:bodyPr wrap="none" rtlCol="0">
            <a:spAutoFit/>
          </a:bodyPr>
          <a:lstStyle/>
          <a:p>
            <a:r>
              <a:rPr lang="en-US" altLang="ko-KR" sz="1400" b="1">
                <a:solidFill>
                  <a:schemeClr val="bg1"/>
                </a:solidFill>
                <a:cs typeface="Arial" pitchFamily="34" charset="0"/>
              </a:rPr>
              <a:t>Additional Resources</a:t>
            </a:r>
          </a:p>
        </p:txBody>
      </p:sp>
      <p:sp>
        <p:nvSpPr>
          <p:cNvPr id="37" name="Hexagon 1">
            <a:extLst>
              <a:ext uri="{FF2B5EF4-FFF2-40B4-BE49-F238E27FC236}">
                <a16:creationId xmlns:a16="http://schemas.microsoft.com/office/drawing/2014/main" id="{4DB916CD-BBB6-471E-9DA4-F4D9F787C3FE}"/>
              </a:ext>
            </a:extLst>
          </p:cNvPr>
          <p:cNvSpPr/>
          <p:nvPr/>
        </p:nvSpPr>
        <p:spPr>
          <a:xfrm flipH="1" flipV="1">
            <a:off x="10088695" y="6515550"/>
            <a:ext cx="815480" cy="318294"/>
          </a:xfrm>
          <a:custGeom>
            <a:avLst/>
            <a:gdLst>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138846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574178 w 713024"/>
              <a:gd name="connsiteY4" fmla="*/ 555383 h 555383"/>
              <a:gd name="connsiteX5" fmla="*/ 231715 w 713024"/>
              <a:gd name="connsiteY5" fmla="*/ 555383 h 555383"/>
              <a:gd name="connsiteX6" fmla="*/ 0 w 713024"/>
              <a:gd name="connsiteY6" fmla="*/ 277692 h 555383"/>
              <a:gd name="connsiteX0" fmla="*/ 0 w 713024"/>
              <a:gd name="connsiteY0" fmla="*/ 277692 h 555383"/>
              <a:gd name="connsiteX1" fmla="*/ 138846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574178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78928 w 713024"/>
              <a:gd name="connsiteY2" fmla="*/ 7144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 name="connsiteX0" fmla="*/ 0 w 713024"/>
              <a:gd name="connsiteY0" fmla="*/ 277692 h 555383"/>
              <a:gd name="connsiteX1" fmla="*/ 217427 w 713024"/>
              <a:gd name="connsiteY1" fmla="*/ 0 h 555383"/>
              <a:gd name="connsiteX2" fmla="*/ 486072 w 713024"/>
              <a:gd name="connsiteY2" fmla="*/ 0 h 555383"/>
              <a:gd name="connsiteX3" fmla="*/ 713024 w 713024"/>
              <a:gd name="connsiteY3" fmla="*/ 277692 h 555383"/>
              <a:gd name="connsiteX4" fmla="*/ 490834 w 713024"/>
              <a:gd name="connsiteY4" fmla="*/ 553001 h 555383"/>
              <a:gd name="connsiteX5" fmla="*/ 231715 w 713024"/>
              <a:gd name="connsiteY5" fmla="*/ 555383 h 555383"/>
              <a:gd name="connsiteX6" fmla="*/ 0 w 713024"/>
              <a:gd name="connsiteY6" fmla="*/ 277692 h 5553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3024" h="555383">
                <a:moveTo>
                  <a:pt x="0" y="277692"/>
                </a:moveTo>
                <a:lnTo>
                  <a:pt x="217427" y="0"/>
                </a:lnTo>
                <a:lnTo>
                  <a:pt x="486072" y="0"/>
                </a:lnTo>
                <a:lnTo>
                  <a:pt x="713024" y="277692"/>
                </a:lnTo>
                <a:lnTo>
                  <a:pt x="490834" y="553001"/>
                </a:lnTo>
                <a:lnTo>
                  <a:pt x="231715" y="555383"/>
                </a:lnTo>
                <a:lnTo>
                  <a:pt x="0" y="277692"/>
                </a:lnTo>
                <a:close/>
              </a:path>
            </a:pathLst>
          </a:custGeom>
          <a:blipFill dpi="0" rotWithShape="1">
            <a:blip r:embed="rId2"/>
            <a:srcRect/>
            <a:tile tx="0" ty="0" sx="1000" sy="9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38" name="Oval 37">
            <a:extLst>
              <a:ext uri="{FF2B5EF4-FFF2-40B4-BE49-F238E27FC236}">
                <a16:creationId xmlns:a16="http://schemas.microsoft.com/office/drawing/2014/main" id="{F622D78A-F3EF-4778-80D3-77AA528429EC}"/>
              </a:ext>
            </a:extLst>
          </p:cNvPr>
          <p:cNvSpPr/>
          <p:nvPr/>
        </p:nvSpPr>
        <p:spPr>
          <a:xfrm rot="10800000">
            <a:off x="10383550" y="6612937"/>
            <a:ext cx="225768" cy="123519"/>
          </a:xfrm>
          <a:prstGeom prst="ellipse">
            <a:avLst/>
          </a:prstGeom>
          <a:solidFill>
            <a:schemeClr val="tx1">
              <a:lumMod val="50000"/>
              <a:lumOff val="5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1">
              <a:ea typeface="+mj-ea"/>
            </a:endParaRPr>
          </a:p>
        </p:txBody>
      </p:sp>
      <p:sp>
        <p:nvSpPr>
          <p:cNvPr id="33" name="Round Same Side Corner Rectangle 7">
            <a:extLst>
              <a:ext uri="{FF2B5EF4-FFF2-40B4-BE49-F238E27FC236}">
                <a16:creationId xmlns:a16="http://schemas.microsoft.com/office/drawing/2014/main" id="{57FB1C3F-EF8F-A629-43B7-D69B73E16E65}"/>
              </a:ext>
            </a:extLst>
          </p:cNvPr>
          <p:cNvSpPr>
            <a:spLocks noChangeAspect="1"/>
          </p:cNvSpPr>
          <p:nvPr/>
        </p:nvSpPr>
        <p:spPr>
          <a:xfrm rot="10800000">
            <a:off x="619062" y="5294173"/>
            <a:ext cx="396000" cy="416319"/>
          </a:xfrm>
          <a:custGeom>
            <a:avLst/>
            <a:gdLst/>
            <a:ahLst/>
            <a:cxnLst/>
            <a:rect l="l" t="t" r="r" b="b"/>
            <a:pathLst>
              <a:path w="3749229" h="3941586">
                <a:moveTo>
                  <a:pt x="1841173" y="2251014"/>
                </a:moveTo>
                <a:cubicBezTo>
                  <a:pt x="1901032" y="2251014"/>
                  <a:pt x="1949557" y="2202489"/>
                  <a:pt x="1949557" y="2142630"/>
                </a:cubicBezTo>
                <a:cubicBezTo>
                  <a:pt x="1949557" y="2082771"/>
                  <a:pt x="1901032" y="2034246"/>
                  <a:pt x="1841173" y="2034246"/>
                </a:cubicBezTo>
                <a:cubicBezTo>
                  <a:pt x="1781314" y="2034246"/>
                  <a:pt x="1732789" y="2082771"/>
                  <a:pt x="1732789" y="2142630"/>
                </a:cubicBezTo>
                <a:cubicBezTo>
                  <a:pt x="1732789" y="2202489"/>
                  <a:pt x="1781314" y="2251014"/>
                  <a:pt x="1841173" y="2251014"/>
                </a:cubicBezTo>
                <a:close/>
                <a:moveTo>
                  <a:pt x="2197713" y="2395667"/>
                </a:moveTo>
                <a:lnTo>
                  <a:pt x="1492210" y="2296503"/>
                </a:lnTo>
                <a:lnTo>
                  <a:pt x="1492210" y="2109382"/>
                </a:lnTo>
                <a:cubicBezTo>
                  <a:pt x="1492210" y="2024878"/>
                  <a:pt x="1583949" y="1956178"/>
                  <a:pt x="1697980" y="1955114"/>
                </a:cubicBezTo>
                <a:lnTo>
                  <a:pt x="1697980" y="1800200"/>
                </a:lnTo>
                <a:lnTo>
                  <a:pt x="1431133" y="1800200"/>
                </a:lnTo>
                <a:lnTo>
                  <a:pt x="1431133" y="1461593"/>
                </a:lnTo>
                <a:lnTo>
                  <a:pt x="643489" y="471679"/>
                </a:lnTo>
                <a:lnTo>
                  <a:pt x="785968" y="352125"/>
                </a:lnTo>
                <a:lnTo>
                  <a:pt x="1699128" y="1384562"/>
                </a:lnTo>
                <a:lnTo>
                  <a:pt x="1735187" y="0"/>
                </a:lnTo>
                <a:lnTo>
                  <a:pt x="1921179" y="0"/>
                </a:lnTo>
                <a:lnTo>
                  <a:pt x="1958328" y="1426402"/>
                </a:lnTo>
                <a:lnTo>
                  <a:pt x="1976872" y="1426402"/>
                </a:lnTo>
                <a:lnTo>
                  <a:pt x="1972364" y="1422619"/>
                </a:lnTo>
                <a:lnTo>
                  <a:pt x="2919184" y="352125"/>
                </a:lnTo>
                <a:lnTo>
                  <a:pt x="3061662" y="471679"/>
                </a:lnTo>
                <a:lnTo>
                  <a:pt x="2239212" y="1505339"/>
                </a:lnTo>
                <a:lnTo>
                  <a:pt x="2239212" y="1800200"/>
                </a:lnTo>
                <a:lnTo>
                  <a:pt x="1972364" y="1800200"/>
                </a:lnTo>
                <a:lnTo>
                  <a:pt x="1972364" y="1954485"/>
                </a:lnTo>
                <a:lnTo>
                  <a:pt x="1987720" y="1954485"/>
                </a:lnTo>
                <a:cubicBezTo>
                  <a:pt x="2103696" y="1954485"/>
                  <a:pt x="2197713" y="2023835"/>
                  <a:pt x="2197713" y="2109382"/>
                </a:cubicBezTo>
                <a:close/>
                <a:moveTo>
                  <a:pt x="112363" y="2735659"/>
                </a:moveTo>
                <a:cubicBezTo>
                  <a:pt x="100580" y="2737300"/>
                  <a:pt x="88281" y="2736658"/>
                  <a:pt x="76067" y="2733385"/>
                </a:cubicBezTo>
                <a:lnTo>
                  <a:pt x="67901" y="2731197"/>
                </a:lnTo>
                <a:cubicBezTo>
                  <a:pt x="19046" y="2718106"/>
                  <a:pt x="-9948" y="2667888"/>
                  <a:pt x="3143" y="2619032"/>
                </a:cubicBezTo>
                <a:lnTo>
                  <a:pt x="136132" y="2122709"/>
                </a:lnTo>
                <a:cubicBezTo>
                  <a:pt x="149223" y="2073853"/>
                  <a:pt x="199442" y="2044859"/>
                  <a:pt x="248297" y="2057950"/>
                </a:cubicBezTo>
                <a:lnTo>
                  <a:pt x="256463" y="2060138"/>
                </a:lnTo>
                <a:cubicBezTo>
                  <a:pt x="305319" y="2073229"/>
                  <a:pt x="334312" y="2123447"/>
                  <a:pt x="321221" y="2172303"/>
                </a:cubicBezTo>
                <a:lnTo>
                  <a:pt x="188232" y="2668627"/>
                </a:lnTo>
                <a:cubicBezTo>
                  <a:pt x="178414" y="2705268"/>
                  <a:pt x="147712" y="2730738"/>
                  <a:pt x="112363" y="2735659"/>
                </a:cubicBezTo>
                <a:close/>
                <a:moveTo>
                  <a:pt x="816379" y="2803284"/>
                </a:moveTo>
                <a:lnTo>
                  <a:pt x="296148" y="2663889"/>
                </a:lnTo>
                <a:lnTo>
                  <a:pt x="412311" y="2230363"/>
                </a:lnTo>
                <a:lnTo>
                  <a:pt x="932542" y="2369758"/>
                </a:lnTo>
                <a:close/>
                <a:moveTo>
                  <a:pt x="2025342" y="3266622"/>
                </a:moveTo>
                <a:lnTo>
                  <a:pt x="881030" y="2960004"/>
                </a:lnTo>
                <a:lnTo>
                  <a:pt x="1066890" y="2266362"/>
                </a:lnTo>
                <a:lnTo>
                  <a:pt x="2211202" y="2572980"/>
                </a:lnTo>
                <a:close/>
                <a:moveTo>
                  <a:pt x="2928285" y="3694425"/>
                </a:moveTo>
                <a:lnTo>
                  <a:pt x="2109557" y="3475047"/>
                </a:lnTo>
                <a:lnTo>
                  <a:pt x="2388347" y="2434586"/>
                </a:lnTo>
                <a:lnTo>
                  <a:pt x="3207076" y="2653963"/>
                </a:lnTo>
                <a:close/>
                <a:moveTo>
                  <a:pt x="3361202" y="3940500"/>
                </a:moveTo>
                <a:cubicBezTo>
                  <a:pt x="3346463" y="3942552"/>
                  <a:pt x="3331077" y="3941748"/>
                  <a:pt x="3315798" y="3937654"/>
                </a:cubicBezTo>
                <a:lnTo>
                  <a:pt x="3103596" y="3880795"/>
                </a:lnTo>
                <a:cubicBezTo>
                  <a:pt x="3042479" y="3864419"/>
                  <a:pt x="3006210" y="3801598"/>
                  <a:pt x="3022586" y="3740481"/>
                </a:cubicBezTo>
                <a:lnTo>
                  <a:pt x="3311771" y="2661227"/>
                </a:lnTo>
                <a:cubicBezTo>
                  <a:pt x="3328148" y="2600110"/>
                  <a:pt x="3390968" y="2563840"/>
                  <a:pt x="3452085" y="2580216"/>
                </a:cubicBezTo>
                <a:lnTo>
                  <a:pt x="3664287" y="2637076"/>
                </a:lnTo>
                <a:cubicBezTo>
                  <a:pt x="3725404" y="2653452"/>
                  <a:pt x="3761673" y="2716273"/>
                  <a:pt x="3745297" y="2777390"/>
                </a:cubicBezTo>
                <a:lnTo>
                  <a:pt x="3456112" y="3856644"/>
                </a:lnTo>
                <a:cubicBezTo>
                  <a:pt x="3443830" y="3902482"/>
                  <a:pt x="3405423" y="3934343"/>
                  <a:pt x="3361202" y="394050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pic>
        <p:nvPicPr>
          <p:cNvPr id="34" name="Graphic 33" descr="Internet with solid fill">
            <a:extLst>
              <a:ext uri="{FF2B5EF4-FFF2-40B4-BE49-F238E27FC236}">
                <a16:creationId xmlns:a16="http://schemas.microsoft.com/office/drawing/2014/main" id="{01339383-35FB-D9B5-5AE0-2668DA83AEC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29557" y="1751048"/>
            <a:ext cx="524601" cy="524601"/>
          </a:xfrm>
          <a:prstGeom prst="rect">
            <a:avLst/>
          </a:prstGeom>
        </p:spPr>
      </p:pic>
      <p:pic>
        <p:nvPicPr>
          <p:cNvPr id="36" name="Graphic 35" descr="Programmer female with solid fill">
            <a:extLst>
              <a:ext uri="{FF2B5EF4-FFF2-40B4-BE49-F238E27FC236}">
                <a16:creationId xmlns:a16="http://schemas.microsoft.com/office/drawing/2014/main" id="{13DF1B22-BE66-ED92-4135-7DE25B79870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67365" y="4011904"/>
            <a:ext cx="499395" cy="499395"/>
          </a:xfrm>
          <a:prstGeom prst="rect">
            <a:avLst/>
          </a:prstGeom>
        </p:spPr>
      </p:pic>
      <p:pic>
        <p:nvPicPr>
          <p:cNvPr id="53" name="Graphic 52" descr="Puzzle pieces with solid fill">
            <a:extLst>
              <a:ext uri="{FF2B5EF4-FFF2-40B4-BE49-F238E27FC236}">
                <a16:creationId xmlns:a16="http://schemas.microsoft.com/office/drawing/2014/main" id="{F2A47148-D3B4-C3E5-C6B3-D7B71BF5E5C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67366" y="2893581"/>
            <a:ext cx="499395" cy="499395"/>
          </a:xfrm>
          <a:prstGeom prst="rect">
            <a:avLst/>
          </a:prstGeom>
        </p:spPr>
      </p:pic>
    </p:spTree>
    <p:extLst>
      <p:ext uri="{BB962C8B-B14F-4D97-AF65-F5344CB8AC3E}">
        <p14:creationId xmlns:p14="http://schemas.microsoft.com/office/powerpoint/2010/main" val="17960609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Box 70">
            <a:extLst>
              <a:ext uri="{FF2B5EF4-FFF2-40B4-BE49-F238E27FC236}">
                <a16:creationId xmlns:a16="http://schemas.microsoft.com/office/drawing/2014/main" id="{2DEB51D9-5256-64C7-B000-2D53F8D03F02}"/>
              </a:ext>
            </a:extLst>
          </p:cNvPr>
          <p:cNvSpPr txBox="1"/>
          <p:nvPr/>
        </p:nvSpPr>
        <p:spPr>
          <a:xfrm>
            <a:off x="5350016" y="1213119"/>
            <a:ext cx="6546710" cy="4896000"/>
          </a:xfrm>
          <a:prstGeom prst="rect">
            <a:avLst/>
          </a:prstGeom>
          <a:solidFill>
            <a:schemeClr val="bg1">
              <a:lumMod val="95000"/>
            </a:schemeClr>
          </a:solidFill>
        </p:spPr>
        <p:txBody>
          <a:bodyPr wrap="square">
            <a:spAutoFit/>
          </a:bodyPr>
          <a:lstStyle/>
          <a:p>
            <a:pPr algn="ctr"/>
            <a:endParaRPr lang="en-CH" sz="1200" b="1">
              <a:solidFill>
                <a:schemeClr val="bg1"/>
              </a:solidFill>
              <a:cs typeface="Arial" pitchFamily="34" charset="0"/>
            </a:endParaRPr>
          </a:p>
        </p:txBody>
      </p:sp>
      <p:grpSp>
        <p:nvGrpSpPr>
          <p:cNvPr id="38" name="Group 37">
            <a:extLst>
              <a:ext uri="{FF2B5EF4-FFF2-40B4-BE49-F238E27FC236}">
                <a16:creationId xmlns:a16="http://schemas.microsoft.com/office/drawing/2014/main" id="{CBB6EEF6-6058-DF97-60BE-62B2B9F971EE}"/>
              </a:ext>
            </a:extLst>
          </p:cNvPr>
          <p:cNvGrpSpPr/>
          <p:nvPr/>
        </p:nvGrpSpPr>
        <p:grpSpPr>
          <a:xfrm>
            <a:off x="323529" y="1206117"/>
            <a:ext cx="4242122" cy="2332474"/>
            <a:chOff x="-548507" y="477868"/>
            <a:chExt cx="11570449" cy="6357177"/>
          </a:xfrm>
        </p:grpSpPr>
        <p:sp>
          <p:nvSpPr>
            <p:cNvPr id="39" name="Freeform: Shape 38">
              <a:extLst>
                <a:ext uri="{FF2B5EF4-FFF2-40B4-BE49-F238E27FC236}">
                  <a16:creationId xmlns:a16="http://schemas.microsoft.com/office/drawing/2014/main" id="{888F0C50-ED6C-4EB7-973A-15966E50F56D}"/>
                </a:ext>
              </a:extLst>
            </p:cNvPr>
            <p:cNvSpPr/>
            <p:nvPr/>
          </p:nvSpPr>
          <p:spPr>
            <a:xfrm>
              <a:off x="-482765" y="6440599"/>
              <a:ext cx="11438966" cy="394446"/>
            </a:xfrm>
            <a:custGeom>
              <a:avLst/>
              <a:gdLst>
                <a:gd name="connsiteX0" fmla="*/ 1605439 w 1657350"/>
                <a:gd name="connsiteY0" fmla="*/ 54769 h 57150"/>
                <a:gd name="connsiteX1" fmla="*/ 1652111 w 1657350"/>
                <a:gd name="connsiteY1" fmla="*/ 22384 h 57150"/>
                <a:gd name="connsiteX2" fmla="*/ 1652111 w 1657350"/>
                <a:gd name="connsiteY2" fmla="*/ 22384 h 57150"/>
                <a:gd name="connsiteX3" fmla="*/ 1636871 w 1657350"/>
                <a:gd name="connsiteY3" fmla="*/ 7144 h 57150"/>
                <a:gd name="connsiteX4" fmla="*/ 44291 w 1657350"/>
                <a:gd name="connsiteY4" fmla="*/ 12859 h 57150"/>
                <a:gd name="connsiteX5" fmla="*/ 23336 w 1657350"/>
                <a:gd name="connsiteY5" fmla="*/ 12859 h 57150"/>
                <a:gd name="connsiteX6" fmla="*/ 7144 w 1657350"/>
                <a:gd name="connsiteY6" fmla="*/ 26194 h 57150"/>
                <a:gd name="connsiteX7" fmla="*/ 7144 w 1657350"/>
                <a:gd name="connsiteY7" fmla="*/ 26194 h 57150"/>
                <a:gd name="connsiteX8" fmla="*/ 50959 w 1657350"/>
                <a:gd name="connsiteY8" fmla="*/ 53816 h 57150"/>
                <a:gd name="connsiteX9" fmla="*/ 51911 w 1657350"/>
                <a:gd name="connsiteY9" fmla="*/ 54769 h 57150"/>
                <a:gd name="connsiteX10" fmla="*/ 51911 w 1657350"/>
                <a:gd name="connsiteY10" fmla="*/ 54769 h 57150"/>
                <a:gd name="connsiteX11" fmla="*/ 56674 w 1657350"/>
                <a:gd name="connsiteY11" fmla="*/ 54769 h 57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657350" h="57150">
                  <a:moveTo>
                    <a:pt x="1605439" y="54769"/>
                  </a:moveTo>
                  <a:cubicBezTo>
                    <a:pt x="1605439" y="54769"/>
                    <a:pt x="1638776" y="50959"/>
                    <a:pt x="1652111" y="22384"/>
                  </a:cubicBezTo>
                  <a:lnTo>
                    <a:pt x="1652111" y="22384"/>
                  </a:lnTo>
                  <a:cubicBezTo>
                    <a:pt x="1652111" y="13811"/>
                    <a:pt x="1645444" y="7144"/>
                    <a:pt x="1636871" y="7144"/>
                  </a:cubicBezTo>
                  <a:lnTo>
                    <a:pt x="44291" y="12859"/>
                  </a:lnTo>
                  <a:lnTo>
                    <a:pt x="23336" y="12859"/>
                  </a:lnTo>
                  <a:cubicBezTo>
                    <a:pt x="14764" y="12859"/>
                    <a:pt x="7144" y="18574"/>
                    <a:pt x="7144" y="26194"/>
                  </a:cubicBezTo>
                  <a:lnTo>
                    <a:pt x="7144" y="26194"/>
                  </a:lnTo>
                  <a:cubicBezTo>
                    <a:pt x="17621" y="45244"/>
                    <a:pt x="40481" y="51911"/>
                    <a:pt x="50959" y="53816"/>
                  </a:cubicBezTo>
                  <a:lnTo>
                    <a:pt x="51911" y="54769"/>
                  </a:lnTo>
                  <a:cubicBezTo>
                    <a:pt x="51911" y="54769"/>
                    <a:pt x="51911" y="54769"/>
                    <a:pt x="51911" y="54769"/>
                  </a:cubicBezTo>
                  <a:lnTo>
                    <a:pt x="56674" y="54769"/>
                  </a:lnTo>
                </a:path>
              </a:pathLst>
            </a:custGeom>
            <a:solidFill>
              <a:srgbClr val="5F6767"/>
            </a:solidFill>
            <a:ln w="9525" cap="flat">
              <a:noFill/>
              <a:prstDash val="solid"/>
              <a:miter/>
            </a:ln>
          </p:spPr>
          <p:txBody>
            <a:bodyPr rtlCol="0" anchor="ctr"/>
            <a:lstStyle/>
            <a:p>
              <a:endParaRPr lang="en-US"/>
            </a:p>
          </p:txBody>
        </p:sp>
        <p:sp>
          <p:nvSpPr>
            <p:cNvPr id="40" name="Freeform: Shape 39">
              <a:extLst>
                <a:ext uri="{FF2B5EF4-FFF2-40B4-BE49-F238E27FC236}">
                  <a16:creationId xmlns:a16="http://schemas.microsoft.com/office/drawing/2014/main" id="{3F80E9AF-65DC-AE43-5FE5-B67D9A04BE1F}"/>
                </a:ext>
              </a:extLst>
            </p:cNvPr>
            <p:cNvSpPr/>
            <p:nvPr/>
          </p:nvSpPr>
          <p:spPr>
            <a:xfrm>
              <a:off x="700575" y="477868"/>
              <a:ext cx="9072285" cy="5916709"/>
            </a:xfrm>
            <a:custGeom>
              <a:avLst/>
              <a:gdLst>
                <a:gd name="connsiteX0" fmla="*/ 1311116 w 1314450"/>
                <a:gd name="connsiteY0" fmla="*/ 813911 h 857250"/>
                <a:gd name="connsiteX1" fmla="*/ 1281589 w 1314450"/>
                <a:gd name="connsiteY1" fmla="*/ 852964 h 857250"/>
                <a:gd name="connsiteX2" fmla="*/ 36671 w 1314450"/>
                <a:gd name="connsiteY2" fmla="*/ 852964 h 857250"/>
                <a:gd name="connsiteX3" fmla="*/ 7144 w 1314450"/>
                <a:gd name="connsiteY3" fmla="*/ 813911 h 857250"/>
                <a:gd name="connsiteX4" fmla="*/ 7144 w 1314450"/>
                <a:gd name="connsiteY4" fmla="*/ 46196 h 857250"/>
                <a:gd name="connsiteX5" fmla="*/ 36671 w 1314450"/>
                <a:gd name="connsiteY5" fmla="*/ 7144 h 857250"/>
                <a:gd name="connsiteX6" fmla="*/ 1281589 w 1314450"/>
                <a:gd name="connsiteY6" fmla="*/ 7144 h 857250"/>
                <a:gd name="connsiteX7" fmla="*/ 1311116 w 1314450"/>
                <a:gd name="connsiteY7" fmla="*/ 46196 h 857250"/>
                <a:gd name="connsiteX8" fmla="*/ 1311116 w 1314450"/>
                <a:gd name="connsiteY8" fmla="*/ 813911 h 857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314450" h="857250">
                  <a:moveTo>
                    <a:pt x="1311116" y="813911"/>
                  </a:moveTo>
                  <a:cubicBezTo>
                    <a:pt x="1311116" y="834866"/>
                    <a:pt x="1297781" y="852964"/>
                    <a:pt x="1281589" y="852964"/>
                  </a:cubicBezTo>
                  <a:lnTo>
                    <a:pt x="36671" y="852964"/>
                  </a:lnTo>
                  <a:cubicBezTo>
                    <a:pt x="20479" y="852964"/>
                    <a:pt x="7144" y="835819"/>
                    <a:pt x="7144" y="813911"/>
                  </a:cubicBezTo>
                  <a:lnTo>
                    <a:pt x="7144" y="46196"/>
                  </a:lnTo>
                  <a:cubicBezTo>
                    <a:pt x="7144" y="25241"/>
                    <a:pt x="20479" y="7144"/>
                    <a:pt x="36671" y="7144"/>
                  </a:cubicBezTo>
                  <a:lnTo>
                    <a:pt x="1281589" y="7144"/>
                  </a:lnTo>
                  <a:cubicBezTo>
                    <a:pt x="1297781" y="7144"/>
                    <a:pt x="1311116" y="24289"/>
                    <a:pt x="1311116" y="46196"/>
                  </a:cubicBezTo>
                  <a:lnTo>
                    <a:pt x="1311116" y="813911"/>
                  </a:lnTo>
                  <a:close/>
                </a:path>
              </a:pathLst>
            </a:custGeom>
            <a:solidFill>
              <a:srgbClr val="000000"/>
            </a:solidFill>
            <a:ln w="9525" cap="flat">
              <a:noFill/>
              <a:prstDash val="solid"/>
              <a:miter/>
            </a:ln>
          </p:spPr>
          <p:txBody>
            <a:bodyPr rtlCol="0" anchor="ctr"/>
            <a:lstStyle/>
            <a:p>
              <a:endParaRPr lang="en-US"/>
            </a:p>
          </p:txBody>
        </p:sp>
        <p:sp>
          <p:nvSpPr>
            <p:cNvPr id="41" name="Freeform: Shape 40">
              <a:extLst>
                <a:ext uri="{FF2B5EF4-FFF2-40B4-BE49-F238E27FC236}">
                  <a16:creationId xmlns:a16="http://schemas.microsoft.com/office/drawing/2014/main" id="{03943576-02C2-6639-1E49-B72A7AC9341E}"/>
                </a:ext>
              </a:extLst>
            </p:cNvPr>
            <p:cNvSpPr/>
            <p:nvPr/>
          </p:nvSpPr>
          <p:spPr>
            <a:xfrm>
              <a:off x="1088451" y="839448"/>
              <a:ext cx="8283390" cy="5062073"/>
            </a:xfrm>
            <a:custGeom>
              <a:avLst/>
              <a:gdLst>
                <a:gd name="connsiteX0" fmla="*/ 7144 w 1200150"/>
                <a:gd name="connsiteY0" fmla="*/ 7144 h 733425"/>
                <a:gd name="connsiteX1" fmla="*/ 1196816 w 1200150"/>
                <a:gd name="connsiteY1" fmla="*/ 7144 h 733425"/>
                <a:gd name="connsiteX2" fmla="*/ 1196816 w 1200150"/>
                <a:gd name="connsiteY2" fmla="*/ 730091 h 733425"/>
                <a:gd name="connsiteX3" fmla="*/ 7144 w 1200150"/>
                <a:gd name="connsiteY3" fmla="*/ 730091 h 733425"/>
              </a:gdLst>
              <a:ahLst/>
              <a:cxnLst>
                <a:cxn ang="0">
                  <a:pos x="connsiteX0" y="connsiteY0"/>
                </a:cxn>
                <a:cxn ang="0">
                  <a:pos x="connsiteX1" y="connsiteY1"/>
                </a:cxn>
                <a:cxn ang="0">
                  <a:pos x="connsiteX2" y="connsiteY2"/>
                </a:cxn>
                <a:cxn ang="0">
                  <a:pos x="connsiteX3" y="connsiteY3"/>
                </a:cxn>
              </a:cxnLst>
              <a:rect l="l" t="t" r="r" b="b"/>
              <a:pathLst>
                <a:path w="1200150" h="733425">
                  <a:moveTo>
                    <a:pt x="7144" y="7144"/>
                  </a:moveTo>
                  <a:lnTo>
                    <a:pt x="1196816" y="7144"/>
                  </a:lnTo>
                  <a:lnTo>
                    <a:pt x="1196816" y="730091"/>
                  </a:lnTo>
                  <a:lnTo>
                    <a:pt x="7144" y="730091"/>
                  </a:lnTo>
                  <a:close/>
                </a:path>
              </a:pathLst>
            </a:custGeom>
            <a:solidFill>
              <a:srgbClr val="F2F2F2"/>
            </a:solidFill>
            <a:ln w="9525" cap="flat">
              <a:noFill/>
              <a:prstDash val="solid"/>
              <a:miter/>
            </a:ln>
          </p:spPr>
          <p:txBody>
            <a:bodyPr rtlCol="0" anchor="ctr"/>
            <a:lstStyle/>
            <a:p>
              <a:endParaRPr lang="en-US"/>
            </a:p>
          </p:txBody>
        </p:sp>
        <p:sp>
          <p:nvSpPr>
            <p:cNvPr id="42" name="Freeform: Shape 41">
              <a:extLst>
                <a:ext uri="{FF2B5EF4-FFF2-40B4-BE49-F238E27FC236}">
                  <a16:creationId xmlns:a16="http://schemas.microsoft.com/office/drawing/2014/main" id="{5441D1BE-EF29-EFF4-7B5E-57D8DD198A45}"/>
                </a:ext>
              </a:extLst>
            </p:cNvPr>
            <p:cNvSpPr/>
            <p:nvPr/>
          </p:nvSpPr>
          <p:spPr>
            <a:xfrm>
              <a:off x="-548507" y="6164484"/>
              <a:ext cx="11570449" cy="460187"/>
            </a:xfrm>
            <a:custGeom>
              <a:avLst/>
              <a:gdLst>
                <a:gd name="connsiteX0" fmla="*/ 50006 w 1676400"/>
                <a:gd name="connsiteY0" fmla="*/ 7144 h 66675"/>
                <a:gd name="connsiteX1" fmla="*/ 1630204 w 1676400"/>
                <a:gd name="connsiteY1" fmla="*/ 7144 h 66675"/>
                <a:gd name="connsiteX2" fmla="*/ 1672114 w 1676400"/>
                <a:gd name="connsiteY2" fmla="*/ 49054 h 66675"/>
                <a:gd name="connsiteX3" fmla="*/ 1672114 w 1676400"/>
                <a:gd name="connsiteY3" fmla="*/ 57626 h 66675"/>
                <a:gd name="connsiteX4" fmla="*/ 1656874 w 1676400"/>
                <a:gd name="connsiteY4" fmla="*/ 62389 h 66675"/>
                <a:gd name="connsiteX5" fmla="*/ 1654016 w 1676400"/>
                <a:gd name="connsiteY5" fmla="*/ 62389 h 66675"/>
                <a:gd name="connsiteX6" fmla="*/ 29051 w 1676400"/>
                <a:gd name="connsiteY6" fmla="*/ 62389 h 66675"/>
                <a:gd name="connsiteX7" fmla="*/ 21431 w 1676400"/>
                <a:gd name="connsiteY7" fmla="*/ 63341 h 66675"/>
                <a:gd name="connsiteX8" fmla="*/ 7144 w 1676400"/>
                <a:gd name="connsiteY8" fmla="*/ 55721 h 66675"/>
                <a:gd name="connsiteX9" fmla="*/ 7144 w 1676400"/>
                <a:gd name="connsiteY9" fmla="*/ 48101 h 66675"/>
                <a:gd name="connsiteX10" fmla="*/ 50006 w 1676400"/>
                <a:gd name="connsiteY10" fmla="*/ 7144 h 66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76400" h="66675">
                  <a:moveTo>
                    <a:pt x="50006" y="7144"/>
                  </a:moveTo>
                  <a:lnTo>
                    <a:pt x="1630204" y="7144"/>
                  </a:lnTo>
                  <a:cubicBezTo>
                    <a:pt x="1653064" y="7144"/>
                    <a:pt x="1672114" y="26194"/>
                    <a:pt x="1672114" y="49054"/>
                  </a:cubicBezTo>
                  <a:lnTo>
                    <a:pt x="1672114" y="57626"/>
                  </a:lnTo>
                  <a:cubicBezTo>
                    <a:pt x="1672114" y="57626"/>
                    <a:pt x="1674019" y="64294"/>
                    <a:pt x="1656874" y="62389"/>
                  </a:cubicBezTo>
                  <a:cubicBezTo>
                    <a:pt x="1655921" y="62389"/>
                    <a:pt x="1654969" y="62389"/>
                    <a:pt x="1654016" y="62389"/>
                  </a:cubicBezTo>
                  <a:lnTo>
                    <a:pt x="29051" y="62389"/>
                  </a:lnTo>
                  <a:cubicBezTo>
                    <a:pt x="26194" y="62389"/>
                    <a:pt x="24289" y="62389"/>
                    <a:pt x="21431" y="63341"/>
                  </a:cubicBezTo>
                  <a:cubicBezTo>
                    <a:pt x="16669" y="64294"/>
                    <a:pt x="8096" y="64294"/>
                    <a:pt x="7144" y="55721"/>
                  </a:cubicBezTo>
                  <a:lnTo>
                    <a:pt x="7144" y="48101"/>
                  </a:lnTo>
                  <a:cubicBezTo>
                    <a:pt x="8096" y="25241"/>
                    <a:pt x="26194" y="7144"/>
                    <a:pt x="50006" y="7144"/>
                  </a:cubicBezTo>
                  <a:close/>
                </a:path>
              </a:pathLst>
            </a:custGeom>
            <a:solidFill>
              <a:srgbClr val="CCCCCC"/>
            </a:solidFill>
            <a:ln w="9525" cap="flat">
              <a:noFill/>
              <a:prstDash val="solid"/>
              <a:miter/>
            </a:ln>
          </p:spPr>
          <p:txBody>
            <a:bodyPr rtlCol="0" anchor="ctr"/>
            <a:lstStyle/>
            <a:p>
              <a:endParaRPr lang="en-US"/>
            </a:p>
          </p:txBody>
        </p:sp>
        <p:sp>
          <p:nvSpPr>
            <p:cNvPr id="43" name="Freeform: Shape 42">
              <a:extLst>
                <a:ext uri="{FF2B5EF4-FFF2-40B4-BE49-F238E27FC236}">
                  <a16:creationId xmlns:a16="http://schemas.microsoft.com/office/drawing/2014/main" id="{A6502BC9-FEB0-99F3-635A-E04DD6895D39}"/>
                </a:ext>
              </a:extLst>
            </p:cNvPr>
            <p:cNvSpPr/>
            <p:nvPr/>
          </p:nvSpPr>
          <p:spPr>
            <a:xfrm>
              <a:off x="4438629" y="6215033"/>
              <a:ext cx="1618413" cy="184076"/>
            </a:xfrm>
            <a:custGeom>
              <a:avLst/>
              <a:gdLst>
                <a:gd name="connsiteX0" fmla="*/ 1478513 w 1618413"/>
                <a:gd name="connsiteY0" fmla="*/ 177499 h 184076"/>
                <a:gd name="connsiteX1" fmla="*/ 1485084 w 1618413"/>
                <a:gd name="connsiteY1" fmla="*/ 177499 h 184076"/>
                <a:gd name="connsiteX2" fmla="*/ 1502686 w 1618413"/>
                <a:gd name="connsiteY2" fmla="*/ 178122 h 184076"/>
                <a:gd name="connsiteX3" fmla="*/ 1499879 w 1618413"/>
                <a:gd name="connsiteY3" fmla="*/ 178526 h 184076"/>
                <a:gd name="connsiteX4" fmla="*/ 1478513 w 1618413"/>
                <a:gd name="connsiteY4" fmla="*/ 177499 h 184076"/>
                <a:gd name="connsiteX5" fmla="*/ 84799 w 1618413"/>
                <a:gd name="connsiteY5" fmla="*/ 170928 h 184076"/>
                <a:gd name="connsiteX6" fmla="*/ 117666 w 1618413"/>
                <a:gd name="connsiteY6" fmla="*/ 177499 h 184076"/>
                <a:gd name="connsiteX7" fmla="*/ 104518 w 1618413"/>
                <a:gd name="connsiteY7" fmla="*/ 177499 h 184076"/>
                <a:gd name="connsiteX8" fmla="*/ 84799 w 1618413"/>
                <a:gd name="connsiteY8" fmla="*/ 170928 h 184076"/>
                <a:gd name="connsiteX9" fmla="*/ 1603418 w 1618413"/>
                <a:gd name="connsiteY9" fmla="*/ 0 h 184076"/>
                <a:gd name="connsiteX10" fmla="*/ 1616567 w 1618413"/>
                <a:gd name="connsiteY10" fmla="*/ 0 h 184076"/>
                <a:gd name="connsiteX11" fmla="*/ 1511177 w 1618413"/>
                <a:gd name="connsiteY11" fmla="*/ 178423 h 184076"/>
                <a:gd name="connsiteX12" fmla="*/ 1502686 w 1618413"/>
                <a:gd name="connsiteY12" fmla="*/ 178122 h 184076"/>
                <a:gd name="connsiteX13" fmla="*/ 1521501 w 1618413"/>
                <a:gd name="connsiteY13" fmla="*/ 175419 h 184076"/>
                <a:gd name="connsiteX14" fmla="*/ 1603418 w 1618413"/>
                <a:gd name="connsiteY14" fmla="*/ 6571 h 184076"/>
                <a:gd name="connsiteX15" fmla="*/ 5911 w 1618413"/>
                <a:gd name="connsiteY15" fmla="*/ 0 h 184076"/>
                <a:gd name="connsiteX16" fmla="*/ 19060 w 1618413"/>
                <a:gd name="connsiteY16" fmla="*/ 6571 h 184076"/>
                <a:gd name="connsiteX17" fmla="*/ 91379 w 1618413"/>
                <a:gd name="connsiteY17" fmla="*/ 184076 h 184076"/>
                <a:gd name="connsiteX18" fmla="*/ 5911 w 1618413"/>
                <a:gd name="connsiteY18" fmla="*/ 0 h 184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618413" h="184076">
                  <a:moveTo>
                    <a:pt x="1478513" y="177499"/>
                  </a:moveTo>
                  <a:lnTo>
                    <a:pt x="1485084" y="177499"/>
                  </a:lnTo>
                  <a:lnTo>
                    <a:pt x="1502686" y="178122"/>
                  </a:lnTo>
                  <a:lnTo>
                    <a:pt x="1499879" y="178526"/>
                  </a:lnTo>
                  <a:cubicBezTo>
                    <a:pt x="1487142" y="179142"/>
                    <a:pt x="1478513" y="177499"/>
                    <a:pt x="1478513" y="177499"/>
                  </a:cubicBezTo>
                  <a:close/>
                  <a:moveTo>
                    <a:pt x="84799" y="170928"/>
                  </a:moveTo>
                  <a:cubicBezTo>
                    <a:pt x="97947" y="177499"/>
                    <a:pt x="104518" y="177499"/>
                    <a:pt x="117666" y="177499"/>
                  </a:cubicBezTo>
                  <a:lnTo>
                    <a:pt x="104518" y="177499"/>
                  </a:lnTo>
                  <a:cubicBezTo>
                    <a:pt x="97947" y="177499"/>
                    <a:pt x="91370" y="177499"/>
                    <a:pt x="84799" y="170928"/>
                  </a:cubicBezTo>
                  <a:close/>
                  <a:moveTo>
                    <a:pt x="1603418" y="0"/>
                  </a:moveTo>
                  <a:lnTo>
                    <a:pt x="1616567" y="0"/>
                  </a:lnTo>
                  <a:cubicBezTo>
                    <a:pt x="1631361" y="152847"/>
                    <a:pt x="1553705" y="176266"/>
                    <a:pt x="1511177" y="178423"/>
                  </a:cubicBezTo>
                  <a:lnTo>
                    <a:pt x="1502686" y="178122"/>
                  </a:lnTo>
                  <a:lnTo>
                    <a:pt x="1521501" y="175419"/>
                  </a:lnTo>
                  <a:cubicBezTo>
                    <a:pt x="1560791" y="165788"/>
                    <a:pt x="1611636" y="129836"/>
                    <a:pt x="1603418" y="6571"/>
                  </a:cubicBezTo>
                  <a:close/>
                  <a:moveTo>
                    <a:pt x="5911" y="0"/>
                  </a:moveTo>
                  <a:lnTo>
                    <a:pt x="19060" y="6571"/>
                  </a:lnTo>
                  <a:cubicBezTo>
                    <a:pt x="19060" y="6571"/>
                    <a:pt x="-20385" y="144631"/>
                    <a:pt x="91379" y="184076"/>
                  </a:cubicBezTo>
                  <a:cubicBezTo>
                    <a:pt x="-33534" y="151202"/>
                    <a:pt x="5911" y="0"/>
                    <a:pt x="5911" y="0"/>
                  </a:cubicBezTo>
                  <a:close/>
                </a:path>
              </a:pathLst>
            </a:custGeom>
            <a:solidFill>
              <a:srgbClr val="4D4D4D"/>
            </a:solidFill>
            <a:ln w="9525" cap="flat">
              <a:noFill/>
              <a:prstDash val="solid"/>
              <a:miter/>
            </a:ln>
          </p:spPr>
          <p:txBody>
            <a:bodyPr rtlCol="0" anchor="ctr"/>
            <a:lstStyle/>
            <a:p>
              <a:endParaRPr lang="en-US"/>
            </a:p>
          </p:txBody>
        </p:sp>
        <p:grpSp>
          <p:nvGrpSpPr>
            <p:cNvPr id="44" name="Group 43">
              <a:extLst>
                <a:ext uri="{FF2B5EF4-FFF2-40B4-BE49-F238E27FC236}">
                  <a16:creationId xmlns:a16="http://schemas.microsoft.com/office/drawing/2014/main" id="{CE2B78D0-403A-FDBA-2D4D-B13437C34DC4}"/>
                </a:ext>
              </a:extLst>
            </p:cNvPr>
            <p:cNvGrpSpPr/>
            <p:nvPr/>
          </p:nvGrpSpPr>
          <p:grpSpPr>
            <a:xfrm>
              <a:off x="1606" y="6382978"/>
              <a:ext cx="413937" cy="115242"/>
              <a:chOff x="5955" y="6353672"/>
              <a:chExt cx="413937" cy="115242"/>
            </a:xfrm>
          </p:grpSpPr>
          <p:sp>
            <p:nvSpPr>
              <p:cNvPr id="49" name="Rectangle: Rounded Corners 48">
                <a:extLst>
                  <a:ext uri="{FF2B5EF4-FFF2-40B4-BE49-F238E27FC236}">
                    <a16:creationId xmlns:a16="http://schemas.microsoft.com/office/drawing/2014/main" id="{A5BC5E59-2349-7187-B8C7-755BB4A04187}"/>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Rounded Corners 49">
                <a:extLst>
                  <a:ext uri="{FF2B5EF4-FFF2-40B4-BE49-F238E27FC236}">
                    <a16:creationId xmlns:a16="http://schemas.microsoft.com/office/drawing/2014/main" id="{14706C1E-E172-BD0B-E8FC-FD73781F3F1A}"/>
                  </a:ext>
                </a:extLst>
              </p:cNvPr>
              <p:cNvSpPr/>
              <p:nvPr/>
            </p:nvSpPr>
            <p:spPr>
              <a:xfrm>
                <a:off x="99417" y="6382279"/>
                <a:ext cx="227012"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5" name="Group 44">
              <a:extLst>
                <a:ext uri="{FF2B5EF4-FFF2-40B4-BE49-F238E27FC236}">
                  <a16:creationId xmlns:a16="http://schemas.microsoft.com/office/drawing/2014/main" id="{A5CAFF7B-E231-4231-B41D-CCA858961CBD}"/>
                </a:ext>
              </a:extLst>
            </p:cNvPr>
            <p:cNvGrpSpPr/>
            <p:nvPr/>
          </p:nvGrpSpPr>
          <p:grpSpPr>
            <a:xfrm>
              <a:off x="9855291" y="6381600"/>
              <a:ext cx="885989" cy="115242"/>
              <a:chOff x="5955" y="6353672"/>
              <a:chExt cx="413937" cy="115242"/>
            </a:xfrm>
          </p:grpSpPr>
          <p:sp>
            <p:nvSpPr>
              <p:cNvPr id="47" name="Rectangle: Rounded Corners 46">
                <a:extLst>
                  <a:ext uri="{FF2B5EF4-FFF2-40B4-BE49-F238E27FC236}">
                    <a16:creationId xmlns:a16="http://schemas.microsoft.com/office/drawing/2014/main" id="{B0C7C94E-04A1-3CB5-98B3-BEC5B68496D2}"/>
                  </a:ext>
                </a:extLst>
              </p:cNvPr>
              <p:cNvSpPr/>
              <p:nvPr/>
            </p:nvSpPr>
            <p:spPr>
              <a:xfrm>
                <a:off x="5955" y="6353672"/>
                <a:ext cx="413937" cy="115242"/>
              </a:xfrm>
              <a:prstGeom prst="roundRect">
                <a:avLst>
                  <a:gd name="adj" fmla="val 28154"/>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Rounded Corners 47">
                <a:extLst>
                  <a:ext uri="{FF2B5EF4-FFF2-40B4-BE49-F238E27FC236}">
                    <a16:creationId xmlns:a16="http://schemas.microsoft.com/office/drawing/2014/main" id="{8F58014B-DB85-3358-039D-DBCE6B7D0E25}"/>
                  </a:ext>
                </a:extLst>
              </p:cNvPr>
              <p:cNvSpPr/>
              <p:nvPr/>
            </p:nvSpPr>
            <p:spPr>
              <a:xfrm>
                <a:off x="84761" y="6382279"/>
                <a:ext cx="256326" cy="55272"/>
              </a:xfrm>
              <a:prstGeom prst="roundRect">
                <a:avLst>
                  <a:gd name="adj" fmla="val 28154"/>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6" name="Freeform: Shape 45">
              <a:extLst>
                <a:ext uri="{FF2B5EF4-FFF2-40B4-BE49-F238E27FC236}">
                  <a16:creationId xmlns:a16="http://schemas.microsoft.com/office/drawing/2014/main" id="{36508069-344F-0868-9C9C-FFAA1F58E984}"/>
                </a:ext>
              </a:extLst>
            </p:cNvPr>
            <p:cNvSpPr/>
            <p:nvPr/>
          </p:nvSpPr>
          <p:spPr>
            <a:xfrm>
              <a:off x="3892805" y="496953"/>
              <a:ext cx="5479036" cy="5431217"/>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sp>
        <p:nvSpPr>
          <p:cNvPr id="24" name="Text Placeholder 23">
            <a:extLst>
              <a:ext uri="{FF2B5EF4-FFF2-40B4-BE49-F238E27FC236}">
                <a16:creationId xmlns:a16="http://schemas.microsoft.com/office/drawing/2014/main" id="{D8BD5064-D261-4052-8B4F-6502578B4E65}"/>
              </a:ext>
            </a:extLst>
          </p:cNvPr>
          <p:cNvSpPr>
            <a:spLocks noGrp="1"/>
          </p:cNvSpPr>
          <p:nvPr>
            <p:ph type="body" sz="quarter" idx="10"/>
          </p:nvPr>
        </p:nvSpPr>
        <p:spPr/>
        <p:txBody>
          <a:bodyPr/>
          <a:lstStyle/>
          <a:p>
            <a:r>
              <a:rPr lang="en-US" sz="4800"/>
              <a:t>Resources - Examples Montessori Online</a:t>
            </a:r>
          </a:p>
        </p:txBody>
      </p:sp>
      <p:grpSp>
        <p:nvGrpSpPr>
          <p:cNvPr id="10" name="그룹 9">
            <a:extLst>
              <a:ext uri="{FF2B5EF4-FFF2-40B4-BE49-F238E27FC236}">
                <a16:creationId xmlns:a16="http://schemas.microsoft.com/office/drawing/2014/main" id="{F5AF25AA-AF45-4CEC-AA40-5F20E5C938E3}"/>
              </a:ext>
            </a:extLst>
          </p:cNvPr>
          <p:cNvGrpSpPr/>
          <p:nvPr/>
        </p:nvGrpSpPr>
        <p:grpSpPr>
          <a:xfrm>
            <a:off x="5430347" y="1242883"/>
            <a:ext cx="6436378" cy="1398002"/>
            <a:chOff x="7141771" y="1747925"/>
            <a:chExt cx="6970772" cy="1298464"/>
          </a:xfrm>
        </p:grpSpPr>
        <p:sp>
          <p:nvSpPr>
            <p:cNvPr id="11" name="Rectangle 18">
              <a:extLst>
                <a:ext uri="{FF2B5EF4-FFF2-40B4-BE49-F238E27FC236}">
                  <a16:creationId xmlns:a16="http://schemas.microsoft.com/office/drawing/2014/main" id="{1E5FA016-7A81-4844-A24C-6A91AEADFE7B}"/>
                </a:ext>
              </a:extLst>
            </p:cNvPr>
            <p:cNvSpPr/>
            <p:nvPr/>
          </p:nvSpPr>
          <p:spPr>
            <a:xfrm>
              <a:off x="7141771" y="1747925"/>
              <a:ext cx="6970771" cy="276999"/>
            </a:xfrm>
            <a:prstGeom prst="rect">
              <a:avLst/>
            </a:prstGeom>
          </p:spPr>
          <p:txBody>
            <a:bodyPr wrap="square">
              <a:spAutoFit/>
            </a:bodyPr>
            <a:lstStyle/>
            <a:p>
              <a:pPr>
                <a:spcBef>
                  <a:spcPts val="100"/>
                </a:spcBef>
                <a:spcAft>
                  <a:spcPts val="100"/>
                </a:spcAft>
              </a:pPr>
              <a:r>
                <a:rPr lang="en-US" sz="1200" b="1">
                  <a:solidFill>
                    <a:schemeClr val="accent1"/>
                  </a:solidFill>
                </a:rPr>
                <a:t>Digital Montessori Resources</a:t>
              </a:r>
            </a:p>
          </p:txBody>
        </p:sp>
        <p:sp>
          <p:nvSpPr>
            <p:cNvPr id="12" name="Rectangle 18">
              <a:extLst>
                <a:ext uri="{FF2B5EF4-FFF2-40B4-BE49-F238E27FC236}">
                  <a16:creationId xmlns:a16="http://schemas.microsoft.com/office/drawing/2014/main" id="{5139B0C7-8573-40C0-AD3C-3C3F6AA40D4D}"/>
                </a:ext>
              </a:extLst>
            </p:cNvPr>
            <p:cNvSpPr/>
            <p:nvPr/>
          </p:nvSpPr>
          <p:spPr>
            <a:xfrm>
              <a:off x="7141772" y="2007754"/>
              <a:ext cx="6970771" cy="1038635"/>
            </a:xfrm>
            <a:prstGeom prst="rect">
              <a:avLst/>
            </a:prstGeom>
          </p:spPr>
          <p:txBody>
            <a:bodyPr wrap="square">
              <a:spAutoFit/>
            </a:bodyPr>
            <a:lstStyle/>
            <a:p>
              <a:pPr>
                <a:spcBef>
                  <a:spcPts val="100"/>
                </a:spcBef>
                <a:spcAft>
                  <a:spcPts val="100"/>
                </a:spcAft>
              </a:pPr>
              <a:r>
                <a:rPr lang="en-US" sz="1000"/>
                <a:t>Montessori Digital Tools:</a:t>
              </a:r>
            </a:p>
            <a:p>
              <a:pPr marL="266700" lvl="1" indent="-88900">
                <a:spcBef>
                  <a:spcPts val="100"/>
                </a:spcBef>
                <a:spcAft>
                  <a:spcPts val="100"/>
                </a:spcAft>
                <a:buFont typeface="Arial" panose="020B0604020202020204" pitchFamily="34" charset="0"/>
                <a:buChar char="•"/>
              </a:pPr>
              <a:r>
                <a:rPr lang="en-US" sz="1000" b="1">
                  <a:hlinkClick r:id="rId2">
                    <a:extLst>
                      <a:ext uri="{A12FA001-AC4F-418D-AE19-62706E023703}">
                        <ahyp:hlinkClr xmlns:ahyp="http://schemas.microsoft.com/office/drawing/2018/hyperlinkcolor" val="tx"/>
                      </a:ext>
                    </a:extLst>
                  </a:hlinkClick>
                </a:rPr>
                <a:t>Montessori Nature</a:t>
              </a:r>
              <a:r>
                <a:rPr lang="en-US" sz="1000"/>
                <a:t>: Offers various free resources and activities inspired by Montessori principles, including digital resources and guides for integrating technology.</a:t>
              </a:r>
            </a:p>
            <a:p>
              <a:pPr>
                <a:spcBef>
                  <a:spcPts val="100"/>
                </a:spcBef>
                <a:spcAft>
                  <a:spcPts val="100"/>
                </a:spcAft>
              </a:pPr>
              <a:r>
                <a:rPr lang="en-US" sz="1000"/>
                <a:t>Montessori Apps:</a:t>
              </a:r>
            </a:p>
            <a:p>
              <a:pPr marL="266700" lvl="1" indent="-88900">
                <a:spcBef>
                  <a:spcPts val="100"/>
                </a:spcBef>
                <a:spcAft>
                  <a:spcPts val="100"/>
                </a:spcAft>
                <a:buFont typeface="Arial" panose="020B0604020202020204" pitchFamily="34" charset="0"/>
                <a:buChar char="•"/>
              </a:pPr>
              <a:r>
                <a:rPr lang="en-US" sz="1000" b="1">
                  <a:hlinkClick r:id="rId3">
                    <a:extLst>
                      <a:ext uri="{A12FA001-AC4F-418D-AE19-62706E023703}">
                        <ahyp:hlinkClr xmlns:ahyp="http://schemas.microsoft.com/office/drawing/2018/hyperlinkcolor" val="tx"/>
                      </a:ext>
                    </a:extLst>
                  </a:hlinkClick>
                </a:rPr>
                <a:t>Montessori Crosswords</a:t>
              </a:r>
              <a:r>
                <a:rPr lang="en-US" sz="1000"/>
                <a:t>: Free app that helps kids develop language/spelling skills in a Montessori style.</a:t>
              </a:r>
            </a:p>
            <a:p>
              <a:pPr marL="266700" lvl="1" indent="-88900">
                <a:spcBef>
                  <a:spcPts val="100"/>
                </a:spcBef>
                <a:spcAft>
                  <a:spcPts val="100"/>
                </a:spcAft>
                <a:buFont typeface="Arial" panose="020B0604020202020204" pitchFamily="34" charset="0"/>
                <a:buChar char="•"/>
              </a:pPr>
              <a:r>
                <a:rPr lang="en-US" sz="1000" b="1">
                  <a:hlinkClick r:id="rId4">
                    <a:extLst>
                      <a:ext uri="{A12FA001-AC4F-418D-AE19-62706E023703}">
                        <ahyp:hlinkClr xmlns:ahyp="http://schemas.microsoft.com/office/drawing/2018/hyperlinkcolor" val="tx"/>
                      </a:ext>
                    </a:extLst>
                  </a:hlinkClick>
                </a:rPr>
                <a:t>Montessori Numbers</a:t>
              </a:r>
              <a:r>
                <a:rPr lang="en-US" sz="1000"/>
                <a:t>: Focuses on basic math skills through interactive activities.</a:t>
              </a:r>
            </a:p>
          </p:txBody>
        </p:sp>
      </p:grpSp>
      <p:grpSp>
        <p:nvGrpSpPr>
          <p:cNvPr id="13" name="그룹 8">
            <a:extLst>
              <a:ext uri="{FF2B5EF4-FFF2-40B4-BE49-F238E27FC236}">
                <a16:creationId xmlns:a16="http://schemas.microsoft.com/office/drawing/2014/main" id="{D2CD4AE2-18AE-4BFF-A6A9-583D9CA8E273}"/>
              </a:ext>
            </a:extLst>
          </p:cNvPr>
          <p:cNvGrpSpPr/>
          <p:nvPr/>
        </p:nvGrpSpPr>
        <p:grpSpPr>
          <a:xfrm>
            <a:off x="5430349" y="2740924"/>
            <a:ext cx="6436377" cy="1015268"/>
            <a:chOff x="7141773" y="3063874"/>
            <a:chExt cx="6970771" cy="942980"/>
          </a:xfrm>
        </p:grpSpPr>
        <p:sp>
          <p:nvSpPr>
            <p:cNvPr id="14" name="Rectangle 18">
              <a:extLst>
                <a:ext uri="{FF2B5EF4-FFF2-40B4-BE49-F238E27FC236}">
                  <a16:creationId xmlns:a16="http://schemas.microsoft.com/office/drawing/2014/main" id="{838ECC54-493A-4A00-8615-96E0085671EA}"/>
                </a:ext>
              </a:extLst>
            </p:cNvPr>
            <p:cNvSpPr/>
            <p:nvPr/>
          </p:nvSpPr>
          <p:spPr>
            <a:xfrm>
              <a:off x="7141773" y="3063874"/>
              <a:ext cx="6970771" cy="276999"/>
            </a:xfrm>
            <a:prstGeom prst="rect">
              <a:avLst/>
            </a:prstGeom>
          </p:spPr>
          <p:txBody>
            <a:bodyPr wrap="square">
              <a:spAutoFit/>
            </a:bodyPr>
            <a:lstStyle/>
            <a:p>
              <a:r>
                <a:rPr lang="en-US" sz="1200" b="1">
                  <a:solidFill>
                    <a:schemeClr val="accent1"/>
                  </a:solidFill>
                </a:rPr>
                <a:t>Free Online Platforms with Montessori Principles</a:t>
              </a:r>
              <a:endParaRPr lang="ko-KR" altLang="en-US" sz="1200" b="1">
                <a:solidFill>
                  <a:schemeClr val="tx1">
                    <a:lumMod val="75000"/>
                    <a:lumOff val="25000"/>
                  </a:schemeClr>
                </a:solidFill>
              </a:endParaRPr>
            </a:p>
          </p:txBody>
        </p:sp>
        <p:sp>
          <p:nvSpPr>
            <p:cNvPr id="15" name="Rectangle 18">
              <a:extLst>
                <a:ext uri="{FF2B5EF4-FFF2-40B4-BE49-F238E27FC236}">
                  <a16:creationId xmlns:a16="http://schemas.microsoft.com/office/drawing/2014/main" id="{3E7A5158-4538-4F69-9E5D-9C4529752AB8}"/>
                </a:ext>
              </a:extLst>
            </p:cNvPr>
            <p:cNvSpPr/>
            <p:nvPr/>
          </p:nvSpPr>
          <p:spPr>
            <a:xfrm>
              <a:off x="7141773" y="3325548"/>
              <a:ext cx="6970771" cy="681306"/>
            </a:xfrm>
            <a:prstGeom prst="rect">
              <a:avLst/>
            </a:prstGeom>
          </p:spPr>
          <p:txBody>
            <a:bodyPr wrap="square">
              <a:spAutoFit/>
            </a:bodyPr>
            <a:lstStyle/>
            <a:p>
              <a:pPr marL="266700" indent="-88900">
                <a:spcBef>
                  <a:spcPts val="100"/>
                </a:spcBef>
                <a:spcAft>
                  <a:spcPts val="100"/>
                </a:spcAft>
                <a:buFont typeface="Arial" panose="020B0604020202020204" pitchFamily="34" charset="0"/>
                <a:buChar char="•"/>
              </a:pPr>
              <a:r>
                <a:rPr lang="en-US" sz="1000" b="1">
                  <a:hlinkClick r:id="rId5">
                    <a:extLst>
                      <a:ext uri="{A12FA001-AC4F-418D-AE19-62706E023703}">
                        <ahyp:hlinkClr xmlns:ahyp="http://schemas.microsoft.com/office/drawing/2018/hyperlinkcolor" val="tx"/>
                      </a:ext>
                    </a:extLst>
                  </a:hlinkClick>
                </a:rPr>
                <a:t>Khan Academy</a:t>
              </a:r>
              <a:r>
                <a:rPr lang="en-US" sz="1000"/>
                <a:t>: Although not explicitly Montessori, it provides interactive and self-paced learning in subjects like math and science, which aligns with Montessori’s emphasis on individualized learning.</a:t>
              </a:r>
            </a:p>
            <a:p>
              <a:pPr marL="266700" indent="-88900">
                <a:spcBef>
                  <a:spcPts val="100"/>
                </a:spcBef>
                <a:spcAft>
                  <a:spcPts val="100"/>
                </a:spcAft>
                <a:buFont typeface="Arial" panose="020B0604020202020204" pitchFamily="34" charset="0"/>
                <a:buChar char="•"/>
              </a:pPr>
              <a:r>
                <a:rPr lang="en-US" sz="1000" b="1" err="1">
                  <a:hlinkClick r:id="rId6">
                    <a:extLst>
                      <a:ext uri="{A12FA001-AC4F-418D-AE19-62706E023703}">
                        <ahyp:hlinkClr xmlns:ahyp="http://schemas.microsoft.com/office/drawing/2018/hyperlinkcolor" val="tx"/>
                      </a:ext>
                    </a:extLst>
                  </a:hlinkClick>
                </a:rPr>
                <a:t>ABCmouse</a:t>
              </a:r>
              <a:r>
                <a:rPr lang="en-US" sz="1000"/>
                <a:t>: While not free, they occasionally offer trial periods. It’s structured similarly to Montessori </a:t>
              </a:r>
              <a:br>
                <a:rPr lang="en-US" sz="1000"/>
              </a:br>
              <a:r>
                <a:rPr lang="en-US" sz="1000"/>
                <a:t>with interactive and engaging content.</a:t>
              </a:r>
            </a:p>
          </p:txBody>
        </p:sp>
      </p:grpSp>
      <p:grpSp>
        <p:nvGrpSpPr>
          <p:cNvPr id="16" name="그룹 6">
            <a:extLst>
              <a:ext uri="{FF2B5EF4-FFF2-40B4-BE49-F238E27FC236}">
                <a16:creationId xmlns:a16="http://schemas.microsoft.com/office/drawing/2014/main" id="{BD3FE301-6C9A-4711-B28D-8150FB7998AB}"/>
              </a:ext>
            </a:extLst>
          </p:cNvPr>
          <p:cNvGrpSpPr/>
          <p:nvPr/>
        </p:nvGrpSpPr>
        <p:grpSpPr>
          <a:xfrm>
            <a:off x="5430349" y="4971539"/>
            <a:ext cx="6436377" cy="1015264"/>
            <a:chOff x="7141773" y="5211098"/>
            <a:chExt cx="6970771" cy="942977"/>
          </a:xfrm>
        </p:grpSpPr>
        <p:sp>
          <p:nvSpPr>
            <p:cNvPr id="17" name="Rectangle 18">
              <a:extLst>
                <a:ext uri="{FF2B5EF4-FFF2-40B4-BE49-F238E27FC236}">
                  <a16:creationId xmlns:a16="http://schemas.microsoft.com/office/drawing/2014/main" id="{E359A50E-12A7-4C19-8D92-E71314592253}"/>
                </a:ext>
              </a:extLst>
            </p:cNvPr>
            <p:cNvSpPr/>
            <p:nvPr/>
          </p:nvSpPr>
          <p:spPr>
            <a:xfrm>
              <a:off x="7141773" y="5211098"/>
              <a:ext cx="6970771" cy="276999"/>
            </a:xfrm>
            <a:prstGeom prst="rect">
              <a:avLst/>
            </a:prstGeom>
          </p:spPr>
          <p:txBody>
            <a:bodyPr wrap="square">
              <a:spAutoFit/>
            </a:bodyPr>
            <a:lstStyle/>
            <a:p>
              <a:pPr>
                <a:spcBef>
                  <a:spcPts val="100"/>
                </a:spcBef>
                <a:spcAft>
                  <a:spcPts val="100"/>
                </a:spcAft>
              </a:pPr>
              <a:r>
                <a:rPr lang="en-US" sz="1200" b="1">
                  <a:solidFill>
                    <a:schemeClr val="accent1"/>
                  </a:solidFill>
                </a:rPr>
                <a:t>DIY Montessori Computer Activities</a:t>
              </a:r>
            </a:p>
          </p:txBody>
        </p:sp>
        <p:sp>
          <p:nvSpPr>
            <p:cNvPr id="18" name="Rectangle 18">
              <a:extLst>
                <a:ext uri="{FF2B5EF4-FFF2-40B4-BE49-F238E27FC236}">
                  <a16:creationId xmlns:a16="http://schemas.microsoft.com/office/drawing/2014/main" id="{88BB41A2-C5D3-42DB-A57E-7D50C633554D}"/>
                </a:ext>
              </a:extLst>
            </p:cNvPr>
            <p:cNvSpPr/>
            <p:nvPr/>
          </p:nvSpPr>
          <p:spPr>
            <a:xfrm>
              <a:off x="7141773" y="5472769"/>
              <a:ext cx="6970771" cy="681306"/>
            </a:xfrm>
            <a:prstGeom prst="rect">
              <a:avLst/>
            </a:prstGeom>
          </p:spPr>
          <p:txBody>
            <a:bodyPr wrap="square">
              <a:spAutoFit/>
            </a:bodyPr>
            <a:lstStyle/>
            <a:p>
              <a:pPr marL="266700" indent="-88900">
                <a:spcBef>
                  <a:spcPts val="100"/>
                </a:spcBef>
                <a:spcAft>
                  <a:spcPts val="100"/>
                </a:spcAft>
                <a:buFont typeface="Arial" panose="020B0604020202020204" pitchFamily="34" charset="0"/>
                <a:buChar char="•"/>
              </a:pPr>
              <a:r>
                <a:rPr lang="en-US" sz="1000">
                  <a:solidFill>
                    <a:schemeClr val="tx1"/>
                  </a:solidFill>
                </a:rPr>
                <a:t>Create Interactive Lessons: </a:t>
              </a:r>
              <a:r>
                <a:rPr lang="en-US" sz="1000" b="0">
                  <a:solidFill>
                    <a:schemeClr val="tx1"/>
                  </a:solidFill>
                </a:rPr>
                <a:t>Use tools like Google Slides or </a:t>
              </a:r>
              <a:r>
                <a:rPr lang="en-US" sz="1000" b="1">
                  <a:solidFill>
                    <a:schemeClr val="tx1"/>
                  </a:solidFill>
                  <a:hlinkClick r:id="rId7">
                    <a:extLst>
                      <a:ext uri="{A12FA001-AC4F-418D-AE19-62706E023703}">
                        <ahyp:hlinkClr xmlns:ahyp="http://schemas.microsoft.com/office/drawing/2018/hyperlinkcolor" val="tx"/>
                      </a:ext>
                    </a:extLst>
                  </a:hlinkClick>
                </a:rPr>
                <a:t>Canva</a:t>
              </a:r>
              <a:r>
                <a:rPr lang="en-US" sz="1000" b="0">
                  <a:solidFill>
                    <a:schemeClr val="tx1"/>
                  </a:solidFill>
                </a:rPr>
                <a:t> to create simple, interactive presentations and lessons. This aligns with Montessori’s principle of self-paced, hands-on learning.</a:t>
              </a:r>
            </a:p>
            <a:p>
              <a:pPr marL="266700" indent="-88900">
                <a:spcBef>
                  <a:spcPts val="100"/>
                </a:spcBef>
                <a:spcAft>
                  <a:spcPts val="100"/>
                </a:spcAft>
                <a:buFont typeface="Arial" panose="020B0604020202020204" pitchFamily="34" charset="0"/>
                <a:buChar char="•"/>
              </a:pPr>
              <a:r>
                <a:rPr lang="en-US" sz="1000">
                  <a:solidFill>
                    <a:schemeClr val="tx1"/>
                  </a:solidFill>
                </a:rPr>
                <a:t>Coding for Kids: </a:t>
              </a:r>
              <a:r>
                <a:rPr lang="en-US" sz="1000" b="0">
                  <a:solidFill>
                    <a:schemeClr val="tx1"/>
                  </a:solidFill>
                </a:rPr>
                <a:t>Platforms like </a:t>
              </a:r>
              <a:r>
                <a:rPr lang="en-US" sz="1000" b="1">
                  <a:solidFill>
                    <a:schemeClr val="tx1"/>
                  </a:solidFill>
                  <a:hlinkClick r:id="rId8">
                    <a:extLst>
                      <a:ext uri="{A12FA001-AC4F-418D-AE19-62706E023703}">
                        <ahyp:hlinkClr xmlns:ahyp="http://schemas.microsoft.com/office/drawing/2018/hyperlinkcolor" val="tx"/>
                      </a:ext>
                    </a:extLst>
                  </a:hlinkClick>
                </a:rPr>
                <a:t>Scratch</a:t>
              </a:r>
              <a:r>
                <a:rPr lang="en-US" sz="1000" b="0">
                  <a:solidFill>
                    <a:schemeClr val="tx1"/>
                  </a:solidFill>
                </a:rPr>
                <a:t> or </a:t>
              </a:r>
              <a:r>
                <a:rPr lang="en-US" sz="1000" b="1">
                  <a:solidFill>
                    <a:schemeClr val="tx1"/>
                  </a:solidFill>
                  <a:hlinkClick r:id="rId9">
                    <a:extLst>
                      <a:ext uri="{A12FA001-AC4F-418D-AE19-62706E023703}">
                        <ahyp:hlinkClr xmlns:ahyp="http://schemas.microsoft.com/office/drawing/2018/hyperlinkcolor" val="tx"/>
                      </a:ext>
                    </a:extLst>
                  </a:hlinkClick>
                </a:rPr>
                <a:t>Code.org</a:t>
              </a:r>
              <a:r>
                <a:rPr lang="en-US" sz="1000" b="1">
                  <a:solidFill>
                    <a:schemeClr val="tx1"/>
                  </a:solidFill>
                </a:rPr>
                <a:t> </a:t>
              </a:r>
              <a:r>
                <a:rPr lang="en-US" sz="1000" b="0">
                  <a:solidFill>
                    <a:schemeClr val="tx1"/>
                  </a:solidFill>
                </a:rPr>
                <a:t>offer free coding activities that encourage problem-solving and creativity, reflecting Montessori’s focus </a:t>
              </a:r>
              <a:r>
                <a:rPr lang="en-US" sz="1000" b="0"/>
                <a:t>on exploration</a:t>
              </a:r>
              <a:endParaRPr lang="en-US" sz="1000"/>
            </a:p>
          </p:txBody>
        </p:sp>
      </p:grpSp>
      <p:grpSp>
        <p:nvGrpSpPr>
          <p:cNvPr id="20" name="그룹 7">
            <a:extLst>
              <a:ext uri="{FF2B5EF4-FFF2-40B4-BE49-F238E27FC236}">
                <a16:creationId xmlns:a16="http://schemas.microsoft.com/office/drawing/2014/main" id="{85F40EBF-3AFC-40E6-930B-763545CF50A6}"/>
              </a:ext>
            </a:extLst>
          </p:cNvPr>
          <p:cNvGrpSpPr/>
          <p:nvPr/>
        </p:nvGrpSpPr>
        <p:grpSpPr>
          <a:xfrm>
            <a:off x="5430349" y="3856231"/>
            <a:ext cx="6436377" cy="1015268"/>
            <a:chOff x="7141773" y="3996967"/>
            <a:chExt cx="6970771" cy="942980"/>
          </a:xfrm>
        </p:grpSpPr>
        <p:sp>
          <p:nvSpPr>
            <p:cNvPr id="21" name="Rectangle 18">
              <a:extLst>
                <a:ext uri="{FF2B5EF4-FFF2-40B4-BE49-F238E27FC236}">
                  <a16:creationId xmlns:a16="http://schemas.microsoft.com/office/drawing/2014/main" id="{CF457409-1BC1-464A-8EA9-D66F04A6A36D}"/>
                </a:ext>
              </a:extLst>
            </p:cNvPr>
            <p:cNvSpPr/>
            <p:nvPr/>
          </p:nvSpPr>
          <p:spPr>
            <a:xfrm>
              <a:off x="7141773" y="3996967"/>
              <a:ext cx="6970771" cy="276999"/>
            </a:xfrm>
            <a:prstGeom prst="rect">
              <a:avLst/>
            </a:prstGeom>
          </p:spPr>
          <p:txBody>
            <a:bodyPr wrap="square">
              <a:spAutoFit/>
            </a:bodyPr>
            <a:lstStyle/>
            <a:p>
              <a:r>
                <a:rPr lang="en-US" sz="1200" b="1">
                  <a:solidFill>
                    <a:schemeClr val="accent1"/>
                  </a:solidFill>
                </a:rPr>
                <a:t>Montessori-Aligned Educational Websites</a:t>
              </a:r>
              <a:endParaRPr lang="ko-KR" altLang="en-US" sz="1200" b="1">
                <a:solidFill>
                  <a:schemeClr val="tx1">
                    <a:lumMod val="75000"/>
                    <a:lumOff val="25000"/>
                  </a:schemeClr>
                </a:solidFill>
              </a:endParaRPr>
            </a:p>
          </p:txBody>
        </p:sp>
        <p:sp>
          <p:nvSpPr>
            <p:cNvPr id="22" name="Rectangle 18">
              <a:extLst>
                <a:ext uri="{FF2B5EF4-FFF2-40B4-BE49-F238E27FC236}">
                  <a16:creationId xmlns:a16="http://schemas.microsoft.com/office/drawing/2014/main" id="{8CC6C331-B400-4A3B-9199-AEB7E2A55BC4}"/>
                </a:ext>
              </a:extLst>
            </p:cNvPr>
            <p:cNvSpPr/>
            <p:nvPr/>
          </p:nvSpPr>
          <p:spPr>
            <a:xfrm>
              <a:off x="7141773" y="4258641"/>
              <a:ext cx="6970771" cy="681306"/>
            </a:xfrm>
            <a:prstGeom prst="rect">
              <a:avLst/>
            </a:prstGeom>
          </p:spPr>
          <p:txBody>
            <a:bodyPr wrap="square">
              <a:spAutoFit/>
            </a:bodyPr>
            <a:lstStyle/>
            <a:p>
              <a:pPr marL="266700" indent="-88900">
                <a:spcBef>
                  <a:spcPts val="100"/>
                </a:spcBef>
                <a:spcAft>
                  <a:spcPts val="100"/>
                </a:spcAft>
                <a:buFont typeface="Arial" panose="020B0604020202020204" pitchFamily="34" charset="0"/>
                <a:buChar char="•"/>
              </a:pPr>
              <a:r>
                <a:rPr lang="en-US" sz="1000" b="1">
                  <a:solidFill>
                    <a:schemeClr val="tx1"/>
                  </a:solidFill>
                  <a:hlinkClick r:id="rId10">
                    <a:extLst>
                      <a:ext uri="{A12FA001-AC4F-418D-AE19-62706E023703}">
                        <ahyp:hlinkClr xmlns:ahyp="http://schemas.microsoft.com/office/drawing/2018/hyperlinkcolor" val="tx"/>
                      </a:ext>
                    </a:extLst>
                  </a:hlinkClick>
                </a:rPr>
                <a:t>PBS Kids</a:t>
              </a:r>
              <a:r>
                <a:rPr lang="en-US" sz="1000">
                  <a:solidFill>
                    <a:schemeClr val="tx1"/>
                  </a:solidFill>
                </a:rPr>
                <a:t>: </a:t>
              </a:r>
              <a:r>
                <a:rPr lang="en-US" sz="1000" b="0">
                  <a:solidFill>
                    <a:schemeClr val="tx1"/>
                  </a:solidFill>
                </a:rPr>
                <a:t>Offers educational games and activities that can be aligned with Montessori principles, emphasizing exploration and self-directed learning.</a:t>
              </a:r>
            </a:p>
            <a:p>
              <a:pPr marL="266700" indent="-88900">
                <a:spcBef>
                  <a:spcPts val="100"/>
                </a:spcBef>
                <a:spcAft>
                  <a:spcPts val="100"/>
                </a:spcAft>
                <a:buFont typeface="Arial" panose="020B0604020202020204" pitchFamily="34" charset="0"/>
                <a:buChar char="•"/>
              </a:pPr>
              <a:r>
                <a:rPr lang="en-US" sz="1000" b="1">
                  <a:solidFill>
                    <a:schemeClr val="tx1"/>
                  </a:solidFill>
                  <a:hlinkClick r:id="rId11">
                    <a:extLst>
                      <a:ext uri="{A12FA001-AC4F-418D-AE19-62706E023703}">
                        <ahyp:hlinkClr xmlns:ahyp="http://schemas.microsoft.com/office/drawing/2018/hyperlinkcolor" val="tx"/>
                      </a:ext>
                    </a:extLst>
                  </a:hlinkClick>
                </a:rPr>
                <a:t>Starfall</a:t>
              </a:r>
              <a:r>
                <a:rPr lang="en-US" sz="1000">
                  <a:solidFill>
                    <a:schemeClr val="tx1"/>
                  </a:solidFill>
                </a:rPr>
                <a:t>: </a:t>
              </a:r>
              <a:r>
                <a:rPr lang="en-US" sz="1000" b="0">
                  <a:solidFill>
                    <a:schemeClr val="tx1"/>
                  </a:solidFill>
                </a:rPr>
                <a:t>Provides free interactive reading and math resources that can complement Montessori </a:t>
              </a:r>
              <a:br>
                <a:rPr lang="en-US" sz="1000" b="0">
                  <a:solidFill>
                    <a:schemeClr val="tx1"/>
                  </a:solidFill>
                </a:rPr>
              </a:br>
              <a:r>
                <a:rPr lang="en-US" sz="1000" b="0">
                  <a:solidFill>
                    <a:schemeClr val="tx1"/>
                  </a:solidFill>
                </a:rPr>
                <a:t>methods of instruction.</a:t>
              </a:r>
            </a:p>
          </p:txBody>
        </p:sp>
      </p:grpSp>
      <p:grpSp>
        <p:nvGrpSpPr>
          <p:cNvPr id="57" name="Group 56">
            <a:extLst>
              <a:ext uri="{FF2B5EF4-FFF2-40B4-BE49-F238E27FC236}">
                <a16:creationId xmlns:a16="http://schemas.microsoft.com/office/drawing/2014/main" id="{9E5DF990-63CA-B64D-FFDF-3F403D67D6C7}"/>
              </a:ext>
            </a:extLst>
          </p:cNvPr>
          <p:cNvGrpSpPr/>
          <p:nvPr/>
        </p:nvGrpSpPr>
        <p:grpSpPr>
          <a:xfrm>
            <a:off x="559485" y="3663968"/>
            <a:ext cx="3488238" cy="2808449"/>
            <a:chOff x="1287579" y="5612428"/>
            <a:chExt cx="4176215" cy="3234851"/>
          </a:xfrm>
        </p:grpSpPr>
        <p:grpSp>
          <p:nvGrpSpPr>
            <p:cNvPr id="28" name="Graphic 14">
              <a:extLst>
                <a:ext uri="{FF2B5EF4-FFF2-40B4-BE49-F238E27FC236}">
                  <a16:creationId xmlns:a16="http://schemas.microsoft.com/office/drawing/2014/main" id="{DC2FACA5-5BD1-2C3C-5C0D-A13C55D46800}"/>
                </a:ext>
              </a:extLst>
            </p:cNvPr>
            <p:cNvGrpSpPr/>
            <p:nvPr/>
          </p:nvGrpSpPr>
          <p:grpSpPr>
            <a:xfrm>
              <a:off x="1287579" y="5612428"/>
              <a:ext cx="4176215" cy="3234851"/>
              <a:chOff x="2444748" y="555045"/>
              <a:chExt cx="7282048" cy="5727454"/>
            </a:xfrm>
          </p:grpSpPr>
          <p:sp>
            <p:nvSpPr>
              <p:cNvPr id="30" name="Freeform: Shape 29">
                <a:extLst>
                  <a:ext uri="{FF2B5EF4-FFF2-40B4-BE49-F238E27FC236}">
                    <a16:creationId xmlns:a16="http://schemas.microsoft.com/office/drawing/2014/main" id="{3E0A2896-57BF-7111-2C5C-97D8749FF199}"/>
                  </a:ext>
                </a:extLst>
              </p:cNvPr>
              <p:cNvSpPr/>
              <p:nvPr/>
            </p:nvSpPr>
            <p:spPr>
              <a:xfrm>
                <a:off x="4964693" y="5443837"/>
                <a:ext cx="2168250" cy="818208"/>
              </a:xfrm>
              <a:custGeom>
                <a:avLst/>
                <a:gdLst>
                  <a:gd name="connsiteX0" fmla="*/ 1941333 w 2168250"/>
                  <a:gd name="connsiteY0" fmla="*/ 525699 h 818207"/>
                  <a:gd name="connsiteX1" fmla="*/ 1785874 w 2168250"/>
                  <a:gd name="connsiteY1" fmla="*/ 30683 h 818207"/>
                  <a:gd name="connsiteX2" fmla="*/ 1114943 w 2168250"/>
                  <a:gd name="connsiteY2" fmla="*/ 30683 h 818207"/>
                  <a:gd name="connsiteX3" fmla="*/ 1065851 w 2168250"/>
                  <a:gd name="connsiteY3" fmla="*/ 30683 h 818207"/>
                  <a:gd name="connsiteX4" fmla="*/ 390830 w 2168250"/>
                  <a:gd name="connsiteY4" fmla="*/ 30683 h 818207"/>
                  <a:gd name="connsiteX5" fmla="*/ 235370 w 2168250"/>
                  <a:gd name="connsiteY5" fmla="*/ 525699 h 818207"/>
                  <a:gd name="connsiteX6" fmla="*/ 259916 w 2168250"/>
                  <a:gd name="connsiteY6" fmla="*/ 816162 h 818207"/>
                  <a:gd name="connsiteX7" fmla="*/ 1065851 w 2168250"/>
                  <a:gd name="connsiteY7" fmla="*/ 816162 h 818207"/>
                  <a:gd name="connsiteX8" fmla="*/ 1114943 w 2168250"/>
                  <a:gd name="connsiteY8" fmla="*/ 816162 h 818207"/>
                  <a:gd name="connsiteX9" fmla="*/ 1920878 w 2168250"/>
                  <a:gd name="connsiteY9" fmla="*/ 816162 h 818207"/>
                  <a:gd name="connsiteX10" fmla="*/ 1941333 w 2168250"/>
                  <a:gd name="connsiteY10" fmla="*/ 525699 h 8182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2168250" h="818207">
                    <a:moveTo>
                      <a:pt x="1941333" y="525699"/>
                    </a:moveTo>
                    <a:cubicBezTo>
                      <a:pt x="1789965" y="370239"/>
                      <a:pt x="1785874" y="30683"/>
                      <a:pt x="1785874" y="30683"/>
                    </a:cubicBezTo>
                    <a:lnTo>
                      <a:pt x="1114943" y="30683"/>
                    </a:lnTo>
                    <a:lnTo>
                      <a:pt x="1065851" y="30683"/>
                    </a:lnTo>
                    <a:lnTo>
                      <a:pt x="390830" y="30683"/>
                    </a:lnTo>
                    <a:cubicBezTo>
                      <a:pt x="390830" y="30683"/>
                      <a:pt x="386739" y="366148"/>
                      <a:pt x="235370" y="525699"/>
                    </a:cubicBezTo>
                    <a:cubicBezTo>
                      <a:pt x="84002" y="681158"/>
                      <a:pt x="-149188" y="816162"/>
                      <a:pt x="259916" y="816162"/>
                    </a:cubicBezTo>
                    <a:cubicBezTo>
                      <a:pt x="587199" y="816162"/>
                      <a:pt x="939029" y="816162"/>
                      <a:pt x="1065851" y="816162"/>
                    </a:cubicBezTo>
                    <a:cubicBezTo>
                      <a:pt x="1098579" y="816162"/>
                      <a:pt x="1114943" y="816162"/>
                      <a:pt x="1114943" y="816162"/>
                    </a:cubicBezTo>
                    <a:cubicBezTo>
                      <a:pt x="1245857" y="816162"/>
                      <a:pt x="1597686" y="816162"/>
                      <a:pt x="1920878" y="816162"/>
                    </a:cubicBezTo>
                    <a:cubicBezTo>
                      <a:pt x="2329982" y="816162"/>
                      <a:pt x="2092702" y="681158"/>
                      <a:pt x="1941333" y="525699"/>
                    </a:cubicBezTo>
                    <a:close/>
                  </a:path>
                </a:pathLst>
              </a:custGeom>
              <a:gradFill>
                <a:gsLst>
                  <a:gs pos="0">
                    <a:schemeClr val="bg1">
                      <a:lumMod val="75000"/>
                    </a:schemeClr>
                  </a:gs>
                  <a:gs pos="53000">
                    <a:schemeClr val="bg1">
                      <a:lumMod val="85000"/>
                    </a:schemeClr>
                  </a:gs>
                  <a:gs pos="83000">
                    <a:schemeClr val="bg1">
                      <a:lumMod val="75000"/>
                    </a:schemeClr>
                  </a:gs>
                  <a:gs pos="100000">
                    <a:schemeClr val="bg1">
                      <a:lumMod val="75000"/>
                    </a:schemeClr>
                  </a:gs>
                </a:gsLst>
                <a:lin ang="16200000" scaled="0"/>
              </a:gradFill>
              <a:ln w="9525" cap="flat">
                <a:noFill/>
                <a:prstDash val="solid"/>
                <a:miter/>
              </a:ln>
            </p:spPr>
            <p:txBody>
              <a:bodyPr rtlCol="0" anchor="ctr"/>
              <a:lstStyle/>
              <a:p>
                <a:endParaRPr lang="en-US"/>
              </a:p>
            </p:txBody>
          </p:sp>
          <p:sp>
            <p:nvSpPr>
              <p:cNvPr id="31" name="Freeform: Shape 30">
                <a:extLst>
                  <a:ext uri="{FF2B5EF4-FFF2-40B4-BE49-F238E27FC236}">
                    <a16:creationId xmlns:a16="http://schemas.microsoft.com/office/drawing/2014/main" id="{30FB4A77-AE52-F4EB-3CEB-B18B360C8C85}"/>
                  </a:ext>
                </a:extLst>
              </p:cNvPr>
              <p:cNvSpPr/>
              <p:nvPr/>
            </p:nvSpPr>
            <p:spPr>
              <a:xfrm>
                <a:off x="2444748" y="555045"/>
                <a:ext cx="7282048" cy="4950157"/>
              </a:xfrm>
              <a:custGeom>
                <a:avLst/>
                <a:gdLst>
                  <a:gd name="connsiteX0" fmla="*/ 7038632 w 7282048"/>
                  <a:gd name="connsiteY0" fmla="*/ 30683 h 4950157"/>
                  <a:gd name="connsiteX1" fmla="*/ 3704436 w 7282048"/>
                  <a:gd name="connsiteY1" fmla="*/ 30683 h 4950157"/>
                  <a:gd name="connsiteX2" fmla="*/ 3589886 w 7282048"/>
                  <a:gd name="connsiteY2" fmla="*/ 30683 h 4950157"/>
                  <a:gd name="connsiteX3" fmla="*/ 259781 w 7282048"/>
                  <a:gd name="connsiteY3" fmla="*/ 30683 h 4950157"/>
                  <a:gd name="connsiteX4" fmla="*/ 30683 w 7282048"/>
                  <a:gd name="connsiteY4" fmla="*/ 259781 h 4950157"/>
                  <a:gd name="connsiteX5" fmla="*/ 30683 w 7282048"/>
                  <a:gd name="connsiteY5" fmla="*/ 4698558 h 4950157"/>
                  <a:gd name="connsiteX6" fmla="*/ 239326 w 7282048"/>
                  <a:gd name="connsiteY6" fmla="*/ 4931748 h 4950157"/>
                  <a:gd name="connsiteX7" fmla="*/ 7042723 w 7282048"/>
                  <a:gd name="connsiteY7" fmla="*/ 4931748 h 4950157"/>
                  <a:gd name="connsiteX8" fmla="*/ 7251366 w 7282048"/>
                  <a:gd name="connsiteY8" fmla="*/ 4698558 h 4950157"/>
                  <a:gd name="connsiteX9" fmla="*/ 7251366 w 7282048"/>
                  <a:gd name="connsiteY9" fmla="*/ 259781 h 4950157"/>
                  <a:gd name="connsiteX10" fmla="*/ 7038632 w 7282048"/>
                  <a:gd name="connsiteY10" fmla="*/ 30683 h 49501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282048" h="4950157">
                    <a:moveTo>
                      <a:pt x="7038632" y="30683"/>
                    </a:moveTo>
                    <a:lnTo>
                      <a:pt x="3704436" y="30683"/>
                    </a:lnTo>
                    <a:lnTo>
                      <a:pt x="3589886" y="30683"/>
                    </a:lnTo>
                    <a:lnTo>
                      <a:pt x="259781" y="30683"/>
                    </a:lnTo>
                    <a:cubicBezTo>
                      <a:pt x="141141" y="30683"/>
                      <a:pt x="30683" y="128868"/>
                      <a:pt x="30683" y="259781"/>
                    </a:cubicBezTo>
                    <a:lnTo>
                      <a:pt x="30683" y="4698558"/>
                    </a:lnTo>
                    <a:cubicBezTo>
                      <a:pt x="30683" y="4829472"/>
                      <a:pt x="124777" y="4931748"/>
                      <a:pt x="239326" y="4931748"/>
                    </a:cubicBezTo>
                    <a:lnTo>
                      <a:pt x="7042723" y="4931748"/>
                    </a:lnTo>
                    <a:cubicBezTo>
                      <a:pt x="7157272" y="4931748"/>
                      <a:pt x="7251366" y="4825380"/>
                      <a:pt x="7251366" y="4698558"/>
                    </a:cubicBezTo>
                    <a:lnTo>
                      <a:pt x="7251366" y="259781"/>
                    </a:lnTo>
                    <a:cubicBezTo>
                      <a:pt x="7251366" y="128868"/>
                      <a:pt x="7157272" y="30683"/>
                      <a:pt x="7038632" y="30683"/>
                    </a:cubicBezTo>
                    <a:close/>
                  </a:path>
                </a:pathLst>
              </a:custGeom>
              <a:solidFill>
                <a:srgbClr val="999999"/>
              </a:solidFill>
              <a:ln w="9525" cap="flat">
                <a:noFill/>
                <a:prstDash val="solid"/>
                <a:miter/>
              </a:ln>
            </p:spPr>
            <p:txBody>
              <a:bodyPr rtlCol="0" anchor="ctr"/>
              <a:lstStyle/>
              <a:p>
                <a:endParaRPr lang="en-US"/>
              </a:p>
            </p:txBody>
          </p:sp>
          <p:sp>
            <p:nvSpPr>
              <p:cNvPr id="32" name="Freeform: Shape 31">
                <a:extLst>
                  <a:ext uri="{FF2B5EF4-FFF2-40B4-BE49-F238E27FC236}">
                    <a16:creationId xmlns:a16="http://schemas.microsoft.com/office/drawing/2014/main" id="{78B651AB-C6E9-E513-E444-2BDEBC4BDCDC}"/>
                  </a:ext>
                </a:extLst>
              </p:cNvPr>
              <p:cNvSpPr/>
              <p:nvPr/>
            </p:nvSpPr>
            <p:spPr>
              <a:xfrm>
                <a:off x="8706599" y="5435655"/>
                <a:ext cx="490925" cy="81821"/>
              </a:xfrm>
              <a:custGeom>
                <a:avLst/>
                <a:gdLst>
                  <a:gd name="connsiteX0" fmla="*/ 32212 w 490924"/>
                  <a:gd name="connsiteY0" fmla="*/ 30683 h 81820"/>
                  <a:gd name="connsiteX1" fmla="*/ 64939 w 490924"/>
                  <a:gd name="connsiteY1" fmla="*/ 71593 h 81820"/>
                  <a:gd name="connsiteX2" fmla="*/ 461771 w 490924"/>
                  <a:gd name="connsiteY2" fmla="*/ 71593 h 81820"/>
                  <a:gd name="connsiteX3" fmla="*/ 498590 w 490924"/>
                  <a:gd name="connsiteY3" fmla="*/ 30683 h 81820"/>
                  <a:gd name="connsiteX4" fmla="*/ 32212 w 490924"/>
                  <a:gd name="connsiteY4" fmla="*/ 30683 h 81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0924" h="81820">
                    <a:moveTo>
                      <a:pt x="32212" y="30683"/>
                    </a:moveTo>
                    <a:cubicBezTo>
                      <a:pt x="32212" y="30683"/>
                      <a:pt x="19938" y="67502"/>
                      <a:pt x="64939" y="71593"/>
                    </a:cubicBezTo>
                    <a:lnTo>
                      <a:pt x="461771" y="71593"/>
                    </a:lnTo>
                    <a:cubicBezTo>
                      <a:pt x="461771" y="71593"/>
                      <a:pt x="502681" y="75684"/>
                      <a:pt x="498590" y="30683"/>
                    </a:cubicBezTo>
                    <a:lnTo>
                      <a:pt x="32212" y="30683"/>
                    </a:lnTo>
                    <a:close/>
                  </a:path>
                </a:pathLst>
              </a:custGeom>
              <a:solidFill>
                <a:srgbClr val="999999"/>
              </a:solidFill>
              <a:ln w="9525" cap="flat">
                <a:noFill/>
                <a:prstDash val="solid"/>
                <a:miter/>
              </a:ln>
            </p:spPr>
            <p:txBody>
              <a:bodyPr rtlCol="0" anchor="ctr"/>
              <a:lstStyle/>
              <a:p>
                <a:endParaRPr lang="en-US"/>
              </a:p>
            </p:txBody>
          </p:sp>
          <p:sp>
            <p:nvSpPr>
              <p:cNvPr id="33" name="Freeform: Shape 32">
                <a:extLst>
                  <a:ext uri="{FF2B5EF4-FFF2-40B4-BE49-F238E27FC236}">
                    <a16:creationId xmlns:a16="http://schemas.microsoft.com/office/drawing/2014/main" id="{6A607117-F005-459D-68A7-110138281377}"/>
                  </a:ext>
                </a:extLst>
              </p:cNvPr>
              <p:cNvSpPr/>
              <p:nvPr/>
            </p:nvSpPr>
            <p:spPr>
              <a:xfrm>
                <a:off x="2481568" y="595956"/>
                <a:ext cx="7200228" cy="4336501"/>
              </a:xfrm>
              <a:custGeom>
                <a:avLst/>
                <a:gdLst>
                  <a:gd name="connsiteX0" fmla="*/ 6973175 w 7200227"/>
                  <a:gd name="connsiteY0" fmla="*/ 30683 h 4336501"/>
                  <a:gd name="connsiteX1" fmla="*/ 3671707 w 7200227"/>
                  <a:gd name="connsiteY1" fmla="*/ 30683 h 4336501"/>
                  <a:gd name="connsiteX2" fmla="*/ 3561249 w 7200227"/>
                  <a:gd name="connsiteY2" fmla="*/ 30683 h 4336501"/>
                  <a:gd name="connsiteX3" fmla="*/ 259781 w 7200227"/>
                  <a:gd name="connsiteY3" fmla="*/ 30683 h 4336501"/>
                  <a:gd name="connsiteX4" fmla="*/ 30683 w 7200227"/>
                  <a:gd name="connsiteY4" fmla="*/ 231144 h 4336501"/>
                  <a:gd name="connsiteX5" fmla="*/ 30683 w 7200227"/>
                  <a:gd name="connsiteY5" fmla="*/ 4330365 h 4336501"/>
                  <a:gd name="connsiteX6" fmla="*/ 7185909 w 7200227"/>
                  <a:gd name="connsiteY6" fmla="*/ 4330365 h 4336501"/>
                  <a:gd name="connsiteX7" fmla="*/ 7185909 w 7200227"/>
                  <a:gd name="connsiteY7" fmla="*/ 231144 h 4336501"/>
                  <a:gd name="connsiteX8" fmla="*/ 6973175 w 7200227"/>
                  <a:gd name="connsiteY8" fmla="*/ 30683 h 4336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4336501">
                    <a:moveTo>
                      <a:pt x="6973175" y="30683"/>
                    </a:moveTo>
                    <a:lnTo>
                      <a:pt x="3671707" y="30683"/>
                    </a:lnTo>
                    <a:lnTo>
                      <a:pt x="3561249" y="30683"/>
                    </a:lnTo>
                    <a:lnTo>
                      <a:pt x="259781" y="30683"/>
                    </a:lnTo>
                    <a:cubicBezTo>
                      <a:pt x="141141" y="30683"/>
                      <a:pt x="30683" y="112504"/>
                      <a:pt x="30683" y="231144"/>
                    </a:cubicBezTo>
                    <a:lnTo>
                      <a:pt x="30683" y="4330365"/>
                    </a:lnTo>
                    <a:lnTo>
                      <a:pt x="7185909" y="4330365"/>
                    </a:lnTo>
                    <a:lnTo>
                      <a:pt x="7185909" y="231144"/>
                    </a:lnTo>
                    <a:cubicBezTo>
                      <a:pt x="7185909" y="112504"/>
                      <a:pt x="7091815" y="30683"/>
                      <a:pt x="6973175" y="30683"/>
                    </a:cubicBezTo>
                    <a:close/>
                  </a:path>
                </a:pathLst>
              </a:custGeom>
              <a:solidFill>
                <a:srgbClr val="231F20"/>
              </a:solidFill>
              <a:ln w="9525" cap="flat">
                <a:noFill/>
                <a:prstDash val="solid"/>
                <a:miter/>
              </a:ln>
            </p:spPr>
            <p:txBody>
              <a:bodyPr rtlCol="0" anchor="ctr"/>
              <a:lstStyle/>
              <a:p>
                <a:endParaRPr lang="en-US"/>
              </a:p>
            </p:txBody>
          </p:sp>
          <p:sp>
            <p:nvSpPr>
              <p:cNvPr id="34" name="Freeform: Shape 33">
                <a:extLst>
                  <a:ext uri="{FF2B5EF4-FFF2-40B4-BE49-F238E27FC236}">
                    <a16:creationId xmlns:a16="http://schemas.microsoft.com/office/drawing/2014/main" id="{14F5D345-D4EC-F09B-098A-A26B97172CED}"/>
                  </a:ext>
                </a:extLst>
              </p:cNvPr>
              <p:cNvSpPr/>
              <p:nvPr/>
            </p:nvSpPr>
            <p:spPr>
              <a:xfrm>
                <a:off x="4968919" y="6159768"/>
                <a:ext cx="2168250" cy="122731"/>
              </a:xfrm>
              <a:custGeom>
                <a:avLst/>
                <a:gdLst>
                  <a:gd name="connsiteX0" fmla="*/ 30683 w 2168250"/>
                  <a:gd name="connsiteY0" fmla="*/ 34774 h 122731"/>
                  <a:gd name="connsiteX1" fmla="*/ 30683 w 2168250"/>
                  <a:gd name="connsiteY1" fmla="*/ 34774 h 122731"/>
                  <a:gd name="connsiteX2" fmla="*/ 30683 w 2168250"/>
                  <a:gd name="connsiteY2" fmla="*/ 38865 h 122731"/>
                  <a:gd name="connsiteX3" fmla="*/ 30683 w 2168250"/>
                  <a:gd name="connsiteY3" fmla="*/ 38865 h 122731"/>
                  <a:gd name="connsiteX4" fmla="*/ 263872 w 2168250"/>
                  <a:gd name="connsiteY4" fmla="*/ 96140 h 122731"/>
                  <a:gd name="connsiteX5" fmla="*/ 1069807 w 2168250"/>
                  <a:gd name="connsiteY5" fmla="*/ 96140 h 122731"/>
                  <a:gd name="connsiteX6" fmla="*/ 1118899 w 2168250"/>
                  <a:gd name="connsiteY6" fmla="*/ 96140 h 122731"/>
                  <a:gd name="connsiteX7" fmla="*/ 1924834 w 2168250"/>
                  <a:gd name="connsiteY7" fmla="*/ 96140 h 122731"/>
                  <a:gd name="connsiteX8" fmla="*/ 2153932 w 2168250"/>
                  <a:gd name="connsiteY8" fmla="*/ 30683 h 122731"/>
                  <a:gd name="connsiteX9" fmla="*/ 2137568 w 2168250"/>
                  <a:gd name="connsiteY9" fmla="*/ 30683 h 122731"/>
                  <a:gd name="connsiteX10" fmla="*/ 2137568 w 2168250"/>
                  <a:gd name="connsiteY10" fmla="*/ 30683 h 122731"/>
                  <a:gd name="connsiteX11" fmla="*/ 30683 w 2168250"/>
                  <a:gd name="connsiteY11" fmla="*/ 30683 h 1227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168250" h="122731">
                    <a:moveTo>
                      <a:pt x="30683" y="34774"/>
                    </a:moveTo>
                    <a:lnTo>
                      <a:pt x="30683" y="34774"/>
                    </a:lnTo>
                    <a:cubicBezTo>
                      <a:pt x="30683" y="38865"/>
                      <a:pt x="30683" y="38865"/>
                      <a:pt x="30683" y="38865"/>
                    </a:cubicBezTo>
                    <a:lnTo>
                      <a:pt x="30683" y="38865"/>
                    </a:lnTo>
                    <a:cubicBezTo>
                      <a:pt x="30683" y="79775"/>
                      <a:pt x="96139" y="96140"/>
                      <a:pt x="263872" y="96140"/>
                    </a:cubicBezTo>
                    <a:cubicBezTo>
                      <a:pt x="591155" y="96140"/>
                      <a:pt x="942984" y="96140"/>
                      <a:pt x="1069807" y="96140"/>
                    </a:cubicBezTo>
                    <a:cubicBezTo>
                      <a:pt x="1102535" y="96140"/>
                      <a:pt x="1118899" y="96140"/>
                      <a:pt x="1118899" y="96140"/>
                    </a:cubicBezTo>
                    <a:cubicBezTo>
                      <a:pt x="1249812" y="96140"/>
                      <a:pt x="1601642" y="96140"/>
                      <a:pt x="1924834" y="96140"/>
                    </a:cubicBezTo>
                    <a:cubicBezTo>
                      <a:pt x="2092566" y="96140"/>
                      <a:pt x="2149841" y="75684"/>
                      <a:pt x="2153932" y="30683"/>
                    </a:cubicBezTo>
                    <a:lnTo>
                      <a:pt x="2137568" y="30683"/>
                    </a:lnTo>
                    <a:lnTo>
                      <a:pt x="2137568" y="30683"/>
                    </a:lnTo>
                    <a:lnTo>
                      <a:pt x="30683" y="30683"/>
                    </a:lnTo>
                    <a:close/>
                  </a:path>
                </a:pathLst>
              </a:custGeom>
              <a:solidFill>
                <a:schemeClr val="tx1">
                  <a:lumMod val="50000"/>
                  <a:lumOff val="50000"/>
                </a:schemeClr>
              </a:solidFill>
              <a:ln w="9525" cap="flat">
                <a:noFill/>
                <a:prstDash val="solid"/>
                <a:miter/>
              </a:ln>
            </p:spPr>
            <p:txBody>
              <a:bodyPr rtlCol="0" anchor="ctr"/>
              <a:lstStyle/>
              <a:p>
                <a:endParaRPr lang="en-US"/>
              </a:p>
            </p:txBody>
          </p:sp>
          <p:sp>
            <p:nvSpPr>
              <p:cNvPr id="35" name="Freeform: Shape 34">
                <a:extLst>
                  <a:ext uri="{FF2B5EF4-FFF2-40B4-BE49-F238E27FC236}">
                    <a16:creationId xmlns:a16="http://schemas.microsoft.com/office/drawing/2014/main" id="{93085355-27B9-0526-9222-18FED00BDF83}"/>
                  </a:ext>
                </a:extLst>
              </p:cNvPr>
              <p:cNvSpPr/>
              <p:nvPr/>
            </p:nvSpPr>
            <p:spPr>
              <a:xfrm>
                <a:off x="2481568" y="4903820"/>
                <a:ext cx="7200228" cy="572745"/>
              </a:xfrm>
              <a:custGeom>
                <a:avLst/>
                <a:gdLst>
                  <a:gd name="connsiteX0" fmla="*/ 30683 w 7200227"/>
                  <a:gd name="connsiteY0" fmla="*/ 362057 h 572745"/>
                  <a:gd name="connsiteX1" fmla="*/ 259781 w 7200227"/>
                  <a:gd name="connsiteY1" fmla="*/ 562518 h 572745"/>
                  <a:gd name="connsiteX2" fmla="*/ 3561249 w 7200227"/>
                  <a:gd name="connsiteY2" fmla="*/ 562518 h 572745"/>
                  <a:gd name="connsiteX3" fmla="*/ 3671707 w 7200227"/>
                  <a:gd name="connsiteY3" fmla="*/ 562518 h 572745"/>
                  <a:gd name="connsiteX4" fmla="*/ 6973175 w 7200227"/>
                  <a:gd name="connsiteY4" fmla="*/ 562518 h 572745"/>
                  <a:gd name="connsiteX5" fmla="*/ 7185909 w 7200227"/>
                  <a:gd name="connsiteY5" fmla="*/ 362057 h 572745"/>
                  <a:gd name="connsiteX6" fmla="*/ 7185909 w 7200227"/>
                  <a:gd name="connsiteY6" fmla="*/ 30683 h 572745"/>
                  <a:gd name="connsiteX7" fmla="*/ 30683 w 7200227"/>
                  <a:gd name="connsiteY7" fmla="*/ 30683 h 572745"/>
                  <a:gd name="connsiteX8" fmla="*/ 30683 w 7200227"/>
                  <a:gd name="connsiteY8" fmla="*/ 362057 h 5727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200227" h="572745">
                    <a:moveTo>
                      <a:pt x="30683" y="362057"/>
                    </a:moveTo>
                    <a:cubicBezTo>
                      <a:pt x="30683" y="464333"/>
                      <a:pt x="141141" y="562518"/>
                      <a:pt x="259781" y="562518"/>
                    </a:cubicBezTo>
                    <a:lnTo>
                      <a:pt x="3561249" y="562518"/>
                    </a:lnTo>
                    <a:lnTo>
                      <a:pt x="3671707" y="562518"/>
                    </a:lnTo>
                    <a:lnTo>
                      <a:pt x="6973175" y="562518"/>
                    </a:lnTo>
                    <a:cubicBezTo>
                      <a:pt x="7091815" y="562518"/>
                      <a:pt x="7185909" y="464333"/>
                      <a:pt x="7185909" y="362057"/>
                    </a:cubicBezTo>
                    <a:lnTo>
                      <a:pt x="7185909" y="30683"/>
                    </a:lnTo>
                    <a:lnTo>
                      <a:pt x="30683" y="30683"/>
                    </a:lnTo>
                    <a:lnTo>
                      <a:pt x="30683" y="362057"/>
                    </a:lnTo>
                    <a:close/>
                  </a:path>
                </a:pathLst>
              </a:custGeom>
              <a:solidFill>
                <a:schemeClr val="bg1">
                  <a:lumMod val="75000"/>
                </a:schemeClr>
              </a:solidFill>
              <a:ln w="9525" cap="flat">
                <a:noFill/>
                <a:prstDash val="solid"/>
                <a:miter/>
              </a:ln>
            </p:spPr>
            <p:txBody>
              <a:bodyPr rtlCol="0" anchor="ctr"/>
              <a:lstStyle/>
              <a:p>
                <a:endParaRPr lang="en-US"/>
              </a:p>
            </p:txBody>
          </p:sp>
          <p:sp>
            <p:nvSpPr>
              <p:cNvPr id="36" name="Freeform: Shape 35">
                <a:extLst>
                  <a:ext uri="{FF2B5EF4-FFF2-40B4-BE49-F238E27FC236}">
                    <a16:creationId xmlns:a16="http://schemas.microsoft.com/office/drawing/2014/main" id="{F8FB322C-C326-A196-56F7-2192F615FAF9}"/>
                  </a:ext>
                </a:extLst>
              </p:cNvPr>
              <p:cNvSpPr/>
              <p:nvPr/>
            </p:nvSpPr>
            <p:spPr>
              <a:xfrm>
                <a:off x="2747714" y="910966"/>
                <a:ext cx="6676116" cy="3763756"/>
              </a:xfrm>
              <a:custGeom>
                <a:avLst/>
                <a:gdLst>
                  <a:gd name="connsiteX0" fmla="*/ 30683 w 6586571"/>
                  <a:gd name="connsiteY0" fmla="*/ 30683 h 3763755"/>
                  <a:gd name="connsiteX1" fmla="*/ 6564071 w 6586571"/>
                  <a:gd name="connsiteY1" fmla="*/ 30683 h 3763755"/>
                  <a:gd name="connsiteX2" fmla="*/ 6564071 w 6586571"/>
                  <a:gd name="connsiteY2" fmla="*/ 3753528 h 3763755"/>
                  <a:gd name="connsiteX3" fmla="*/ 30683 w 6586571"/>
                  <a:gd name="connsiteY3" fmla="*/ 3753528 h 3763755"/>
                </a:gdLst>
                <a:ahLst/>
                <a:cxnLst>
                  <a:cxn ang="0">
                    <a:pos x="connsiteX0" y="connsiteY0"/>
                  </a:cxn>
                  <a:cxn ang="0">
                    <a:pos x="connsiteX1" y="connsiteY1"/>
                  </a:cxn>
                  <a:cxn ang="0">
                    <a:pos x="connsiteX2" y="connsiteY2"/>
                  </a:cxn>
                  <a:cxn ang="0">
                    <a:pos x="connsiteX3" y="connsiteY3"/>
                  </a:cxn>
                </a:cxnLst>
                <a:rect l="l" t="t" r="r" b="b"/>
                <a:pathLst>
                  <a:path w="6586571" h="3763755">
                    <a:moveTo>
                      <a:pt x="30683" y="30683"/>
                    </a:moveTo>
                    <a:lnTo>
                      <a:pt x="6564071" y="30683"/>
                    </a:lnTo>
                    <a:lnTo>
                      <a:pt x="6564071" y="3753528"/>
                    </a:lnTo>
                    <a:lnTo>
                      <a:pt x="30683" y="3753528"/>
                    </a:lnTo>
                    <a:close/>
                  </a:path>
                </a:pathLst>
              </a:custGeom>
              <a:solidFill>
                <a:srgbClr val="F2F2F2"/>
              </a:solidFill>
              <a:ln w="9525" cap="flat">
                <a:noFill/>
                <a:prstDash val="solid"/>
                <a:miter/>
              </a:ln>
            </p:spPr>
            <p:txBody>
              <a:bodyPr rtlCol="0" anchor="ctr"/>
              <a:lstStyle/>
              <a:p>
                <a:endParaRPr lang="en-US"/>
              </a:p>
            </p:txBody>
          </p:sp>
          <p:sp>
            <p:nvSpPr>
              <p:cNvPr id="37" name="Freeform: Shape 36">
                <a:extLst>
                  <a:ext uri="{FF2B5EF4-FFF2-40B4-BE49-F238E27FC236}">
                    <a16:creationId xmlns:a16="http://schemas.microsoft.com/office/drawing/2014/main" id="{D71E0289-2160-A4DF-D4BC-C479818662DE}"/>
                  </a:ext>
                </a:extLst>
              </p:cNvPr>
              <p:cNvSpPr/>
              <p:nvPr/>
            </p:nvSpPr>
            <p:spPr>
              <a:xfrm>
                <a:off x="5654591" y="939518"/>
                <a:ext cx="3769239" cy="3736342"/>
              </a:xfrm>
              <a:custGeom>
                <a:avLst/>
                <a:gdLst>
                  <a:gd name="connsiteX0" fmla="*/ 2567127 w 4009217"/>
                  <a:gd name="connsiteY0" fmla="*/ 30683 h 4295590"/>
                  <a:gd name="connsiteX1" fmla="*/ 3798529 w 4009217"/>
                  <a:gd name="connsiteY1" fmla="*/ 30683 h 4295590"/>
                  <a:gd name="connsiteX2" fmla="*/ 4007172 w 4009217"/>
                  <a:gd name="connsiteY2" fmla="*/ 272054 h 4295590"/>
                  <a:gd name="connsiteX3" fmla="*/ 3998990 w 4009217"/>
                  <a:gd name="connsiteY3" fmla="*/ 4268999 h 4295590"/>
                  <a:gd name="connsiteX4" fmla="*/ 30683 w 4009217"/>
                  <a:gd name="connsiteY4" fmla="*/ 4268999 h 4295590"/>
                  <a:gd name="connsiteX0" fmla="*/ 2536444 w 3976489"/>
                  <a:gd name="connsiteY0" fmla="*/ 0 h 4238316"/>
                  <a:gd name="connsiteX1" fmla="*/ 3976489 w 3976489"/>
                  <a:gd name="connsiteY1" fmla="*/ 241371 h 4238316"/>
                  <a:gd name="connsiteX2" fmla="*/ 3968307 w 3976489"/>
                  <a:gd name="connsiteY2" fmla="*/ 4238316 h 4238316"/>
                  <a:gd name="connsiteX3" fmla="*/ 0 w 3976489"/>
                  <a:gd name="connsiteY3" fmla="*/ 4238316 h 4238316"/>
                  <a:gd name="connsiteX0" fmla="*/ 2536444 w 3976489"/>
                  <a:gd name="connsiteY0" fmla="*/ 0 h 4238316"/>
                  <a:gd name="connsiteX1" fmla="*/ 3976489 w 3976489"/>
                  <a:gd name="connsiteY1" fmla="*/ 213683 h 4238316"/>
                  <a:gd name="connsiteX2" fmla="*/ 3968307 w 3976489"/>
                  <a:gd name="connsiteY2" fmla="*/ 4238316 h 4238316"/>
                  <a:gd name="connsiteX3" fmla="*/ 0 w 3976489"/>
                  <a:gd name="connsiteY3" fmla="*/ 4238316 h 4238316"/>
                  <a:gd name="connsiteX0" fmla="*/ 2473335 w 3976489"/>
                  <a:gd name="connsiteY0" fmla="*/ 0 h 4035268"/>
                  <a:gd name="connsiteX1" fmla="*/ 3976489 w 3976489"/>
                  <a:gd name="connsiteY1" fmla="*/ 10635 h 4035268"/>
                  <a:gd name="connsiteX2" fmla="*/ 3968307 w 3976489"/>
                  <a:gd name="connsiteY2" fmla="*/ 4035268 h 4035268"/>
                  <a:gd name="connsiteX3" fmla="*/ 0 w 3976489"/>
                  <a:gd name="connsiteY3" fmla="*/ 4035268 h 4035268"/>
                </a:gdLst>
                <a:ahLst/>
                <a:cxnLst>
                  <a:cxn ang="0">
                    <a:pos x="connsiteX0" y="connsiteY0"/>
                  </a:cxn>
                  <a:cxn ang="0">
                    <a:pos x="connsiteX1" y="connsiteY1"/>
                  </a:cxn>
                  <a:cxn ang="0">
                    <a:pos x="connsiteX2" y="connsiteY2"/>
                  </a:cxn>
                  <a:cxn ang="0">
                    <a:pos x="connsiteX3" y="connsiteY3"/>
                  </a:cxn>
                </a:cxnLst>
                <a:rect l="l" t="t" r="r" b="b"/>
                <a:pathLst>
                  <a:path w="3976489" h="4035268">
                    <a:moveTo>
                      <a:pt x="2473335" y="0"/>
                    </a:moveTo>
                    <a:lnTo>
                      <a:pt x="3976489" y="10635"/>
                    </a:lnTo>
                    <a:cubicBezTo>
                      <a:pt x="3973762" y="1342950"/>
                      <a:pt x="3971034" y="2702953"/>
                      <a:pt x="3968307" y="4035268"/>
                    </a:cubicBezTo>
                    <a:lnTo>
                      <a:pt x="0" y="4035268"/>
                    </a:lnTo>
                  </a:path>
                </a:pathLst>
              </a:custGeom>
              <a:solidFill>
                <a:srgbClr val="999999">
                  <a:alpha val="10000"/>
                </a:srgbClr>
              </a:solidFill>
              <a:ln w="9525" cap="flat">
                <a:noFill/>
                <a:prstDash val="solid"/>
                <a:miter/>
              </a:ln>
            </p:spPr>
            <p:txBody>
              <a:bodyPr rtlCol="0" anchor="ctr"/>
              <a:lstStyle/>
              <a:p>
                <a:endParaRPr lang="en-US"/>
              </a:p>
            </p:txBody>
          </p:sp>
        </p:grpSp>
        <p:grpSp>
          <p:nvGrpSpPr>
            <p:cNvPr id="52" name="Group 51">
              <a:extLst>
                <a:ext uri="{FF2B5EF4-FFF2-40B4-BE49-F238E27FC236}">
                  <a16:creationId xmlns:a16="http://schemas.microsoft.com/office/drawing/2014/main" id="{20BDAA55-8E80-51EA-4EB2-7332A443F38E}"/>
                </a:ext>
              </a:extLst>
            </p:cNvPr>
            <p:cNvGrpSpPr/>
            <p:nvPr/>
          </p:nvGrpSpPr>
          <p:grpSpPr>
            <a:xfrm>
              <a:off x="1676310" y="5887299"/>
              <a:ext cx="3332418" cy="1941401"/>
              <a:chOff x="346008" y="3384285"/>
              <a:chExt cx="4961990" cy="3345561"/>
            </a:xfrm>
          </p:grpSpPr>
          <p:pic>
            <p:nvPicPr>
              <p:cNvPr id="53" name="Picture Placeholder 16">
                <a:hlinkClick r:id="rId12"/>
                <a:extLst>
                  <a:ext uri="{FF2B5EF4-FFF2-40B4-BE49-F238E27FC236}">
                    <a16:creationId xmlns:a16="http://schemas.microsoft.com/office/drawing/2014/main" id="{C17CB547-FE2E-9E8D-9582-4EEB356B849D}"/>
                  </a:ext>
                </a:extLst>
              </p:cNvPr>
              <p:cNvPicPr>
                <a:picLocks noChangeAspect="1"/>
              </p:cNvPicPr>
              <p:nvPr/>
            </p:nvPicPr>
            <p:blipFill>
              <a:blip r:embed="rId13">
                <a:extLst>
                  <a:ext uri="{28A0092B-C50C-407E-A947-70E740481C1C}">
                    <a14:useLocalDpi xmlns:a14="http://schemas.microsoft.com/office/drawing/2010/main" val="0"/>
                  </a:ext>
                </a:extLst>
              </a:blip>
              <a:srcRect l="8762" r="8762"/>
              <a:stretch/>
            </p:blipFill>
            <p:spPr>
              <a:xfrm>
                <a:off x="346008" y="3384285"/>
                <a:ext cx="2420406" cy="1613247"/>
              </a:xfrm>
              <a:custGeom>
                <a:avLst/>
                <a:gdLst>
                  <a:gd name="connsiteX0" fmla="*/ 0 w 2420406"/>
                  <a:gd name="connsiteY0" fmla="*/ 0 h 1613247"/>
                  <a:gd name="connsiteX1" fmla="*/ 532489 w 2420406"/>
                  <a:gd name="connsiteY1" fmla="*/ 0 h 1613247"/>
                  <a:gd name="connsiteX2" fmla="*/ 1064979 w 2420406"/>
                  <a:gd name="connsiteY2" fmla="*/ 0 h 1613247"/>
                  <a:gd name="connsiteX3" fmla="*/ 1597468 w 2420406"/>
                  <a:gd name="connsiteY3" fmla="*/ 0 h 1613247"/>
                  <a:gd name="connsiteX4" fmla="*/ 2420406 w 2420406"/>
                  <a:gd name="connsiteY4" fmla="*/ 0 h 1613247"/>
                  <a:gd name="connsiteX5" fmla="*/ 2420406 w 2420406"/>
                  <a:gd name="connsiteY5" fmla="*/ 505484 h 1613247"/>
                  <a:gd name="connsiteX6" fmla="*/ 2420406 w 2420406"/>
                  <a:gd name="connsiteY6" fmla="*/ 1027101 h 1613247"/>
                  <a:gd name="connsiteX7" fmla="*/ 2420406 w 2420406"/>
                  <a:gd name="connsiteY7" fmla="*/ 1613247 h 1613247"/>
                  <a:gd name="connsiteX8" fmla="*/ 1863713 w 2420406"/>
                  <a:gd name="connsiteY8" fmla="*/ 1613247 h 1613247"/>
                  <a:gd name="connsiteX9" fmla="*/ 1210203 w 2420406"/>
                  <a:gd name="connsiteY9" fmla="*/ 1613247 h 1613247"/>
                  <a:gd name="connsiteX10" fmla="*/ 580897 w 2420406"/>
                  <a:gd name="connsiteY10" fmla="*/ 1613247 h 1613247"/>
                  <a:gd name="connsiteX11" fmla="*/ 0 w 2420406"/>
                  <a:gd name="connsiteY11" fmla="*/ 1613247 h 1613247"/>
                  <a:gd name="connsiteX12" fmla="*/ 0 w 2420406"/>
                  <a:gd name="connsiteY12" fmla="*/ 1091630 h 1613247"/>
                  <a:gd name="connsiteX13" fmla="*/ 0 w 2420406"/>
                  <a:gd name="connsiteY13" fmla="*/ 521617 h 1613247"/>
                  <a:gd name="connsiteX14" fmla="*/ 0 w 2420406"/>
                  <a:gd name="connsiteY14" fmla="*/ 0 h 16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406" h="1613247" fill="none" extrusionOk="0">
                    <a:moveTo>
                      <a:pt x="0" y="0"/>
                    </a:moveTo>
                    <a:cubicBezTo>
                      <a:pt x="175327" y="10891"/>
                      <a:pt x="317848" y="7043"/>
                      <a:pt x="532489" y="0"/>
                    </a:cubicBezTo>
                    <a:cubicBezTo>
                      <a:pt x="747130" y="-7043"/>
                      <a:pt x="869887" y="-18650"/>
                      <a:pt x="1064979" y="0"/>
                    </a:cubicBezTo>
                    <a:cubicBezTo>
                      <a:pt x="1260071" y="18650"/>
                      <a:pt x="1430839" y="14051"/>
                      <a:pt x="1597468" y="0"/>
                    </a:cubicBezTo>
                    <a:cubicBezTo>
                      <a:pt x="1764097" y="-14051"/>
                      <a:pt x="2102286" y="36947"/>
                      <a:pt x="2420406" y="0"/>
                    </a:cubicBezTo>
                    <a:cubicBezTo>
                      <a:pt x="2440295" y="178452"/>
                      <a:pt x="2416803" y="256844"/>
                      <a:pt x="2420406" y="505484"/>
                    </a:cubicBezTo>
                    <a:cubicBezTo>
                      <a:pt x="2424009" y="754124"/>
                      <a:pt x="2395304" y="910083"/>
                      <a:pt x="2420406" y="1027101"/>
                    </a:cubicBezTo>
                    <a:cubicBezTo>
                      <a:pt x="2445508" y="1144119"/>
                      <a:pt x="2431702" y="1381394"/>
                      <a:pt x="2420406" y="1613247"/>
                    </a:cubicBezTo>
                    <a:cubicBezTo>
                      <a:pt x="2232004" y="1633331"/>
                      <a:pt x="2107661" y="1592202"/>
                      <a:pt x="1863713" y="1613247"/>
                    </a:cubicBezTo>
                    <a:cubicBezTo>
                      <a:pt x="1619765" y="1634292"/>
                      <a:pt x="1513406" y="1595639"/>
                      <a:pt x="1210203" y="1613247"/>
                    </a:cubicBezTo>
                    <a:cubicBezTo>
                      <a:pt x="907000" y="1630856"/>
                      <a:pt x="857248" y="1604047"/>
                      <a:pt x="580897" y="1613247"/>
                    </a:cubicBezTo>
                    <a:cubicBezTo>
                      <a:pt x="304546" y="1622447"/>
                      <a:pt x="150439" y="1633345"/>
                      <a:pt x="0" y="1613247"/>
                    </a:cubicBezTo>
                    <a:cubicBezTo>
                      <a:pt x="-15563" y="1388847"/>
                      <a:pt x="24105" y="1245523"/>
                      <a:pt x="0" y="1091630"/>
                    </a:cubicBezTo>
                    <a:cubicBezTo>
                      <a:pt x="-24105" y="937737"/>
                      <a:pt x="18291" y="661714"/>
                      <a:pt x="0" y="521617"/>
                    </a:cubicBezTo>
                    <a:cubicBezTo>
                      <a:pt x="-18291" y="381520"/>
                      <a:pt x="-19042" y="150356"/>
                      <a:pt x="0" y="0"/>
                    </a:cubicBezTo>
                    <a:close/>
                  </a:path>
                  <a:path w="2420406" h="1613247" stroke="0" extrusionOk="0">
                    <a:moveTo>
                      <a:pt x="0" y="0"/>
                    </a:moveTo>
                    <a:cubicBezTo>
                      <a:pt x="209459" y="-20480"/>
                      <a:pt x="391487" y="8774"/>
                      <a:pt x="532489" y="0"/>
                    </a:cubicBezTo>
                    <a:cubicBezTo>
                      <a:pt x="673491" y="-8774"/>
                      <a:pt x="814168" y="9320"/>
                      <a:pt x="1064979" y="0"/>
                    </a:cubicBezTo>
                    <a:cubicBezTo>
                      <a:pt x="1315790" y="-9320"/>
                      <a:pt x="1507969" y="-920"/>
                      <a:pt x="1645876" y="0"/>
                    </a:cubicBezTo>
                    <a:cubicBezTo>
                      <a:pt x="1783783" y="920"/>
                      <a:pt x="2186350" y="7196"/>
                      <a:pt x="2420406" y="0"/>
                    </a:cubicBezTo>
                    <a:cubicBezTo>
                      <a:pt x="2447550" y="150795"/>
                      <a:pt x="2438856" y="356477"/>
                      <a:pt x="2420406" y="570014"/>
                    </a:cubicBezTo>
                    <a:cubicBezTo>
                      <a:pt x="2401956" y="783551"/>
                      <a:pt x="2446874" y="911418"/>
                      <a:pt x="2420406" y="1107763"/>
                    </a:cubicBezTo>
                    <a:cubicBezTo>
                      <a:pt x="2393938" y="1304108"/>
                      <a:pt x="2435243" y="1425052"/>
                      <a:pt x="2420406" y="1613247"/>
                    </a:cubicBezTo>
                    <a:cubicBezTo>
                      <a:pt x="2271531" y="1616037"/>
                      <a:pt x="2002947" y="1621461"/>
                      <a:pt x="1839509" y="1613247"/>
                    </a:cubicBezTo>
                    <a:cubicBezTo>
                      <a:pt x="1676071" y="1605033"/>
                      <a:pt x="1515601" y="1624188"/>
                      <a:pt x="1307019" y="1613247"/>
                    </a:cubicBezTo>
                    <a:cubicBezTo>
                      <a:pt x="1098437" y="1602307"/>
                      <a:pt x="825712" y="1625048"/>
                      <a:pt x="677714" y="1613247"/>
                    </a:cubicBezTo>
                    <a:cubicBezTo>
                      <a:pt x="529716" y="1601446"/>
                      <a:pt x="315545" y="1611370"/>
                      <a:pt x="0" y="1613247"/>
                    </a:cubicBezTo>
                    <a:cubicBezTo>
                      <a:pt x="2563" y="1373648"/>
                      <a:pt x="8277" y="1274467"/>
                      <a:pt x="0" y="1075498"/>
                    </a:cubicBezTo>
                    <a:cubicBezTo>
                      <a:pt x="-8277" y="876529"/>
                      <a:pt x="-22636" y="731399"/>
                      <a:pt x="0" y="537749"/>
                    </a:cubicBezTo>
                    <a:cubicBezTo>
                      <a:pt x="22636" y="344099"/>
                      <a:pt x="-19342" y="200049"/>
                      <a:pt x="0" y="0"/>
                    </a:cubicBezTo>
                    <a:close/>
                  </a:path>
                </a:pathLst>
              </a:custGeom>
              <a:ln w="9525">
                <a:solidFill>
                  <a:schemeClr val="accent1"/>
                </a:solidFill>
                <a:extLst>
                  <a:ext uri="{C807C97D-BFC1-408E-A445-0C87EB9F89A2}">
                    <ask:lineSketchStyleProps xmlns:ask="http://schemas.microsoft.com/office/drawing/2018/sketchyshapes" sd="1728589349">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54" name="Picture Placeholder 20">
                <a:hlinkClick r:id="rId14"/>
                <a:extLst>
                  <a:ext uri="{FF2B5EF4-FFF2-40B4-BE49-F238E27FC236}">
                    <a16:creationId xmlns:a16="http://schemas.microsoft.com/office/drawing/2014/main" id="{94C96DAE-BF41-F436-10C2-8D096DC2AAF9}"/>
                  </a:ext>
                </a:extLst>
              </p:cNvPr>
              <p:cNvPicPr>
                <a:picLocks noChangeAspect="1"/>
              </p:cNvPicPr>
              <p:nvPr/>
            </p:nvPicPr>
            <p:blipFill>
              <a:blip r:embed="rId15">
                <a:extLst>
                  <a:ext uri="{28A0092B-C50C-407E-A947-70E740481C1C}">
                    <a14:useLocalDpi xmlns:a14="http://schemas.microsoft.com/office/drawing/2010/main" val="0"/>
                  </a:ext>
                </a:extLst>
              </a:blip>
              <a:srcRect l="15" r="15"/>
              <a:stretch/>
            </p:blipFill>
            <p:spPr>
              <a:xfrm>
                <a:off x="2887546" y="3384285"/>
                <a:ext cx="2420406" cy="1613247"/>
              </a:xfrm>
              <a:custGeom>
                <a:avLst/>
                <a:gdLst>
                  <a:gd name="connsiteX0" fmla="*/ 0 w 2420406"/>
                  <a:gd name="connsiteY0" fmla="*/ 0 h 1613247"/>
                  <a:gd name="connsiteX1" fmla="*/ 532489 w 2420406"/>
                  <a:gd name="connsiteY1" fmla="*/ 0 h 1613247"/>
                  <a:gd name="connsiteX2" fmla="*/ 1064979 w 2420406"/>
                  <a:gd name="connsiteY2" fmla="*/ 0 h 1613247"/>
                  <a:gd name="connsiteX3" fmla="*/ 1597468 w 2420406"/>
                  <a:gd name="connsiteY3" fmla="*/ 0 h 1613247"/>
                  <a:gd name="connsiteX4" fmla="*/ 2420406 w 2420406"/>
                  <a:gd name="connsiteY4" fmla="*/ 0 h 1613247"/>
                  <a:gd name="connsiteX5" fmla="*/ 2420406 w 2420406"/>
                  <a:gd name="connsiteY5" fmla="*/ 505484 h 1613247"/>
                  <a:gd name="connsiteX6" fmla="*/ 2420406 w 2420406"/>
                  <a:gd name="connsiteY6" fmla="*/ 1027101 h 1613247"/>
                  <a:gd name="connsiteX7" fmla="*/ 2420406 w 2420406"/>
                  <a:gd name="connsiteY7" fmla="*/ 1613247 h 1613247"/>
                  <a:gd name="connsiteX8" fmla="*/ 1863713 w 2420406"/>
                  <a:gd name="connsiteY8" fmla="*/ 1613247 h 1613247"/>
                  <a:gd name="connsiteX9" fmla="*/ 1210203 w 2420406"/>
                  <a:gd name="connsiteY9" fmla="*/ 1613247 h 1613247"/>
                  <a:gd name="connsiteX10" fmla="*/ 580897 w 2420406"/>
                  <a:gd name="connsiteY10" fmla="*/ 1613247 h 1613247"/>
                  <a:gd name="connsiteX11" fmla="*/ 0 w 2420406"/>
                  <a:gd name="connsiteY11" fmla="*/ 1613247 h 1613247"/>
                  <a:gd name="connsiteX12" fmla="*/ 0 w 2420406"/>
                  <a:gd name="connsiteY12" fmla="*/ 1091630 h 1613247"/>
                  <a:gd name="connsiteX13" fmla="*/ 0 w 2420406"/>
                  <a:gd name="connsiteY13" fmla="*/ 521617 h 1613247"/>
                  <a:gd name="connsiteX14" fmla="*/ 0 w 2420406"/>
                  <a:gd name="connsiteY14" fmla="*/ 0 h 16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406" h="1613247" fill="none" extrusionOk="0">
                    <a:moveTo>
                      <a:pt x="0" y="0"/>
                    </a:moveTo>
                    <a:cubicBezTo>
                      <a:pt x="175327" y="10891"/>
                      <a:pt x="317848" y="7043"/>
                      <a:pt x="532489" y="0"/>
                    </a:cubicBezTo>
                    <a:cubicBezTo>
                      <a:pt x="747130" y="-7043"/>
                      <a:pt x="869887" y="-18650"/>
                      <a:pt x="1064979" y="0"/>
                    </a:cubicBezTo>
                    <a:cubicBezTo>
                      <a:pt x="1260071" y="18650"/>
                      <a:pt x="1430839" y="14051"/>
                      <a:pt x="1597468" y="0"/>
                    </a:cubicBezTo>
                    <a:cubicBezTo>
                      <a:pt x="1764097" y="-14051"/>
                      <a:pt x="2102286" y="36947"/>
                      <a:pt x="2420406" y="0"/>
                    </a:cubicBezTo>
                    <a:cubicBezTo>
                      <a:pt x="2440295" y="178452"/>
                      <a:pt x="2416803" y="256844"/>
                      <a:pt x="2420406" y="505484"/>
                    </a:cubicBezTo>
                    <a:cubicBezTo>
                      <a:pt x="2424009" y="754124"/>
                      <a:pt x="2395304" y="910083"/>
                      <a:pt x="2420406" y="1027101"/>
                    </a:cubicBezTo>
                    <a:cubicBezTo>
                      <a:pt x="2445508" y="1144119"/>
                      <a:pt x="2431702" y="1381394"/>
                      <a:pt x="2420406" y="1613247"/>
                    </a:cubicBezTo>
                    <a:cubicBezTo>
                      <a:pt x="2232004" y="1633331"/>
                      <a:pt x="2107661" y="1592202"/>
                      <a:pt x="1863713" y="1613247"/>
                    </a:cubicBezTo>
                    <a:cubicBezTo>
                      <a:pt x="1619765" y="1634292"/>
                      <a:pt x="1513406" y="1595639"/>
                      <a:pt x="1210203" y="1613247"/>
                    </a:cubicBezTo>
                    <a:cubicBezTo>
                      <a:pt x="907000" y="1630856"/>
                      <a:pt x="857248" y="1604047"/>
                      <a:pt x="580897" y="1613247"/>
                    </a:cubicBezTo>
                    <a:cubicBezTo>
                      <a:pt x="304546" y="1622447"/>
                      <a:pt x="150439" y="1633345"/>
                      <a:pt x="0" y="1613247"/>
                    </a:cubicBezTo>
                    <a:cubicBezTo>
                      <a:pt x="-15563" y="1388847"/>
                      <a:pt x="24105" y="1245523"/>
                      <a:pt x="0" y="1091630"/>
                    </a:cubicBezTo>
                    <a:cubicBezTo>
                      <a:pt x="-24105" y="937737"/>
                      <a:pt x="18291" y="661714"/>
                      <a:pt x="0" y="521617"/>
                    </a:cubicBezTo>
                    <a:cubicBezTo>
                      <a:pt x="-18291" y="381520"/>
                      <a:pt x="-19042" y="150356"/>
                      <a:pt x="0" y="0"/>
                    </a:cubicBezTo>
                    <a:close/>
                  </a:path>
                  <a:path w="2420406" h="1613247" stroke="0" extrusionOk="0">
                    <a:moveTo>
                      <a:pt x="0" y="0"/>
                    </a:moveTo>
                    <a:cubicBezTo>
                      <a:pt x="209459" y="-20480"/>
                      <a:pt x="391487" y="8774"/>
                      <a:pt x="532489" y="0"/>
                    </a:cubicBezTo>
                    <a:cubicBezTo>
                      <a:pt x="673491" y="-8774"/>
                      <a:pt x="814168" y="9320"/>
                      <a:pt x="1064979" y="0"/>
                    </a:cubicBezTo>
                    <a:cubicBezTo>
                      <a:pt x="1315790" y="-9320"/>
                      <a:pt x="1507969" y="-920"/>
                      <a:pt x="1645876" y="0"/>
                    </a:cubicBezTo>
                    <a:cubicBezTo>
                      <a:pt x="1783783" y="920"/>
                      <a:pt x="2186350" y="7196"/>
                      <a:pt x="2420406" y="0"/>
                    </a:cubicBezTo>
                    <a:cubicBezTo>
                      <a:pt x="2447550" y="150795"/>
                      <a:pt x="2438856" y="356477"/>
                      <a:pt x="2420406" y="570014"/>
                    </a:cubicBezTo>
                    <a:cubicBezTo>
                      <a:pt x="2401956" y="783551"/>
                      <a:pt x="2446874" y="911418"/>
                      <a:pt x="2420406" y="1107763"/>
                    </a:cubicBezTo>
                    <a:cubicBezTo>
                      <a:pt x="2393938" y="1304108"/>
                      <a:pt x="2435243" y="1425052"/>
                      <a:pt x="2420406" y="1613247"/>
                    </a:cubicBezTo>
                    <a:cubicBezTo>
                      <a:pt x="2271531" y="1616037"/>
                      <a:pt x="2002947" y="1621461"/>
                      <a:pt x="1839509" y="1613247"/>
                    </a:cubicBezTo>
                    <a:cubicBezTo>
                      <a:pt x="1676071" y="1605033"/>
                      <a:pt x="1515601" y="1624188"/>
                      <a:pt x="1307019" y="1613247"/>
                    </a:cubicBezTo>
                    <a:cubicBezTo>
                      <a:pt x="1098437" y="1602307"/>
                      <a:pt x="825712" y="1625048"/>
                      <a:pt x="677714" y="1613247"/>
                    </a:cubicBezTo>
                    <a:cubicBezTo>
                      <a:pt x="529716" y="1601446"/>
                      <a:pt x="315545" y="1611370"/>
                      <a:pt x="0" y="1613247"/>
                    </a:cubicBezTo>
                    <a:cubicBezTo>
                      <a:pt x="2563" y="1373648"/>
                      <a:pt x="8277" y="1274467"/>
                      <a:pt x="0" y="1075498"/>
                    </a:cubicBezTo>
                    <a:cubicBezTo>
                      <a:pt x="-8277" y="876529"/>
                      <a:pt x="-22636" y="731399"/>
                      <a:pt x="0" y="537749"/>
                    </a:cubicBezTo>
                    <a:cubicBezTo>
                      <a:pt x="22636" y="344099"/>
                      <a:pt x="-19342" y="200049"/>
                      <a:pt x="0" y="0"/>
                    </a:cubicBezTo>
                    <a:close/>
                  </a:path>
                </a:pathLst>
              </a:custGeom>
              <a:ln w="9525">
                <a:solidFill>
                  <a:schemeClr val="accent1"/>
                </a:solidFill>
                <a:extLst>
                  <a:ext uri="{C807C97D-BFC1-408E-A445-0C87EB9F89A2}">
                    <ask:lineSketchStyleProps xmlns:ask="http://schemas.microsoft.com/office/drawing/2018/sketchyshapes" sd="1728589349">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55" name="Picture Placeholder 17">
                <a:extLst>
                  <a:ext uri="{FF2B5EF4-FFF2-40B4-BE49-F238E27FC236}">
                    <a16:creationId xmlns:a16="http://schemas.microsoft.com/office/drawing/2014/main" id="{E5F76BE7-7202-56FF-8898-D001A9385B07}"/>
                  </a:ext>
                </a:extLst>
              </p:cNvPr>
              <p:cNvPicPr>
                <a:picLocks noChangeAspect="1"/>
              </p:cNvPicPr>
              <p:nvPr/>
            </p:nvPicPr>
            <p:blipFill>
              <a:blip r:embed="rId16">
                <a:extLst>
                  <a:ext uri="{28A0092B-C50C-407E-A947-70E740481C1C}">
                    <a14:useLocalDpi xmlns:a14="http://schemas.microsoft.com/office/drawing/2010/main" val="0"/>
                  </a:ext>
                </a:extLst>
              </a:blip>
              <a:srcRect t="12443" b="12443"/>
              <a:stretch/>
            </p:blipFill>
            <p:spPr>
              <a:xfrm>
                <a:off x="346239" y="5116599"/>
                <a:ext cx="2420175" cy="1613247"/>
              </a:xfrm>
              <a:custGeom>
                <a:avLst/>
                <a:gdLst>
                  <a:gd name="connsiteX0" fmla="*/ 0 w 2420175"/>
                  <a:gd name="connsiteY0" fmla="*/ 0 h 1613247"/>
                  <a:gd name="connsiteX1" fmla="*/ 532439 w 2420175"/>
                  <a:gd name="connsiteY1" fmla="*/ 0 h 1613247"/>
                  <a:gd name="connsiteX2" fmla="*/ 1064877 w 2420175"/>
                  <a:gd name="connsiteY2" fmla="*/ 0 h 1613247"/>
                  <a:gd name="connsiteX3" fmla="*/ 1597316 w 2420175"/>
                  <a:gd name="connsiteY3" fmla="*/ 0 h 1613247"/>
                  <a:gd name="connsiteX4" fmla="*/ 2420175 w 2420175"/>
                  <a:gd name="connsiteY4" fmla="*/ 0 h 1613247"/>
                  <a:gd name="connsiteX5" fmla="*/ 2420175 w 2420175"/>
                  <a:gd name="connsiteY5" fmla="*/ 505484 h 1613247"/>
                  <a:gd name="connsiteX6" fmla="*/ 2420175 w 2420175"/>
                  <a:gd name="connsiteY6" fmla="*/ 1027101 h 1613247"/>
                  <a:gd name="connsiteX7" fmla="*/ 2420175 w 2420175"/>
                  <a:gd name="connsiteY7" fmla="*/ 1613247 h 1613247"/>
                  <a:gd name="connsiteX8" fmla="*/ 1863535 w 2420175"/>
                  <a:gd name="connsiteY8" fmla="*/ 1613247 h 1613247"/>
                  <a:gd name="connsiteX9" fmla="*/ 1210088 w 2420175"/>
                  <a:gd name="connsiteY9" fmla="*/ 1613247 h 1613247"/>
                  <a:gd name="connsiteX10" fmla="*/ 580842 w 2420175"/>
                  <a:gd name="connsiteY10" fmla="*/ 1613247 h 1613247"/>
                  <a:gd name="connsiteX11" fmla="*/ 0 w 2420175"/>
                  <a:gd name="connsiteY11" fmla="*/ 1613247 h 1613247"/>
                  <a:gd name="connsiteX12" fmla="*/ 0 w 2420175"/>
                  <a:gd name="connsiteY12" fmla="*/ 1091630 h 1613247"/>
                  <a:gd name="connsiteX13" fmla="*/ 0 w 2420175"/>
                  <a:gd name="connsiteY13" fmla="*/ 521617 h 1613247"/>
                  <a:gd name="connsiteX14" fmla="*/ 0 w 2420175"/>
                  <a:gd name="connsiteY14" fmla="*/ 0 h 16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175" h="1613247" fill="none" extrusionOk="0">
                    <a:moveTo>
                      <a:pt x="0" y="0"/>
                    </a:moveTo>
                    <a:cubicBezTo>
                      <a:pt x="206877" y="19264"/>
                      <a:pt x="380433" y="-13313"/>
                      <a:pt x="532439" y="0"/>
                    </a:cubicBezTo>
                    <a:cubicBezTo>
                      <a:pt x="684445" y="13313"/>
                      <a:pt x="831942" y="7991"/>
                      <a:pt x="1064877" y="0"/>
                    </a:cubicBezTo>
                    <a:cubicBezTo>
                      <a:pt x="1297812" y="-7991"/>
                      <a:pt x="1364925" y="-7440"/>
                      <a:pt x="1597316" y="0"/>
                    </a:cubicBezTo>
                    <a:cubicBezTo>
                      <a:pt x="1829707" y="7440"/>
                      <a:pt x="2142314" y="18759"/>
                      <a:pt x="2420175" y="0"/>
                    </a:cubicBezTo>
                    <a:cubicBezTo>
                      <a:pt x="2440064" y="178452"/>
                      <a:pt x="2416572" y="256844"/>
                      <a:pt x="2420175" y="505484"/>
                    </a:cubicBezTo>
                    <a:cubicBezTo>
                      <a:pt x="2423778" y="754124"/>
                      <a:pt x="2395073" y="910083"/>
                      <a:pt x="2420175" y="1027101"/>
                    </a:cubicBezTo>
                    <a:cubicBezTo>
                      <a:pt x="2445277" y="1144119"/>
                      <a:pt x="2431471" y="1381394"/>
                      <a:pt x="2420175" y="1613247"/>
                    </a:cubicBezTo>
                    <a:cubicBezTo>
                      <a:pt x="2258105" y="1611450"/>
                      <a:pt x="2092294" y="1609095"/>
                      <a:pt x="1863535" y="1613247"/>
                    </a:cubicBezTo>
                    <a:cubicBezTo>
                      <a:pt x="1634776" y="1617399"/>
                      <a:pt x="1385741" y="1635981"/>
                      <a:pt x="1210088" y="1613247"/>
                    </a:cubicBezTo>
                    <a:cubicBezTo>
                      <a:pt x="1034435" y="1590513"/>
                      <a:pt x="744366" y="1631456"/>
                      <a:pt x="580842" y="1613247"/>
                    </a:cubicBezTo>
                    <a:cubicBezTo>
                      <a:pt x="417318" y="1595038"/>
                      <a:pt x="204941" y="1623173"/>
                      <a:pt x="0" y="1613247"/>
                    </a:cubicBezTo>
                    <a:cubicBezTo>
                      <a:pt x="-15563" y="1388847"/>
                      <a:pt x="24105" y="1245523"/>
                      <a:pt x="0" y="1091630"/>
                    </a:cubicBezTo>
                    <a:cubicBezTo>
                      <a:pt x="-24105" y="937737"/>
                      <a:pt x="18291" y="661714"/>
                      <a:pt x="0" y="521617"/>
                    </a:cubicBezTo>
                    <a:cubicBezTo>
                      <a:pt x="-18291" y="381520"/>
                      <a:pt x="-19042" y="150356"/>
                      <a:pt x="0" y="0"/>
                    </a:cubicBezTo>
                    <a:close/>
                  </a:path>
                  <a:path w="2420175" h="1613247" stroke="0" extrusionOk="0">
                    <a:moveTo>
                      <a:pt x="0" y="0"/>
                    </a:moveTo>
                    <a:cubicBezTo>
                      <a:pt x="111697" y="16272"/>
                      <a:pt x="424252" y="492"/>
                      <a:pt x="532439" y="0"/>
                    </a:cubicBezTo>
                    <a:cubicBezTo>
                      <a:pt x="640626" y="-492"/>
                      <a:pt x="818394" y="22649"/>
                      <a:pt x="1064877" y="0"/>
                    </a:cubicBezTo>
                    <a:cubicBezTo>
                      <a:pt x="1311360" y="-22649"/>
                      <a:pt x="1434781" y="25102"/>
                      <a:pt x="1645719" y="0"/>
                    </a:cubicBezTo>
                    <a:cubicBezTo>
                      <a:pt x="1856657" y="-25102"/>
                      <a:pt x="2252046" y="-29911"/>
                      <a:pt x="2420175" y="0"/>
                    </a:cubicBezTo>
                    <a:cubicBezTo>
                      <a:pt x="2447319" y="150795"/>
                      <a:pt x="2438625" y="356477"/>
                      <a:pt x="2420175" y="570014"/>
                    </a:cubicBezTo>
                    <a:cubicBezTo>
                      <a:pt x="2401725" y="783551"/>
                      <a:pt x="2446643" y="911418"/>
                      <a:pt x="2420175" y="1107763"/>
                    </a:cubicBezTo>
                    <a:cubicBezTo>
                      <a:pt x="2393707" y="1304108"/>
                      <a:pt x="2435012" y="1425052"/>
                      <a:pt x="2420175" y="1613247"/>
                    </a:cubicBezTo>
                    <a:cubicBezTo>
                      <a:pt x="2281043" y="1602486"/>
                      <a:pt x="1978620" y="1635170"/>
                      <a:pt x="1839333" y="1613247"/>
                    </a:cubicBezTo>
                    <a:cubicBezTo>
                      <a:pt x="1700046" y="1591324"/>
                      <a:pt x="1501867" y="1625684"/>
                      <a:pt x="1306895" y="1613247"/>
                    </a:cubicBezTo>
                    <a:cubicBezTo>
                      <a:pt x="1111923" y="1600810"/>
                      <a:pt x="919418" y="1640673"/>
                      <a:pt x="677649" y="1613247"/>
                    </a:cubicBezTo>
                    <a:cubicBezTo>
                      <a:pt x="435880" y="1585821"/>
                      <a:pt x="320201" y="1602850"/>
                      <a:pt x="0" y="1613247"/>
                    </a:cubicBezTo>
                    <a:cubicBezTo>
                      <a:pt x="2563" y="1373648"/>
                      <a:pt x="8277" y="1274467"/>
                      <a:pt x="0" y="1075498"/>
                    </a:cubicBezTo>
                    <a:cubicBezTo>
                      <a:pt x="-8277" y="876529"/>
                      <a:pt x="-22636" y="731399"/>
                      <a:pt x="0" y="537749"/>
                    </a:cubicBezTo>
                    <a:cubicBezTo>
                      <a:pt x="22636" y="344099"/>
                      <a:pt x="-19342" y="200049"/>
                      <a:pt x="0" y="0"/>
                    </a:cubicBezTo>
                    <a:close/>
                  </a:path>
                </a:pathLst>
              </a:custGeom>
              <a:ln w="9525">
                <a:solidFill>
                  <a:schemeClr val="accent1"/>
                </a:solidFill>
                <a:extLst>
                  <a:ext uri="{C807C97D-BFC1-408E-A445-0C87EB9F89A2}">
                    <ask:lineSketchStyleProps xmlns:ask="http://schemas.microsoft.com/office/drawing/2018/sketchyshapes" sd="1728589349">
                      <a:prstGeom prst="rect">
                        <a:avLst/>
                      </a:prstGeom>
                      <ask:type>
                        <ask:lineSketchFreehand/>
                      </ask:type>
                    </ask:lineSketchStyleProps>
                  </a:ext>
                </a:extLst>
              </a:ln>
              <a:effectLst>
                <a:outerShdw blurRad="50800" dist="38100" dir="2700000" algn="tl" rotWithShape="0">
                  <a:prstClr val="black">
                    <a:alpha val="40000"/>
                  </a:prstClr>
                </a:outerShdw>
              </a:effectLst>
            </p:spPr>
          </p:pic>
          <p:pic>
            <p:nvPicPr>
              <p:cNvPr id="56" name="Picture Placeholder 20">
                <a:hlinkClick r:id="rId17"/>
                <a:extLst>
                  <a:ext uri="{FF2B5EF4-FFF2-40B4-BE49-F238E27FC236}">
                    <a16:creationId xmlns:a16="http://schemas.microsoft.com/office/drawing/2014/main" id="{D3182D43-2CD2-CB2D-9987-930E4E76DB37}"/>
                  </a:ext>
                </a:extLst>
              </p:cNvPr>
              <p:cNvPicPr>
                <a:picLocks noChangeAspect="1"/>
              </p:cNvPicPr>
              <p:nvPr/>
            </p:nvPicPr>
            <p:blipFill>
              <a:blip r:embed="rId18"/>
              <a:srcRect t="8508" b="8508"/>
              <a:stretch/>
            </p:blipFill>
            <p:spPr>
              <a:xfrm>
                <a:off x="2887823" y="5112788"/>
                <a:ext cx="2420175" cy="1613247"/>
              </a:xfrm>
              <a:custGeom>
                <a:avLst/>
                <a:gdLst>
                  <a:gd name="connsiteX0" fmla="*/ 0 w 2420175"/>
                  <a:gd name="connsiteY0" fmla="*/ 0 h 1613247"/>
                  <a:gd name="connsiteX1" fmla="*/ 532439 w 2420175"/>
                  <a:gd name="connsiteY1" fmla="*/ 0 h 1613247"/>
                  <a:gd name="connsiteX2" fmla="*/ 1064877 w 2420175"/>
                  <a:gd name="connsiteY2" fmla="*/ 0 h 1613247"/>
                  <a:gd name="connsiteX3" fmla="*/ 1597316 w 2420175"/>
                  <a:gd name="connsiteY3" fmla="*/ 0 h 1613247"/>
                  <a:gd name="connsiteX4" fmla="*/ 2420175 w 2420175"/>
                  <a:gd name="connsiteY4" fmla="*/ 0 h 1613247"/>
                  <a:gd name="connsiteX5" fmla="*/ 2420175 w 2420175"/>
                  <a:gd name="connsiteY5" fmla="*/ 505484 h 1613247"/>
                  <a:gd name="connsiteX6" fmla="*/ 2420175 w 2420175"/>
                  <a:gd name="connsiteY6" fmla="*/ 1027101 h 1613247"/>
                  <a:gd name="connsiteX7" fmla="*/ 2420175 w 2420175"/>
                  <a:gd name="connsiteY7" fmla="*/ 1613247 h 1613247"/>
                  <a:gd name="connsiteX8" fmla="*/ 1863535 w 2420175"/>
                  <a:gd name="connsiteY8" fmla="*/ 1613247 h 1613247"/>
                  <a:gd name="connsiteX9" fmla="*/ 1210088 w 2420175"/>
                  <a:gd name="connsiteY9" fmla="*/ 1613247 h 1613247"/>
                  <a:gd name="connsiteX10" fmla="*/ 580842 w 2420175"/>
                  <a:gd name="connsiteY10" fmla="*/ 1613247 h 1613247"/>
                  <a:gd name="connsiteX11" fmla="*/ 0 w 2420175"/>
                  <a:gd name="connsiteY11" fmla="*/ 1613247 h 1613247"/>
                  <a:gd name="connsiteX12" fmla="*/ 0 w 2420175"/>
                  <a:gd name="connsiteY12" fmla="*/ 1091630 h 1613247"/>
                  <a:gd name="connsiteX13" fmla="*/ 0 w 2420175"/>
                  <a:gd name="connsiteY13" fmla="*/ 521617 h 1613247"/>
                  <a:gd name="connsiteX14" fmla="*/ 0 w 2420175"/>
                  <a:gd name="connsiteY14" fmla="*/ 0 h 16132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420175" h="1613247" fill="none" extrusionOk="0">
                    <a:moveTo>
                      <a:pt x="0" y="0"/>
                    </a:moveTo>
                    <a:cubicBezTo>
                      <a:pt x="206877" y="19264"/>
                      <a:pt x="380433" y="-13313"/>
                      <a:pt x="532439" y="0"/>
                    </a:cubicBezTo>
                    <a:cubicBezTo>
                      <a:pt x="684445" y="13313"/>
                      <a:pt x="831942" y="7991"/>
                      <a:pt x="1064877" y="0"/>
                    </a:cubicBezTo>
                    <a:cubicBezTo>
                      <a:pt x="1297812" y="-7991"/>
                      <a:pt x="1364925" y="-7440"/>
                      <a:pt x="1597316" y="0"/>
                    </a:cubicBezTo>
                    <a:cubicBezTo>
                      <a:pt x="1829707" y="7440"/>
                      <a:pt x="2142314" y="18759"/>
                      <a:pt x="2420175" y="0"/>
                    </a:cubicBezTo>
                    <a:cubicBezTo>
                      <a:pt x="2440064" y="178452"/>
                      <a:pt x="2416572" y="256844"/>
                      <a:pt x="2420175" y="505484"/>
                    </a:cubicBezTo>
                    <a:cubicBezTo>
                      <a:pt x="2423778" y="754124"/>
                      <a:pt x="2395073" y="910083"/>
                      <a:pt x="2420175" y="1027101"/>
                    </a:cubicBezTo>
                    <a:cubicBezTo>
                      <a:pt x="2445277" y="1144119"/>
                      <a:pt x="2431471" y="1381394"/>
                      <a:pt x="2420175" y="1613247"/>
                    </a:cubicBezTo>
                    <a:cubicBezTo>
                      <a:pt x="2258105" y="1611450"/>
                      <a:pt x="2092294" y="1609095"/>
                      <a:pt x="1863535" y="1613247"/>
                    </a:cubicBezTo>
                    <a:cubicBezTo>
                      <a:pt x="1634776" y="1617399"/>
                      <a:pt x="1385741" y="1635981"/>
                      <a:pt x="1210088" y="1613247"/>
                    </a:cubicBezTo>
                    <a:cubicBezTo>
                      <a:pt x="1034435" y="1590513"/>
                      <a:pt x="744366" y="1631456"/>
                      <a:pt x="580842" y="1613247"/>
                    </a:cubicBezTo>
                    <a:cubicBezTo>
                      <a:pt x="417318" y="1595038"/>
                      <a:pt x="204941" y="1623173"/>
                      <a:pt x="0" y="1613247"/>
                    </a:cubicBezTo>
                    <a:cubicBezTo>
                      <a:pt x="-15563" y="1388847"/>
                      <a:pt x="24105" y="1245523"/>
                      <a:pt x="0" y="1091630"/>
                    </a:cubicBezTo>
                    <a:cubicBezTo>
                      <a:pt x="-24105" y="937737"/>
                      <a:pt x="18291" y="661714"/>
                      <a:pt x="0" y="521617"/>
                    </a:cubicBezTo>
                    <a:cubicBezTo>
                      <a:pt x="-18291" y="381520"/>
                      <a:pt x="-19042" y="150356"/>
                      <a:pt x="0" y="0"/>
                    </a:cubicBezTo>
                    <a:close/>
                  </a:path>
                  <a:path w="2420175" h="1613247" stroke="0" extrusionOk="0">
                    <a:moveTo>
                      <a:pt x="0" y="0"/>
                    </a:moveTo>
                    <a:cubicBezTo>
                      <a:pt x="111697" y="16272"/>
                      <a:pt x="424252" y="492"/>
                      <a:pt x="532439" y="0"/>
                    </a:cubicBezTo>
                    <a:cubicBezTo>
                      <a:pt x="640626" y="-492"/>
                      <a:pt x="818394" y="22649"/>
                      <a:pt x="1064877" y="0"/>
                    </a:cubicBezTo>
                    <a:cubicBezTo>
                      <a:pt x="1311360" y="-22649"/>
                      <a:pt x="1434781" y="25102"/>
                      <a:pt x="1645719" y="0"/>
                    </a:cubicBezTo>
                    <a:cubicBezTo>
                      <a:pt x="1856657" y="-25102"/>
                      <a:pt x="2252046" y="-29911"/>
                      <a:pt x="2420175" y="0"/>
                    </a:cubicBezTo>
                    <a:cubicBezTo>
                      <a:pt x="2447319" y="150795"/>
                      <a:pt x="2438625" y="356477"/>
                      <a:pt x="2420175" y="570014"/>
                    </a:cubicBezTo>
                    <a:cubicBezTo>
                      <a:pt x="2401725" y="783551"/>
                      <a:pt x="2446643" y="911418"/>
                      <a:pt x="2420175" y="1107763"/>
                    </a:cubicBezTo>
                    <a:cubicBezTo>
                      <a:pt x="2393707" y="1304108"/>
                      <a:pt x="2435012" y="1425052"/>
                      <a:pt x="2420175" y="1613247"/>
                    </a:cubicBezTo>
                    <a:cubicBezTo>
                      <a:pt x="2281043" y="1602486"/>
                      <a:pt x="1978620" y="1635170"/>
                      <a:pt x="1839333" y="1613247"/>
                    </a:cubicBezTo>
                    <a:cubicBezTo>
                      <a:pt x="1700046" y="1591324"/>
                      <a:pt x="1501867" y="1625684"/>
                      <a:pt x="1306895" y="1613247"/>
                    </a:cubicBezTo>
                    <a:cubicBezTo>
                      <a:pt x="1111923" y="1600810"/>
                      <a:pt x="919418" y="1640673"/>
                      <a:pt x="677649" y="1613247"/>
                    </a:cubicBezTo>
                    <a:cubicBezTo>
                      <a:pt x="435880" y="1585821"/>
                      <a:pt x="320201" y="1602850"/>
                      <a:pt x="0" y="1613247"/>
                    </a:cubicBezTo>
                    <a:cubicBezTo>
                      <a:pt x="2563" y="1373648"/>
                      <a:pt x="8277" y="1274467"/>
                      <a:pt x="0" y="1075498"/>
                    </a:cubicBezTo>
                    <a:cubicBezTo>
                      <a:pt x="-8277" y="876529"/>
                      <a:pt x="-22636" y="731399"/>
                      <a:pt x="0" y="537749"/>
                    </a:cubicBezTo>
                    <a:cubicBezTo>
                      <a:pt x="22636" y="344099"/>
                      <a:pt x="-19342" y="200049"/>
                      <a:pt x="0" y="0"/>
                    </a:cubicBezTo>
                    <a:close/>
                  </a:path>
                </a:pathLst>
              </a:custGeom>
              <a:ln w="9525">
                <a:solidFill>
                  <a:schemeClr val="accent1"/>
                </a:solidFill>
                <a:extLst>
                  <a:ext uri="{C807C97D-BFC1-408E-A445-0C87EB9F89A2}">
                    <ask:lineSketchStyleProps xmlns:ask="http://schemas.microsoft.com/office/drawing/2018/sketchyshapes" sd="1728589349">
                      <a:prstGeom prst="rect">
                        <a:avLst/>
                      </a:prstGeom>
                      <ask:type>
                        <ask:lineSketchFreehand/>
                      </ask:type>
                    </ask:lineSketchStyleProps>
                  </a:ext>
                </a:extLst>
              </a:ln>
              <a:effectLst>
                <a:outerShdw blurRad="50800" dist="38100" dir="2700000" algn="tl" rotWithShape="0">
                  <a:prstClr val="black">
                    <a:alpha val="40000"/>
                  </a:prstClr>
                </a:outerShdw>
              </a:effectLst>
            </p:spPr>
          </p:pic>
        </p:grpSp>
      </p:grpSp>
      <p:pic>
        <p:nvPicPr>
          <p:cNvPr id="58" name="Picture 57">
            <a:hlinkClick r:id="rId19"/>
            <a:extLst>
              <a:ext uri="{FF2B5EF4-FFF2-40B4-BE49-F238E27FC236}">
                <a16:creationId xmlns:a16="http://schemas.microsoft.com/office/drawing/2014/main" id="{0E873D30-95EE-A3F9-55AB-FE8B41FBDA61}"/>
              </a:ext>
            </a:extLst>
          </p:cNvPr>
          <p:cNvPicPr>
            <a:picLocks noChangeAspect="1"/>
          </p:cNvPicPr>
          <p:nvPr/>
        </p:nvPicPr>
        <p:blipFill>
          <a:blip r:embed="rId20"/>
          <a:stretch>
            <a:fillRect/>
          </a:stretch>
        </p:blipFill>
        <p:spPr>
          <a:xfrm>
            <a:off x="976989" y="1421678"/>
            <a:ext cx="2926464" cy="1655321"/>
          </a:xfrm>
          <a:custGeom>
            <a:avLst/>
            <a:gdLst>
              <a:gd name="connsiteX0" fmla="*/ 0 w 2926464"/>
              <a:gd name="connsiteY0" fmla="*/ 0 h 1655321"/>
              <a:gd name="connsiteX1" fmla="*/ 643822 w 2926464"/>
              <a:gd name="connsiteY1" fmla="*/ 0 h 1655321"/>
              <a:gd name="connsiteX2" fmla="*/ 1141321 w 2926464"/>
              <a:gd name="connsiteY2" fmla="*/ 0 h 1655321"/>
              <a:gd name="connsiteX3" fmla="*/ 1668084 w 2926464"/>
              <a:gd name="connsiteY3" fmla="*/ 0 h 1655321"/>
              <a:gd name="connsiteX4" fmla="*/ 2311907 w 2926464"/>
              <a:gd name="connsiteY4" fmla="*/ 0 h 1655321"/>
              <a:gd name="connsiteX5" fmla="*/ 2926464 w 2926464"/>
              <a:gd name="connsiteY5" fmla="*/ 0 h 1655321"/>
              <a:gd name="connsiteX6" fmla="*/ 2926464 w 2926464"/>
              <a:gd name="connsiteY6" fmla="*/ 584880 h 1655321"/>
              <a:gd name="connsiteX7" fmla="*/ 2926464 w 2926464"/>
              <a:gd name="connsiteY7" fmla="*/ 1120101 h 1655321"/>
              <a:gd name="connsiteX8" fmla="*/ 2926464 w 2926464"/>
              <a:gd name="connsiteY8" fmla="*/ 1655321 h 1655321"/>
              <a:gd name="connsiteX9" fmla="*/ 2399700 w 2926464"/>
              <a:gd name="connsiteY9" fmla="*/ 1655321 h 1655321"/>
              <a:gd name="connsiteX10" fmla="*/ 1843672 w 2926464"/>
              <a:gd name="connsiteY10" fmla="*/ 1655321 h 1655321"/>
              <a:gd name="connsiteX11" fmla="*/ 1287644 w 2926464"/>
              <a:gd name="connsiteY11" fmla="*/ 1655321 h 1655321"/>
              <a:gd name="connsiteX12" fmla="*/ 643822 w 2926464"/>
              <a:gd name="connsiteY12" fmla="*/ 1655321 h 1655321"/>
              <a:gd name="connsiteX13" fmla="*/ 0 w 2926464"/>
              <a:gd name="connsiteY13" fmla="*/ 1655321 h 1655321"/>
              <a:gd name="connsiteX14" fmla="*/ 0 w 2926464"/>
              <a:gd name="connsiteY14" fmla="*/ 1103547 h 1655321"/>
              <a:gd name="connsiteX15" fmla="*/ 0 w 2926464"/>
              <a:gd name="connsiteY15" fmla="*/ 535220 h 1655321"/>
              <a:gd name="connsiteX16" fmla="*/ 0 w 2926464"/>
              <a:gd name="connsiteY16" fmla="*/ 0 h 1655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926464" h="1655321" fill="none" extrusionOk="0">
                <a:moveTo>
                  <a:pt x="0" y="0"/>
                </a:moveTo>
                <a:cubicBezTo>
                  <a:pt x="321775" y="5401"/>
                  <a:pt x="416804" y="-10825"/>
                  <a:pt x="643822" y="0"/>
                </a:cubicBezTo>
                <a:cubicBezTo>
                  <a:pt x="870840" y="10825"/>
                  <a:pt x="998639" y="22048"/>
                  <a:pt x="1141321" y="0"/>
                </a:cubicBezTo>
                <a:cubicBezTo>
                  <a:pt x="1284003" y="-22048"/>
                  <a:pt x="1538866" y="-5592"/>
                  <a:pt x="1668084" y="0"/>
                </a:cubicBezTo>
                <a:cubicBezTo>
                  <a:pt x="1797302" y="5592"/>
                  <a:pt x="2059146" y="27662"/>
                  <a:pt x="2311907" y="0"/>
                </a:cubicBezTo>
                <a:cubicBezTo>
                  <a:pt x="2564668" y="-27662"/>
                  <a:pt x="2749235" y="19222"/>
                  <a:pt x="2926464" y="0"/>
                </a:cubicBezTo>
                <a:cubicBezTo>
                  <a:pt x="2941007" y="204735"/>
                  <a:pt x="2944439" y="452813"/>
                  <a:pt x="2926464" y="584880"/>
                </a:cubicBezTo>
                <a:cubicBezTo>
                  <a:pt x="2908489" y="716947"/>
                  <a:pt x="2917539" y="1006195"/>
                  <a:pt x="2926464" y="1120101"/>
                </a:cubicBezTo>
                <a:cubicBezTo>
                  <a:pt x="2935389" y="1234007"/>
                  <a:pt x="2940535" y="1515600"/>
                  <a:pt x="2926464" y="1655321"/>
                </a:cubicBezTo>
                <a:cubicBezTo>
                  <a:pt x="2809244" y="1670470"/>
                  <a:pt x="2576887" y="1672037"/>
                  <a:pt x="2399700" y="1655321"/>
                </a:cubicBezTo>
                <a:cubicBezTo>
                  <a:pt x="2222513" y="1638605"/>
                  <a:pt x="1997078" y="1672171"/>
                  <a:pt x="1843672" y="1655321"/>
                </a:cubicBezTo>
                <a:cubicBezTo>
                  <a:pt x="1690266" y="1638471"/>
                  <a:pt x="1514465" y="1683047"/>
                  <a:pt x="1287644" y="1655321"/>
                </a:cubicBezTo>
                <a:cubicBezTo>
                  <a:pt x="1060823" y="1627595"/>
                  <a:pt x="842531" y="1676959"/>
                  <a:pt x="643822" y="1655321"/>
                </a:cubicBezTo>
                <a:cubicBezTo>
                  <a:pt x="445113" y="1633683"/>
                  <a:pt x="253046" y="1623858"/>
                  <a:pt x="0" y="1655321"/>
                </a:cubicBezTo>
                <a:cubicBezTo>
                  <a:pt x="20914" y="1502828"/>
                  <a:pt x="8517" y="1269520"/>
                  <a:pt x="0" y="1103547"/>
                </a:cubicBezTo>
                <a:cubicBezTo>
                  <a:pt x="-8517" y="937574"/>
                  <a:pt x="-19270" y="707034"/>
                  <a:pt x="0" y="535220"/>
                </a:cubicBezTo>
                <a:cubicBezTo>
                  <a:pt x="19270" y="363406"/>
                  <a:pt x="-3757" y="208887"/>
                  <a:pt x="0" y="0"/>
                </a:cubicBezTo>
                <a:close/>
              </a:path>
              <a:path w="2926464" h="1655321" stroke="0" extrusionOk="0">
                <a:moveTo>
                  <a:pt x="0" y="0"/>
                </a:moveTo>
                <a:cubicBezTo>
                  <a:pt x="144112" y="-21779"/>
                  <a:pt x="335826" y="20800"/>
                  <a:pt x="497499" y="0"/>
                </a:cubicBezTo>
                <a:cubicBezTo>
                  <a:pt x="659172" y="-20800"/>
                  <a:pt x="844525" y="-18113"/>
                  <a:pt x="994998" y="0"/>
                </a:cubicBezTo>
                <a:cubicBezTo>
                  <a:pt x="1145471" y="18113"/>
                  <a:pt x="1309442" y="-21148"/>
                  <a:pt x="1551026" y="0"/>
                </a:cubicBezTo>
                <a:cubicBezTo>
                  <a:pt x="1792610" y="21148"/>
                  <a:pt x="1869860" y="-19733"/>
                  <a:pt x="2107054" y="0"/>
                </a:cubicBezTo>
                <a:cubicBezTo>
                  <a:pt x="2344248" y="19733"/>
                  <a:pt x="2703408" y="-8299"/>
                  <a:pt x="2926464" y="0"/>
                </a:cubicBezTo>
                <a:cubicBezTo>
                  <a:pt x="2901294" y="169065"/>
                  <a:pt x="2949787" y="366369"/>
                  <a:pt x="2926464" y="535220"/>
                </a:cubicBezTo>
                <a:cubicBezTo>
                  <a:pt x="2903141" y="704071"/>
                  <a:pt x="2943317" y="916352"/>
                  <a:pt x="2926464" y="1086994"/>
                </a:cubicBezTo>
                <a:cubicBezTo>
                  <a:pt x="2909611" y="1257636"/>
                  <a:pt x="2925275" y="1494692"/>
                  <a:pt x="2926464" y="1655321"/>
                </a:cubicBezTo>
                <a:cubicBezTo>
                  <a:pt x="2790852" y="1630043"/>
                  <a:pt x="2579906" y="1656535"/>
                  <a:pt x="2282642" y="1655321"/>
                </a:cubicBezTo>
                <a:cubicBezTo>
                  <a:pt x="1985378" y="1654107"/>
                  <a:pt x="1867795" y="1658257"/>
                  <a:pt x="1668084" y="1655321"/>
                </a:cubicBezTo>
                <a:cubicBezTo>
                  <a:pt x="1468373" y="1652385"/>
                  <a:pt x="1330761" y="1659150"/>
                  <a:pt x="1170586" y="1655321"/>
                </a:cubicBezTo>
                <a:cubicBezTo>
                  <a:pt x="1010411" y="1651492"/>
                  <a:pt x="783288" y="1683872"/>
                  <a:pt x="585293" y="1655321"/>
                </a:cubicBezTo>
                <a:cubicBezTo>
                  <a:pt x="387298" y="1626770"/>
                  <a:pt x="164049" y="1644484"/>
                  <a:pt x="0" y="1655321"/>
                </a:cubicBezTo>
                <a:cubicBezTo>
                  <a:pt x="7532" y="1391322"/>
                  <a:pt x="-22498" y="1256356"/>
                  <a:pt x="0" y="1070441"/>
                </a:cubicBezTo>
                <a:cubicBezTo>
                  <a:pt x="22498" y="884526"/>
                  <a:pt x="23564" y="708525"/>
                  <a:pt x="0" y="568327"/>
                </a:cubicBezTo>
                <a:cubicBezTo>
                  <a:pt x="-23564" y="428129"/>
                  <a:pt x="-1102" y="282735"/>
                  <a:pt x="0" y="0"/>
                </a:cubicBezTo>
                <a:close/>
              </a:path>
            </a:pathLst>
          </a:custGeom>
          <a:ln w="9525">
            <a:solidFill>
              <a:schemeClr val="accent1"/>
            </a:solidFill>
            <a:extLst>
              <a:ext uri="{C807C97D-BFC1-408E-A445-0C87EB9F89A2}">
                <ask:lineSketchStyleProps xmlns:ask="http://schemas.microsoft.com/office/drawing/2018/sketchyshapes" sd="1728589349">
                  <a:prstGeom prst="rect">
                    <a:avLst/>
                  </a:prstGeom>
                  <ask:type>
                    <ask:lineSketchFreehand/>
                  </ask:type>
                </ask:lineSketchStyleProps>
              </a:ext>
            </a:extLst>
          </a:ln>
          <a:effectLst>
            <a:outerShdw blurRad="50800" dist="38100" dir="2700000" algn="tl" rotWithShape="0">
              <a:prstClr val="black">
                <a:alpha val="40000"/>
              </a:prstClr>
            </a:outerShdw>
          </a:effectLst>
        </p:spPr>
      </p:pic>
      <p:sp>
        <p:nvSpPr>
          <p:cNvPr id="60" name="TextBox 59">
            <a:extLst>
              <a:ext uri="{FF2B5EF4-FFF2-40B4-BE49-F238E27FC236}">
                <a16:creationId xmlns:a16="http://schemas.microsoft.com/office/drawing/2014/main" id="{535C178C-BC0C-222E-A65F-08CEB8C4A771}"/>
              </a:ext>
            </a:extLst>
          </p:cNvPr>
          <p:cNvSpPr txBox="1"/>
          <p:nvPr/>
        </p:nvSpPr>
        <p:spPr>
          <a:xfrm>
            <a:off x="5350016" y="6113502"/>
            <a:ext cx="6546710" cy="461665"/>
          </a:xfrm>
          <a:prstGeom prst="rect">
            <a:avLst/>
          </a:prstGeom>
          <a:solidFill>
            <a:schemeClr val="accent1"/>
          </a:solidFill>
        </p:spPr>
        <p:txBody>
          <a:bodyPr wrap="square">
            <a:spAutoFit/>
          </a:bodyPr>
          <a:lstStyle/>
          <a:p>
            <a:pPr algn="ctr"/>
            <a:r>
              <a:rPr lang="en-US" sz="1200" b="1">
                <a:solidFill>
                  <a:schemeClr val="bg1"/>
                </a:solidFill>
                <a:cs typeface="Arial" pitchFamily="34" charset="0"/>
              </a:rPr>
              <a:t>These resources can help integrate the Montessori approach with computer-based learning in a way that's engaging and educational</a:t>
            </a:r>
            <a:endParaRPr lang="en-CH" sz="1200" b="1">
              <a:solidFill>
                <a:schemeClr val="bg1"/>
              </a:solidFill>
              <a:cs typeface="Arial" pitchFamily="34" charset="0"/>
            </a:endParaRPr>
          </a:p>
        </p:txBody>
      </p:sp>
      <p:sp>
        <p:nvSpPr>
          <p:cNvPr id="62" name="Oval Callout 11">
            <a:extLst>
              <a:ext uri="{FF2B5EF4-FFF2-40B4-BE49-F238E27FC236}">
                <a16:creationId xmlns:a16="http://schemas.microsoft.com/office/drawing/2014/main" id="{697EBC10-2C61-F452-7671-D315F654D910}"/>
              </a:ext>
            </a:extLst>
          </p:cNvPr>
          <p:cNvSpPr/>
          <p:nvPr/>
        </p:nvSpPr>
        <p:spPr>
          <a:xfrm rot="1639528">
            <a:off x="4581415" y="1893038"/>
            <a:ext cx="632898" cy="632898"/>
          </a:xfrm>
          <a:prstGeom prst="wedgeEllipseCallout">
            <a:avLst>
              <a:gd name="adj1" fmla="val -105270"/>
              <a:gd name="adj2" fmla="val 574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72" name="Oval Callout 11">
            <a:extLst>
              <a:ext uri="{FF2B5EF4-FFF2-40B4-BE49-F238E27FC236}">
                <a16:creationId xmlns:a16="http://schemas.microsoft.com/office/drawing/2014/main" id="{825CE218-99DD-4F5A-4069-A407A6A78936}"/>
              </a:ext>
            </a:extLst>
          </p:cNvPr>
          <p:cNvSpPr/>
          <p:nvPr/>
        </p:nvSpPr>
        <p:spPr>
          <a:xfrm rot="1639528">
            <a:off x="4583421" y="4580026"/>
            <a:ext cx="632898" cy="632898"/>
          </a:xfrm>
          <a:prstGeom prst="wedgeEllipseCallout">
            <a:avLst>
              <a:gd name="adj1" fmla="val -105270"/>
              <a:gd name="adj2" fmla="val 57485"/>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12712696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Resources - Integration into subjects</a:t>
            </a:r>
          </a:p>
        </p:txBody>
      </p:sp>
      <p:grpSp>
        <p:nvGrpSpPr>
          <p:cNvPr id="3" name="그룹 76">
            <a:extLst>
              <a:ext uri="{FF2B5EF4-FFF2-40B4-BE49-F238E27FC236}">
                <a16:creationId xmlns:a16="http://schemas.microsoft.com/office/drawing/2014/main" id="{D1E0C3EA-9803-4F48-A395-D76194C72CAE}"/>
              </a:ext>
            </a:extLst>
          </p:cNvPr>
          <p:cNvGrpSpPr/>
          <p:nvPr/>
        </p:nvGrpSpPr>
        <p:grpSpPr>
          <a:xfrm flipH="1">
            <a:off x="6244297" y="2028623"/>
            <a:ext cx="1211932" cy="2707164"/>
            <a:chOff x="4748872" y="1806373"/>
            <a:chExt cx="1211932" cy="2707164"/>
          </a:xfrm>
        </p:grpSpPr>
        <p:cxnSp>
          <p:nvCxnSpPr>
            <p:cNvPr id="4" name="Elbow Connector 49">
              <a:extLst>
                <a:ext uri="{FF2B5EF4-FFF2-40B4-BE49-F238E27FC236}">
                  <a16:creationId xmlns:a16="http://schemas.microsoft.com/office/drawing/2014/main" id="{09C0C09A-B2BF-464B-A9BF-1B5E00B47BF9}"/>
                </a:ext>
              </a:extLst>
            </p:cNvPr>
            <p:cNvCxnSpPr>
              <a:cxnSpLocks/>
            </p:cNvCxnSpPr>
            <p:nvPr/>
          </p:nvCxnSpPr>
          <p:spPr>
            <a:xfrm rot="16200000" flipV="1">
              <a:off x="4716625" y="3874095"/>
              <a:ext cx="671689" cy="607195"/>
            </a:xfrm>
            <a:prstGeom prst="bentConnector3">
              <a:avLst>
                <a:gd name="adj1" fmla="val 101050"/>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5" name="Elbow Connector 50">
              <a:extLst>
                <a:ext uri="{FF2B5EF4-FFF2-40B4-BE49-F238E27FC236}">
                  <a16:creationId xmlns:a16="http://schemas.microsoft.com/office/drawing/2014/main" id="{A448AEBC-246A-43B5-97B3-01C73F6F67F6}"/>
                </a:ext>
              </a:extLst>
            </p:cNvPr>
            <p:cNvCxnSpPr>
              <a:cxnSpLocks/>
            </p:cNvCxnSpPr>
            <p:nvPr/>
          </p:nvCxnSpPr>
          <p:spPr>
            <a:xfrm rot="16200000" flipV="1">
              <a:off x="4068193" y="2620926"/>
              <a:ext cx="2707163" cy="1078058"/>
            </a:xfrm>
            <a:prstGeom prst="bentConnector3">
              <a:avLst>
                <a:gd name="adj1" fmla="val 99962"/>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6" name="Elbow Connector 51">
              <a:extLst>
                <a:ext uri="{FF2B5EF4-FFF2-40B4-BE49-F238E27FC236}">
                  <a16:creationId xmlns:a16="http://schemas.microsoft.com/office/drawing/2014/main" id="{979B3077-4B93-4EC8-9404-BAFB7569E71A}"/>
                </a:ext>
              </a:extLst>
            </p:cNvPr>
            <p:cNvCxnSpPr>
              <a:cxnSpLocks/>
            </p:cNvCxnSpPr>
            <p:nvPr/>
          </p:nvCxnSpPr>
          <p:spPr>
            <a:xfrm rot="16200000" flipV="1">
              <a:off x="4404557" y="3260679"/>
              <a:ext cx="1677348" cy="828368"/>
            </a:xfrm>
            <a:prstGeom prst="bentConnector3">
              <a:avLst>
                <a:gd name="adj1" fmla="val 99972"/>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7" name="Rectangle 6">
            <a:extLst>
              <a:ext uri="{FF2B5EF4-FFF2-40B4-BE49-F238E27FC236}">
                <a16:creationId xmlns:a16="http://schemas.microsoft.com/office/drawing/2014/main" id="{F6024B10-A5C2-4FB5-9D25-74977E97AE9C}"/>
              </a:ext>
            </a:extLst>
          </p:cNvPr>
          <p:cNvSpPr/>
          <p:nvPr/>
        </p:nvSpPr>
        <p:spPr>
          <a:xfrm>
            <a:off x="0" y="5789946"/>
            <a:ext cx="12191999" cy="1068054"/>
          </a:xfrm>
          <a:prstGeom prst="rect">
            <a:avLst/>
          </a:prstGeom>
          <a:gradFill>
            <a:gsLst>
              <a:gs pos="0">
                <a:schemeClr val="bg1">
                  <a:lumMod val="95000"/>
                </a:schemeClr>
              </a:gs>
              <a:gs pos="42000">
                <a:schemeClr val="bg1"/>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8" name="Group 7">
            <a:extLst>
              <a:ext uri="{FF2B5EF4-FFF2-40B4-BE49-F238E27FC236}">
                <a16:creationId xmlns:a16="http://schemas.microsoft.com/office/drawing/2014/main" id="{CAAEC5CC-F028-40CF-AC8E-2CF8EF250B9A}"/>
              </a:ext>
            </a:extLst>
          </p:cNvPr>
          <p:cNvGrpSpPr/>
          <p:nvPr/>
        </p:nvGrpSpPr>
        <p:grpSpPr>
          <a:xfrm>
            <a:off x="4500643" y="4866938"/>
            <a:ext cx="3220608" cy="1548961"/>
            <a:chOff x="2591472" y="4529905"/>
            <a:chExt cx="2892231" cy="1391027"/>
          </a:xfrm>
        </p:grpSpPr>
        <p:grpSp>
          <p:nvGrpSpPr>
            <p:cNvPr id="9" name="Group 8">
              <a:extLst>
                <a:ext uri="{FF2B5EF4-FFF2-40B4-BE49-F238E27FC236}">
                  <a16:creationId xmlns:a16="http://schemas.microsoft.com/office/drawing/2014/main" id="{24D9FF23-0EBF-482B-8162-E9AE8D465818}"/>
                </a:ext>
              </a:extLst>
            </p:cNvPr>
            <p:cNvGrpSpPr/>
            <p:nvPr userDrawn="1"/>
          </p:nvGrpSpPr>
          <p:grpSpPr>
            <a:xfrm>
              <a:off x="2591472" y="4529905"/>
              <a:ext cx="2513902" cy="1391026"/>
              <a:chOff x="1618104" y="4774278"/>
              <a:chExt cx="2513902" cy="1391026"/>
            </a:xfrm>
          </p:grpSpPr>
          <p:sp>
            <p:nvSpPr>
              <p:cNvPr id="21" name="Rectangle 20">
                <a:extLst>
                  <a:ext uri="{FF2B5EF4-FFF2-40B4-BE49-F238E27FC236}">
                    <a16:creationId xmlns:a16="http://schemas.microsoft.com/office/drawing/2014/main" id="{1EF49879-6DA3-4EFB-8AC6-7D63A945A2AE}"/>
                  </a:ext>
                </a:extLst>
              </p:cNvPr>
              <p:cNvSpPr/>
              <p:nvPr userDrawn="1"/>
            </p:nvSpPr>
            <p:spPr>
              <a:xfrm>
                <a:off x="1919176" y="4818888"/>
                <a:ext cx="1881566" cy="1170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22" name="Group 21">
                <a:extLst>
                  <a:ext uri="{FF2B5EF4-FFF2-40B4-BE49-F238E27FC236}">
                    <a16:creationId xmlns:a16="http://schemas.microsoft.com/office/drawing/2014/main" id="{F4B947D5-6813-4CF5-8C8A-1898DF7B1284}"/>
                  </a:ext>
                </a:extLst>
              </p:cNvPr>
              <p:cNvGrpSpPr/>
              <p:nvPr userDrawn="1"/>
            </p:nvGrpSpPr>
            <p:grpSpPr>
              <a:xfrm>
                <a:off x="1618104" y="4774278"/>
                <a:ext cx="2513902" cy="1391026"/>
                <a:chOff x="395536" y="2564904"/>
                <a:chExt cx="4749925" cy="2628292"/>
              </a:xfrm>
              <a:solidFill>
                <a:schemeClr val="tx1"/>
              </a:solidFill>
            </p:grpSpPr>
            <p:grpSp>
              <p:nvGrpSpPr>
                <p:cNvPr id="23" name="Group 22">
                  <a:extLst>
                    <a:ext uri="{FF2B5EF4-FFF2-40B4-BE49-F238E27FC236}">
                      <a16:creationId xmlns:a16="http://schemas.microsoft.com/office/drawing/2014/main" id="{82159EDC-BA4D-4244-90E4-987D067E3A52}"/>
                    </a:ext>
                  </a:extLst>
                </p:cNvPr>
                <p:cNvGrpSpPr/>
                <p:nvPr userDrawn="1"/>
              </p:nvGrpSpPr>
              <p:grpSpPr>
                <a:xfrm>
                  <a:off x="395536" y="2564904"/>
                  <a:ext cx="4749925" cy="2628292"/>
                  <a:chOff x="395536" y="2204864"/>
                  <a:chExt cx="5400600" cy="2988332"/>
                </a:xfrm>
                <a:grpFill/>
              </p:grpSpPr>
              <p:sp>
                <p:nvSpPr>
                  <p:cNvPr id="25" name="Rounded Rectangle 3">
                    <a:extLst>
                      <a:ext uri="{FF2B5EF4-FFF2-40B4-BE49-F238E27FC236}">
                        <a16:creationId xmlns:a16="http://schemas.microsoft.com/office/drawing/2014/main" id="{AE51DDAF-65F3-44C8-AF89-4768C4DFA58D}"/>
                      </a:ext>
                    </a:extLst>
                  </p:cNvPr>
                  <p:cNvSpPr/>
                  <p:nvPr userDrawn="1"/>
                </p:nvSpPr>
                <p:spPr>
                  <a:xfrm>
                    <a:off x="971600" y="2204864"/>
                    <a:ext cx="4248472" cy="2736304"/>
                  </a:xfrm>
                  <a:custGeom>
                    <a:avLst/>
                    <a:gdLst/>
                    <a:ahLst/>
                    <a:cxnLst/>
                    <a:rect l="l" t="t" r="r" b="b"/>
                    <a:pathLst>
                      <a:path w="4248472" h="2736304">
                        <a:moveTo>
                          <a:pt x="144016" y="144016"/>
                        </a:moveTo>
                        <a:lnTo>
                          <a:pt x="144016" y="2520280"/>
                        </a:lnTo>
                        <a:lnTo>
                          <a:pt x="4104456" y="2520280"/>
                        </a:lnTo>
                        <a:lnTo>
                          <a:pt x="4104456" y="144016"/>
                        </a:lnTo>
                        <a:close/>
                        <a:moveTo>
                          <a:pt x="119332" y="0"/>
                        </a:moveTo>
                        <a:lnTo>
                          <a:pt x="4129140" y="0"/>
                        </a:lnTo>
                        <a:cubicBezTo>
                          <a:pt x="4195045" y="0"/>
                          <a:pt x="4248472" y="53427"/>
                          <a:pt x="4248472" y="119332"/>
                        </a:cubicBezTo>
                        <a:lnTo>
                          <a:pt x="4248472" y="2736304"/>
                        </a:lnTo>
                        <a:lnTo>
                          <a:pt x="0" y="2736304"/>
                        </a:lnTo>
                        <a:lnTo>
                          <a:pt x="0" y="119332"/>
                        </a:lnTo>
                        <a:cubicBezTo>
                          <a:pt x="0" y="53427"/>
                          <a:pt x="53427" y="0"/>
                          <a:pt x="119332" y="0"/>
                        </a:cubicBezTo>
                        <a:close/>
                      </a:path>
                    </a:pathLst>
                  </a:cu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26" name="Rectangle 25">
                    <a:extLst>
                      <a:ext uri="{FF2B5EF4-FFF2-40B4-BE49-F238E27FC236}">
                        <a16:creationId xmlns:a16="http://schemas.microsoft.com/office/drawing/2014/main" id="{D3729118-3A3A-4991-B80A-11625E2FE7A4}"/>
                      </a:ext>
                    </a:extLst>
                  </p:cNvPr>
                  <p:cNvSpPr/>
                  <p:nvPr userDrawn="1"/>
                </p:nvSpPr>
                <p:spPr>
                  <a:xfrm>
                    <a:off x="395536" y="4941168"/>
                    <a:ext cx="5400600" cy="144016"/>
                  </a:xfrm>
                  <a:prstGeom prst="rect">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sp>
                <p:nvSpPr>
                  <p:cNvPr id="27" name="Trapezoid 26">
                    <a:extLst>
                      <a:ext uri="{FF2B5EF4-FFF2-40B4-BE49-F238E27FC236}">
                        <a16:creationId xmlns:a16="http://schemas.microsoft.com/office/drawing/2014/main" id="{DAC987ED-A016-40A2-866D-31FB458626D9}"/>
                      </a:ext>
                    </a:extLst>
                  </p:cNvPr>
                  <p:cNvSpPr/>
                  <p:nvPr userDrawn="1"/>
                </p:nvSpPr>
                <p:spPr>
                  <a:xfrm rot="10800000">
                    <a:off x="395536" y="5085184"/>
                    <a:ext cx="5400600" cy="108012"/>
                  </a:xfrm>
                  <a:prstGeom prst="trapezoid">
                    <a:avLst>
                      <a:gd name="adj" fmla="val 129851"/>
                    </a:avLst>
                  </a:prstGeom>
                  <a:grp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sp>
              <p:nvSpPr>
                <p:cNvPr id="24" name="Rectangle 23">
                  <a:extLst>
                    <a:ext uri="{FF2B5EF4-FFF2-40B4-BE49-F238E27FC236}">
                      <a16:creationId xmlns:a16="http://schemas.microsoft.com/office/drawing/2014/main" id="{E5ACAF8C-C72A-4789-842B-A5396174E4E7}"/>
                    </a:ext>
                  </a:extLst>
                </p:cNvPr>
                <p:cNvSpPr/>
                <p:nvPr userDrawn="1"/>
              </p:nvSpPr>
              <p:spPr>
                <a:xfrm>
                  <a:off x="2518470" y="5009698"/>
                  <a:ext cx="504056" cy="45719"/>
                </a:xfrm>
                <a:prstGeom prst="rect">
                  <a:avLst/>
                </a:prstGeom>
                <a:solidFill>
                  <a:schemeClr val="tx1">
                    <a:lumMod val="75000"/>
                    <a:lumOff val="2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sz="2700"/>
                </a:p>
              </p:txBody>
            </p:sp>
          </p:grpSp>
        </p:grpSp>
        <p:grpSp>
          <p:nvGrpSpPr>
            <p:cNvPr id="10" name="Group 9">
              <a:extLst>
                <a:ext uri="{FF2B5EF4-FFF2-40B4-BE49-F238E27FC236}">
                  <a16:creationId xmlns:a16="http://schemas.microsoft.com/office/drawing/2014/main" id="{A5B8E710-24C3-4CAC-BA8F-D32680D2351E}"/>
                </a:ext>
              </a:extLst>
            </p:cNvPr>
            <p:cNvGrpSpPr/>
            <p:nvPr userDrawn="1"/>
          </p:nvGrpSpPr>
          <p:grpSpPr>
            <a:xfrm>
              <a:off x="4346521" y="4706362"/>
              <a:ext cx="981407" cy="1214570"/>
              <a:chOff x="-1940789" y="4697306"/>
              <a:chExt cx="981407" cy="1214570"/>
            </a:xfrm>
          </p:grpSpPr>
          <p:sp>
            <p:nvSpPr>
              <p:cNvPr id="17" name="Rectangle 16">
                <a:extLst>
                  <a:ext uri="{FF2B5EF4-FFF2-40B4-BE49-F238E27FC236}">
                    <a16:creationId xmlns:a16="http://schemas.microsoft.com/office/drawing/2014/main" id="{EC4E760C-F2F6-4446-872B-A6375858807D}"/>
                  </a:ext>
                </a:extLst>
              </p:cNvPr>
              <p:cNvSpPr/>
              <p:nvPr userDrawn="1"/>
            </p:nvSpPr>
            <p:spPr>
              <a:xfrm>
                <a:off x="-1881566" y="4758350"/>
                <a:ext cx="866582" cy="112494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8" name="Group 17">
                <a:extLst>
                  <a:ext uri="{FF2B5EF4-FFF2-40B4-BE49-F238E27FC236}">
                    <a16:creationId xmlns:a16="http://schemas.microsoft.com/office/drawing/2014/main" id="{D42E5662-6310-4BB4-A47F-FAC5372C4ABA}"/>
                  </a:ext>
                </a:extLst>
              </p:cNvPr>
              <p:cNvGrpSpPr/>
              <p:nvPr userDrawn="1"/>
            </p:nvGrpSpPr>
            <p:grpSpPr>
              <a:xfrm>
                <a:off x="-1940789" y="4697306"/>
                <a:ext cx="981407" cy="1214570"/>
                <a:chOff x="7452320" y="1988840"/>
                <a:chExt cx="1512168" cy="2088232"/>
              </a:xfrm>
            </p:grpSpPr>
            <p:sp>
              <p:nvSpPr>
                <p:cNvPr id="19" name="Rounded Rectangle 1">
                  <a:extLst>
                    <a:ext uri="{FF2B5EF4-FFF2-40B4-BE49-F238E27FC236}">
                      <a16:creationId xmlns:a16="http://schemas.microsoft.com/office/drawing/2014/main" id="{7C2CD549-F4EB-4621-ABCA-C321C5DFD6B1}"/>
                    </a:ext>
                  </a:extLst>
                </p:cNvPr>
                <p:cNvSpPr/>
                <p:nvPr userDrawn="1"/>
              </p:nvSpPr>
              <p:spPr>
                <a:xfrm>
                  <a:off x="7452320" y="1988840"/>
                  <a:ext cx="1512168" cy="2088232"/>
                </a:xfrm>
                <a:custGeom>
                  <a:avLst/>
                  <a:gdLst/>
                  <a:ahLst/>
                  <a:cxnLst/>
                  <a:rect l="l" t="t" r="r" b="b"/>
                  <a:pathLst>
                    <a:path w="1512168" h="2088232">
                      <a:moveTo>
                        <a:pt x="167516" y="181585"/>
                      </a:moveTo>
                      <a:lnTo>
                        <a:pt x="167516" y="1906647"/>
                      </a:lnTo>
                      <a:lnTo>
                        <a:pt x="1344652" y="1906647"/>
                      </a:lnTo>
                      <a:lnTo>
                        <a:pt x="1344652" y="181585"/>
                      </a:lnTo>
                      <a:close/>
                      <a:moveTo>
                        <a:pt x="90110" y="0"/>
                      </a:moveTo>
                      <a:lnTo>
                        <a:pt x="1422058" y="0"/>
                      </a:lnTo>
                      <a:cubicBezTo>
                        <a:pt x="1471824" y="0"/>
                        <a:pt x="1512168" y="40344"/>
                        <a:pt x="1512168" y="90110"/>
                      </a:cubicBezTo>
                      <a:lnTo>
                        <a:pt x="1512168" y="1998122"/>
                      </a:lnTo>
                      <a:cubicBezTo>
                        <a:pt x="1512168" y="2047888"/>
                        <a:pt x="1471824" y="2088232"/>
                        <a:pt x="1422058" y="2088232"/>
                      </a:cubicBezTo>
                      <a:lnTo>
                        <a:pt x="90110" y="2088232"/>
                      </a:lnTo>
                      <a:cubicBezTo>
                        <a:pt x="40344" y="2088232"/>
                        <a:pt x="0" y="2047888"/>
                        <a:pt x="0" y="1998122"/>
                      </a:cubicBezTo>
                      <a:lnTo>
                        <a:pt x="0" y="90110"/>
                      </a:lnTo>
                      <a:cubicBezTo>
                        <a:pt x="0" y="40344"/>
                        <a:pt x="40344" y="0"/>
                        <a:pt x="90110" y="0"/>
                      </a:cubicBezTo>
                      <a:close/>
                    </a:path>
                  </a:pathLst>
                </a:cu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20" name="Oval 19">
                  <a:extLst>
                    <a:ext uri="{FF2B5EF4-FFF2-40B4-BE49-F238E27FC236}">
                      <a16:creationId xmlns:a16="http://schemas.microsoft.com/office/drawing/2014/main" id="{E33D80C6-ED12-4A7F-B9D7-F43E98715C73}"/>
                    </a:ext>
                  </a:extLst>
                </p:cNvPr>
                <p:cNvSpPr/>
                <p:nvPr userDrawn="1"/>
              </p:nvSpPr>
              <p:spPr>
                <a:xfrm>
                  <a:off x="8160965" y="3933056"/>
                  <a:ext cx="94878" cy="94878"/>
                </a:xfrm>
                <a:prstGeom prst="ellipse">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grpSp>
          <p:nvGrpSpPr>
            <p:cNvPr id="11" name="Group 10">
              <a:extLst>
                <a:ext uri="{FF2B5EF4-FFF2-40B4-BE49-F238E27FC236}">
                  <a16:creationId xmlns:a16="http://schemas.microsoft.com/office/drawing/2014/main" id="{D976E215-6E7C-4D14-B39D-E3FB7FD7168A}"/>
                </a:ext>
              </a:extLst>
            </p:cNvPr>
            <p:cNvGrpSpPr/>
            <p:nvPr userDrawn="1"/>
          </p:nvGrpSpPr>
          <p:grpSpPr>
            <a:xfrm>
              <a:off x="5056500" y="5206313"/>
              <a:ext cx="427203" cy="711251"/>
              <a:chOff x="-684584" y="5278238"/>
              <a:chExt cx="427203" cy="711251"/>
            </a:xfrm>
          </p:grpSpPr>
          <p:sp>
            <p:nvSpPr>
              <p:cNvPr id="12" name="Rectangle 11">
                <a:extLst>
                  <a:ext uri="{FF2B5EF4-FFF2-40B4-BE49-F238E27FC236}">
                    <a16:creationId xmlns:a16="http://schemas.microsoft.com/office/drawing/2014/main" id="{03704405-2F8B-4D8C-B59D-A56AFE9302D7}"/>
                  </a:ext>
                </a:extLst>
              </p:cNvPr>
              <p:cNvSpPr/>
              <p:nvPr userDrawn="1"/>
            </p:nvSpPr>
            <p:spPr>
              <a:xfrm>
                <a:off x="-648007" y="5329968"/>
                <a:ext cx="360040" cy="59105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3" name="Group 12">
                <a:extLst>
                  <a:ext uri="{FF2B5EF4-FFF2-40B4-BE49-F238E27FC236}">
                    <a16:creationId xmlns:a16="http://schemas.microsoft.com/office/drawing/2014/main" id="{2696EE58-8645-4556-BEB0-98A8829F7858}"/>
                  </a:ext>
                </a:extLst>
              </p:cNvPr>
              <p:cNvGrpSpPr/>
              <p:nvPr userDrawn="1"/>
            </p:nvGrpSpPr>
            <p:grpSpPr>
              <a:xfrm>
                <a:off x="-684584" y="5278238"/>
                <a:ext cx="427203" cy="711251"/>
                <a:chOff x="701317" y="1844824"/>
                <a:chExt cx="2371375" cy="3948112"/>
              </a:xfrm>
            </p:grpSpPr>
            <p:sp>
              <p:nvSpPr>
                <p:cNvPr id="14" name="Freeform 6">
                  <a:extLst>
                    <a:ext uri="{FF2B5EF4-FFF2-40B4-BE49-F238E27FC236}">
                      <a16:creationId xmlns:a16="http://schemas.microsoft.com/office/drawing/2014/main" id="{FFF0C791-1946-4B6D-9275-68BE6D49BB91}"/>
                    </a:ext>
                  </a:extLst>
                </p:cNvPr>
                <p:cNvSpPr>
                  <a:spLocks noEditPoints="1"/>
                </p:cNvSpPr>
                <p:nvPr/>
              </p:nvSpPr>
              <p:spPr bwMode="auto">
                <a:xfrm>
                  <a:off x="701317" y="1844824"/>
                  <a:ext cx="2371375" cy="3948112"/>
                </a:xfrm>
                <a:custGeom>
                  <a:avLst/>
                  <a:gdLst>
                    <a:gd name="T0" fmla="*/ 530 w 566"/>
                    <a:gd name="T1" fmla="*/ 0 h 1053"/>
                    <a:gd name="T2" fmla="*/ 36 w 566"/>
                    <a:gd name="T3" fmla="*/ 0 h 1053"/>
                    <a:gd name="T4" fmla="*/ 0 w 566"/>
                    <a:gd name="T5" fmla="*/ 36 h 1053"/>
                    <a:gd name="T6" fmla="*/ 0 w 566"/>
                    <a:gd name="T7" fmla="*/ 1017 h 1053"/>
                    <a:gd name="T8" fmla="*/ 36 w 566"/>
                    <a:gd name="T9" fmla="*/ 1053 h 1053"/>
                    <a:gd name="T10" fmla="*/ 530 w 566"/>
                    <a:gd name="T11" fmla="*/ 1053 h 1053"/>
                    <a:gd name="T12" fmla="*/ 566 w 566"/>
                    <a:gd name="T13" fmla="*/ 1017 h 1053"/>
                    <a:gd name="T14" fmla="*/ 566 w 566"/>
                    <a:gd name="T15" fmla="*/ 36 h 1053"/>
                    <a:gd name="T16" fmla="*/ 530 w 566"/>
                    <a:gd name="T17" fmla="*/ 0 h 1053"/>
                    <a:gd name="T18" fmla="*/ 520 w 566"/>
                    <a:gd name="T19" fmla="*/ 911 h 1053"/>
                    <a:gd name="T20" fmla="*/ 48 w 566"/>
                    <a:gd name="T21" fmla="*/ 911 h 1053"/>
                    <a:gd name="T22" fmla="*/ 48 w 566"/>
                    <a:gd name="T23" fmla="*/ 108 h 1053"/>
                    <a:gd name="T24" fmla="*/ 520 w 566"/>
                    <a:gd name="T25" fmla="*/ 108 h 1053"/>
                    <a:gd name="T26" fmla="*/ 520 w 566"/>
                    <a:gd name="T27" fmla="*/ 911 h 10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66" h="1053">
                      <a:moveTo>
                        <a:pt x="530" y="0"/>
                      </a:moveTo>
                      <a:cubicBezTo>
                        <a:pt x="36" y="0"/>
                        <a:pt x="36" y="0"/>
                        <a:pt x="36" y="0"/>
                      </a:cubicBezTo>
                      <a:cubicBezTo>
                        <a:pt x="16" y="0"/>
                        <a:pt x="0" y="16"/>
                        <a:pt x="0" y="36"/>
                      </a:cubicBezTo>
                      <a:cubicBezTo>
                        <a:pt x="0" y="1017"/>
                        <a:pt x="0" y="1017"/>
                        <a:pt x="0" y="1017"/>
                      </a:cubicBezTo>
                      <a:cubicBezTo>
                        <a:pt x="0" y="1037"/>
                        <a:pt x="16" y="1053"/>
                        <a:pt x="36" y="1053"/>
                      </a:cubicBezTo>
                      <a:cubicBezTo>
                        <a:pt x="530" y="1053"/>
                        <a:pt x="530" y="1053"/>
                        <a:pt x="530" y="1053"/>
                      </a:cubicBezTo>
                      <a:cubicBezTo>
                        <a:pt x="550" y="1053"/>
                        <a:pt x="566" y="1037"/>
                        <a:pt x="566" y="1017"/>
                      </a:cubicBezTo>
                      <a:cubicBezTo>
                        <a:pt x="566" y="36"/>
                        <a:pt x="566" y="36"/>
                        <a:pt x="566" y="36"/>
                      </a:cubicBezTo>
                      <a:cubicBezTo>
                        <a:pt x="566" y="16"/>
                        <a:pt x="550" y="0"/>
                        <a:pt x="530" y="0"/>
                      </a:cubicBezTo>
                      <a:close/>
                      <a:moveTo>
                        <a:pt x="520" y="911"/>
                      </a:moveTo>
                      <a:cubicBezTo>
                        <a:pt x="48" y="911"/>
                        <a:pt x="48" y="911"/>
                        <a:pt x="48" y="911"/>
                      </a:cubicBezTo>
                      <a:cubicBezTo>
                        <a:pt x="48" y="108"/>
                        <a:pt x="48" y="108"/>
                        <a:pt x="48" y="108"/>
                      </a:cubicBezTo>
                      <a:cubicBezTo>
                        <a:pt x="520" y="108"/>
                        <a:pt x="520" y="108"/>
                        <a:pt x="520" y="108"/>
                      </a:cubicBezTo>
                      <a:lnTo>
                        <a:pt x="520" y="911"/>
                      </a:lnTo>
                      <a:close/>
                    </a:path>
                  </a:pathLst>
                </a:custGeom>
                <a:solidFill>
                  <a:schemeClr val="tx1"/>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700"/>
                </a:p>
              </p:txBody>
            </p:sp>
            <p:sp>
              <p:nvSpPr>
                <p:cNvPr id="15" name="Rounded Rectangle 60">
                  <a:extLst>
                    <a:ext uri="{FF2B5EF4-FFF2-40B4-BE49-F238E27FC236}">
                      <a16:creationId xmlns:a16="http://schemas.microsoft.com/office/drawing/2014/main" id="{E453ED4E-035E-4924-B16A-CDFDC69D7042}"/>
                    </a:ext>
                  </a:extLst>
                </p:cNvPr>
                <p:cNvSpPr/>
                <p:nvPr/>
              </p:nvSpPr>
              <p:spPr>
                <a:xfrm>
                  <a:off x="1707005" y="2042848"/>
                  <a:ext cx="360000" cy="36000"/>
                </a:xfrm>
                <a:prstGeom prst="roundRect">
                  <a:avLst>
                    <a:gd name="adj" fmla="val 50000"/>
                  </a:avLst>
                </a:prstGeom>
                <a:solidFill>
                  <a:schemeClr val="tx1">
                    <a:lumMod val="50000"/>
                    <a:lumOff val="50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6" name="Oval 15">
                  <a:extLst>
                    <a:ext uri="{FF2B5EF4-FFF2-40B4-BE49-F238E27FC236}">
                      <a16:creationId xmlns:a16="http://schemas.microsoft.com/office/drawing/2014/main" id="{C74A02C0-F041-4C96-B837-448BF062E8EB}"/>
                    </a:ext>
                  </a:extLst>
                </p:cNvPr>
                <p:cNvSpPr/>
                <p:nvPr/>
              </p:nvSpPr>
              <p:spPr>
                <a:xfrm>
                  <a:off x="1715855" y="5362110"/>
                  <a:ext cx="342299" cy="342299"/>
                </a:xfrm>
                <a:prstGeom prst="ellipse">
                  <a:avLst/>
                </a:prstGeom>
                <a:noFill/>
                <a:ln w="12700">
                  <a:solidFill>
                    <a:schemeClr val="tx1">
                      <a:lumMod val="50000"/>
                      <a:lumOff val="5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grpSp>
      </p:grpSp>
      <p:grpSp>
        <p:nvGrpSpPr>
          <p:cNvPr id="28" name="그룹 27">
            <a:extLst>
              <a:ext uri="{FF2B5EF4-FFF2-40B4-BE49-F238E27FC236}">
                <a16:creationId xmlns:a16="http://schemas.microsoft.com/office/drawing/2014/main" id="{0F0BEE4B-224C-4865-BA56-63DD3F81DEEA}"/>
              </a:ext>
            </a:extLst>
          </p:cNvPr>
          <p:cNvGrpSpPr/>
          <p:nvPr/>
        </p:nvGrpSpPr>
        <p:grpSpPr>
          <a:xfrm>
            <a:off x="4748872" y="2028623"/>
            <a:ext cx="1211932" cy="2707164"/>
            <a:chOff x="4748872" y="1806373"/>
            <a:chExt cx="1211932" cy="2707164"/>
          </a:xfrm>
        </p:grpSpPr>
        <p:cxnSp>
          <p:nvCxnSpPr>
            <p:cNvPr id="29" name="Elbow Connector 49">
              <a:extLst>
                <a:ext uri="{FF2B5EF4-FFF2-40B4-BE49-F238E27FC236}">
                  <a16:creationId xmlns:a16="http://schemas.microsoft.com/office/drawing/2014/main" id="{3C5A7F50-1B29-4C5C-8FB4-481FF5C812C5}"/>
                </a:ext>
              </a:extLst>
            </p:cNvPr>
            <p:cNvCxnSpPr>
              <a:cxnSpLocks/>
            </p:cNvCxnSpPr>
            <p:nvPr/>
          </p:nvCxnSpPr>
          <p:spPr>
            <a:xfrm rot="16200000" flipV="1">
              <a:off x="4716625" y="3874095"/>
              <a:ext cx="671689" cy="607195"/>
            </a:xfrm>
            <a:prstGeom prst="bentConnector3">
              <a:avLst>
                <a:gd name="adj1" fmla="val 101050"/>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0" name="Elbow Connector 50">
              <a:extLst>
                <a:ext uri="{FF2B5EF4-FFF2-40B4-BE49-F238E27FC236}">
                  <a16:creationId xmlns:a16="http://schemas.microsoft.com/office/drawing/2014/main" id="{3443B610-47ED-41B9-9449-54DB47DDE15C}"/>
                </a:ext>
              </a:extLst>
            </p:cNvPr>
            <p:cNvCxnSpPr>
              <a:cxnSpLocks/>
            </p:cNvCxnSpPr>
            <p:nvPr/>
          </p:nvCxnSpPr>
          <p:spPr>
            <a:xfrm rot="16200000" flipV="1">
              <a:off x="4068193" y="2620926"/>
              <a:ext cx="2707163" cy="1078058"/>
            </a:xfrm>
            <a:prstGeom prst="bentConnector3">
              <a:avLst>
                <a:gd name="adj1" fmla="val 99962"/>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31" name="Elbow Connector 51">
              <a:extLst>
                <a:ext uri="{FF2B5EF4-FFF2-40B4-BE49-F238E27FC236}">
                  <a16:creationId xmlns:a16="http://schemas.microsoft.com/office/drawing/2014/main" id="{2881CEE5-7680-4B86-8A8D-9C16C5BE6649}"/>
                </a:ext>
              </a:extLst>
            </p:cNvPr>
            <p:cNvCxnSpPr>
              <a:cxnSpLocks/>
            </p:cNvCxnSpPr>
            <p:nvPr/>
          </p:nvCxnSpPr>
          <p:spPr>
            <a:xfrm rot="16200000" flipV="1">
              <a:off x="4404557" y="3260679"/>
              <a:ext cx="1677348" cy="828368"/>
            </a:xfrm>
            <a:prstGeom prst="bentConnector3">
              <a:avLst>
                <a:gd name="adj1" fmla="val 99972"/>
              </a:avLst>
            </a:prstGeom>
            <a:ln w="50800">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D79B1F18-EBF5-4F6A-9EB1-5AAD08CCBE71}"/>
              </a:ext>
            </a:extLst>
          </p:cNvPr>
          <p:cNvSpPr/>
          <p:nvPr/>
        </p:nvSpPr>
        <p:spPr>
          <a:xfrm>
            <a:off x="4280881" y="1716949"/>
            <a:ext cx="671669" cy="671669"/>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4" name="Oval 33">
            <a:extLst>
              <a:ext uri="{FF2B5EF4-FFF2-40B4-BE49-F238E27FC236}">
                <a16:creationId xmlns:a16="http://schemas.microsoft.com/office/drawing/2014/main" id="{A2C3F605-5FED-4124-A150-FA30621C05E8}"/>
              </a:ext>
            </a:extLst>
          </p:cNvPr>
          <p:cNvSpPr/>
          <p:nvPr/>
        </p:nvSpPr>
        <p:spPr>
          <a:xfrm>
            <a:off x="7259565" y="2722606"/>
            <a:ext cx="671669" cy="671669"/>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6" name="Oval 35">
            <a:extLst>
              <a:ext uri="{FF2B5EF4-FFF2-40B4-BE49-F238E27FC236}">
                <a16:creationId xmlns:a16="http://schemas.microsoft.com/office/drawing/2014/main" id="{9260BB1C-A1B1-4D07-A4CC-FAF43C65AFCD}"/>
              </a:ext>
            </a:extLst>
          </p:cNvPr>
          <p:cNvSpPr/>
          <p:nvPr/>
        </p:nvSpPr>
        <p:spPr>
          <a:xfrm>
            <a:off x="7259565" y="3728285"/>
            <a:ext cx="671669" cy="671669"/>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38" name="Oval 37">
            <a:extLst>
              <a:ext uri="{FF2B5EF4-FFF2-40B4-BE49-F238E27FC236}">
                <a16:creationId xmlns:a16="http://schemas.microsoft.com/office/drawing/2014/main" id="{6BD6083C-1D63-418F-B3B5-370477CD9B48}"/>
              </a:ext>
            </a:extLst>
          </p:cNvPr>
          <p:cNvSpPr/>
          <p:nvPr/>
        </p:nvSpPr>
        <p:spPr>
          <a:xfrm>
            <a:off x="7259565" y="1716949"/>
            <a:ext cx="671669" cy="671669"/>
          </a:xfrm>
          <a:prstGeom prst="ellipse">
            <a:avLst/>
          </a:prstGeom>
          <a:solidFill>
            <a:schemeClr val="accent2"/>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0" name="Oval 39">
            <a:extLst>
              <a:ext uri="{FF2B5EF4-FFF2-40B4-BE49-F238E27FC236}">
                <a16:creationId xmlns:a16="http://schemas.microsoft.com/office/drawing/2014/main" id="{0503C814-5747-4F47-9D70-66932AD7C1CA}"/>
              </a:ext>
            </a:extLst>
          </p:cNvPr>
          <p:cNvSpPr/>
          <p:nvPr/>
        </p:nvSpPr>
        <p:spPr>
          <a:xfrm>
            <a:off x="4280881" y="2722606"/>
            <a:ext cx="671669" cy="671669"/>
          </a:xfrm>
          <a:prstGeom prst="ellipse">
            <a:avLst/>
          </a:prstGeom>
          <a:solidFill>
            <a:schemeClr val="accent1"/>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2" name="Oval 41">
            <a:extLst>
              <a:ext uri="{FF2B5EF4-FFF2-40B4-BE49-F238E27FC236}">
                <a16:creationId xmlns:a16="http://schemas.microsoft.com/office/drawing/2014/main" id="{31E96354-9E2E-4FC7-84F3-4974114C5A08}"/>
              </a:ext>
            </a:extLst>
          </p:cNvPr>
          <p:cNvSpPr/>
          <p:nvPr/>
        </p:nvSpPr>
        <p:spPr>
          <a:xfrm>
            <a:off x="4280881" y="3728285"/>
            <a:ext cx="671669" cy="671669"/>
          </a:xfrm>
          <a:prstGeom prst="ellipse">
            <a:avLst/>
          </a:prstGeom>
          <a:solidFill>
            <a:schemeClr val="accent4"/>
          </a:solidFill>
          <a:ln w="635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47" name="Oval 1">
            <a:extLst>
              <a:ext uri="{FF2B5EF4-FFF2-40B4-BE49-F238E27FC236}">
                <a16:creationId xmlns:a16="http://schemas.microsoft.com/office/drawing/2014/main" id="{575C751B-3D07-4D70-B941-EB5F2053AA37}"/>
              </a:ext>
            </a:extLst>
          </p:cNvPr>
          <p:cNvSpPr/>
          <p:nvPr/>
        </p:nvSpPr>
        <p:spPr>
          <a:xfrm>
            <a:off x="4444004" y="1846913"/>
            <a:ext cx="324000" cy="360000"/>
          </a:xfrm>
          <a:custGeom>
            <a:avLst/>
            <a:gdLst/>
            <a:ahLst/>
            <a:cxnLst/>
            <a:rect l="l" t="t" r="r" b="b"/>
            <a:pathLst>
              <a:path w="3254409" h="3944462">
                <a:moveTo>
                  <a:pt x="1259449" y="3654708"/>
                </a:moveTo>
                <a:lnTo>
                  <a:pt x="2056275" y="3654708"/>
                </a:lnTo>
                <a:lnTo>
                  <a:pt x="2056275" y="3799585"/>
                </a:lnTo>
                <a:cubicBezTo>
                  <a:pt x="2056275" y="3879598"/>
                  <a:pt x="1877900" y="3944462"/>
                  <a:pt x="1657862" y="3944462"/>
                </a:cubicBezTo>
                <a:cubicBezTo>
                  <a:pt x="1437825" y="3944462"/>
                  <a:pt x="1259449" y="3879598"/>
                  <a:pt x="1259449" y="3799585"/>
                </a:cubicBezTo>
                <a:close/>
                <a:moveTo>
                  <a:pt x="1261196" y="3409579"/>
                </a:moveTo>
                <a:lnTo>
                  <a:pt x="2054529" y="3409579"/>
                </a:lnTo>
                <a:cubicBezTo>
                  <a:pt x="2095500" y="3409579"/>
                  <a:pt x="2128714" y="3442793"/>
                  <a:pt x="2128714" y="3483764"/>
                </a:cubicBezTo>
                <a:lnTo>
                  <a:pt x="2128714" y="3516511"/>
                </a:lnTo>
                <a:cubicBezTo>
                  <a:pt x="2128714" y="3557481"/>
                  <a:pt x="2095500" y="3590696"/>
                  <a:pt x="2054529" y="3590696"/>
                </a:cubicBezTo>
                <a:lnTo>
                  <a:pt x="1261196" y="3590696"/>
                </a:lnTo>
                <a:cubicBezTo>
                  <a:pt x="1220225" y="3590696"/>
                  <a:pt x="1187011" y="3557481"/>
                  <a:pt x="1187011" y="3516511"/>
                </a:cubicBezTo>
                <a:lnTo>
                  <a:pt x="1187011" y="3483764"/>
                </a:lnTo>
                <a:cubicBezTo>
                  <a:pt x="1187011" y="3442793"/>
                  <a:pt x="1220225" y="3409579"/>
                  <a:pt x="1261196" y="3409579"/>
                </a:cubicBezTo>
                <a:close/>
                <a:moveTo>
                  <a:pt x="1224976" y="3164451"/>
                </a:moveTo>
                <a:lnTo>
                  <a:pt x="2090747" y="3164451"/>
                </a:lnTo>
                <a:cubicBezTo>
                  <a:pt x="2131719" y="3164451"/>
                  <a:pt x="2164933" y="3197665"/>
                  <a:pt x="2164933" y="3238636"/>
                </a:cubicBezTo>
                <a:lnTo>
                  <a:pt x="2164933" y="3271382"/>
                </a:lnTo>
                <a:cubicBezTo>
                  <a:pt x="2164933" y="3312353"/>
                  <a:pt x="2131719" y="3345567"/>
                  <a:pt x="2090747" y="3345567"/>
                </a:cubicBezTo>
                <a:lnTo>
                  <a:pt x="1224976" y="3345567"/>
                </a:lnTo>
                <a:cubicBezTo>
                  <a:pt x="1184005" y="3345567"/>
                  <a:pt x="1150791" y="3312353"/>
                  <a:pt x="1150791" y="3271382"/>
                </a:cubicBezTo>
                <a:lnTo>
                  <a:pt x="1150791" y="3238636"/>
                </a:lnTo>
                <a:cubicBezTo>
                  <a:pt x="1150791" y="3197665"/>
                  <a:pt x="1184005" y="3164451"/>
                  <a:pt x="1224976" y="3164451"/>
                </a:cubicBezTo>
                <a:close/>
                <a:moveTo>
                  <a:pt x="1188757" y="2919322"/>
                </a:moveTo>
                <a:lnTo>
                  <a:pt x="2126967" y="2919322"/>
                </a:lnTo>
                <a:cubicBezTo>
                  <a:pt x="2167938" y="2919322"/>
                  <a:pt x="2201152" y="2952536"/>
                  <a:pt x="2201152" y="2993507"/>
                </a:cubicBezTo>
                <a:lnTo>
                  <a:pt x="2201152" y="3026254"/>
                </a:lnTo>
                <a:cubicBezTo>
                  <a:pt x="2201152" y="3067224"/>
                  <a:pt x="2167938" y="3100439"/>
                  <a:pt x="2126967" y="3100439"/>
                </a:cubicBezTo>
                <a:lnTo>
                  <a:pt x="1188757" y="3100439"/>
                </a:lnTo>
                <a:cubicBezTo>
                  <a:pt x="1147785" y="3100439"/>
                  <a:pt x="1114571" y="3067224"/>
                  <a:pt x="1114571" y="3026254"/>
                </a:cubicBezTo>
                <a:lnTo>
                  <a:pt x="1114571" y="2993507"/>
                </a:lnTo>
                <a:cubicBezTo>
                  <a:pt x="1114571" y="2952536"/>
                  <a:pt x="1147785" y="2919322"/>
                  <a:pt x="1188757" y="2919322"/>
                </a:cubicBezTo>
                <a:close/>
                <a:moveTo>
                  <a:pt x="1574533" y="1620510"/>
                </a:moveTo>
                <a:cubicBezTo>
                  <a:pt x="1552384" y="1644018"/>
                  <a:pt x="1521864" y="1658080"/>
                  <a:pt x="1488300" y="1658080"/>
                </a:cubicBezTo>
                <a:cubicBezTo>
                  <a:pt x="1460798" y="1658080"/>
                  <a:pt x="1435338" y="1648638"/>
                  <a:pt x="1416032" y="1630675"/>
                </a:cubicBezTo>
                <a:lnTo>
                  <a:pt x="1584647" y="2695264"/>
                </a:lnTo>
                <a:lnTo>
                  <a:pt x="1650915" y="2694732"/>
                </a:lnTo>
                <a:lnTo>
                  <a:pt x="1650915" y="2694695"/>
                </a:lnTo>
                <a:lnTo>
                  <a:pt x="1653298" y="2694714"/>
                </a:lnTo>
                <a:lnTo>
                  <a:pt x="1655679" y="2694695"/>
                </a:lnTo>
                <a:lnTo>
                  <a:pt x="1655679" y="2694732"/>
                </a:lnTo>
                <a:lnTo>
                  <a:pt x="1721162" y="2695258"/>
                </a:lnTo>
                <a:lnTo>
                  <a:pt x="1887727" y="1643609"/>
                </a:lnTo>
                <a:cubicBezTo>
                  <a:pt x="1871593" y="1653234"/>
                  <a:pt x="1852936" y="1658080"/>
                  <a:pt x="1833231" y="1658080"/>
                </a:cubicBezTo>
                <a:cubicBezTo>
                  <a:pt x="1799667" y="1658080"/>
                  <a:pt x="1769147" y="1644018"/>
                  <a:pt x="1746999" y="1620510"/>
                </a:cubicBezTo>
                <a:cubicBezTo>
                  <a:pt x="1724849" y="1644018"/>
                  <a:pt x="1694329" y="1658080"/>
                  <a:pt x="1660766" y="1658080"/>
                </a:cubicBezTo>
                <a:cubicBezTo>
                  <a:pt x="1627202" y="1658080"/>
                  <a:pt x="1596682" y="1644018"/>
                  <a:pt x="1574533" y="1620510"/>
                </a:cubicBezTo>
                <a:close/>
                <a:moveTo>
                  <a:pt x="3254409" y="1194373"/>
                </a:moveTo>
                <a:lnTo>
                  <a:pt x="3254409" y="1446373"/>
                </a:lnTo>
                <a:lnTo>
                  <a:pt x="2894409" y="1395973"/>
                </a:lnTo>
                <a:lnTo>
                  <a:pt x="2894409" y="1244773"/>
                </a:lnTo>
                <a:close/>
                <a:moveTo>
                  <a:pt x="0" y="1194373"/>
                </a:moveTo>
                <a:lnTo>
                  <a:pt x="360000" y="1244773"/>
                </a:lnTo>
                <a:lnTo>
                  <a:pt x="360000" y="1395973"/>
                </a:lnTo>
                <a:lnTo>
                  <a:pt x="0" y="1446373"/>
                </a:lnTo>
                <a:close/>
                <a:moveTo>
                  <a:pt x="1650915" y="686852"/>
                </a:moveTo>
                <a:cubicBezTo>
                  <a:pt x="1164505" y="687423"/>
                  <a:pt x="770387" y="1081929"/>
                  <a:pt x="770387" y="1568485"/>
                </a:cubicBezTo>
                <a:cubicBezTo>
                  <a:pt x="770387" y="1897865"/>
                  <a:pt x="1005466" y="2222947"/>
                  <a:pt x="1190556" y="2371462"/>
                </a:cubicBezTo>
                <a:cubicBezTo>
                  <a:pt x="1274950" y="2469103"/>
                  <a:pt x="1268259" y="2471104"/>
                  <a:pt x="1302554" y="2596072"/>
                </a:cubicBezTo>
                <a:cubicBezTo>
                  <a:pt x="1316217" y="2683697"/>
                  <a:pt x="1288538" y="2692455"/>
                  <a:pt x="1367056" y="2697010"/>
                </a:cubicBezTo>
                <a:lnTo>
                  <a:pt x="1424224" y="2696551"/>
                </a:lnTo>
                <a:lnTo>
                  <a:pt x="1231891" y="1482210"/>
                </a:lnTo>
                <a:cubicBezTo>
                  <a:pt x="1225156" y="1439688"/>
                  <a:pt x="1254167" y="1399758"/>
                  <a:pt x="1296689" y="1393023"/>
                </a:cubicBezTo>
                <a:lnTo>
                  <a:pt x="1299400" y="1392594"/>
                </a:lnTo>
                <a:cubicBezTo>
                  <a:pt x="1338047" y="1386473"/>
                  <a:pt x="1374553" y="1409880"/>
                  <a:pt x="1384555" y="1446557"/>
                </a:cubicBezTo>
                <a:cubicBezTo>
                  <a:pt x="1405249" y="1408365"/>
                  <a:pt x="1444141" y="1384022"/>
                  <a:pt x="1488300" y="1384022"/>
                </a:cubicBezTo>
                <a:cubicBezTo>
                  <a:pt x="1521864" y="1384022"/>
                  <a:pt x="1552384" y="1398085"/>
                  <a:pt x="1574533" y="1421593"/>
                </a:cubicBezTo>
                <a:cubicBezTo>
                  <a:pt x="1596682" y="1398085"/>
                  <a:pt x="1627202" y="1384022"/>
                  <a:pt x="1660766" y="1384022"/>
                </a:cubicBezTo>
                <a:cubicBezTo>
                  <a:pt x="1694329" y="1384022"/>
                  <a:pt x="1724849" y="1398085"/>
                  <a:pt x="1746999" y="1421593"/>
                </a:cubicBezTo>
                <a:cubicBezTo>
                  <a:pt x="1769147" y="1398085"/>
                  <a:pt x="1799667" y="1384022"/>
                  <a:pt x="1833231" y="1384022"/>
                </a:cubicBezTo>
                <a:cubicBezTo>
                  <a:pt x="1870523" y="1384022"/>
                  <a:pt x="1904060" y="1401383"/>
                  <a:pt x="1926459" y="1429718"/>
                </a:cubicBezTo>
                <a:cubicBezTo>
                  <a:pt x="1940429" y="1399945"/>
                  <a:pt x="1972972" y="1382212"/>
                  <a:pt x="2007193" y="1387633"/>
                </a:cubicBezTo>
                <a:lnTo>
                  <a:pt x="2009904" y="1388062"/>
                </a:lnTo>
                <a:cubicBezTo>
                  <a:pt x="2052427" y="1394797"/>
                  <a:pt x="2081437" y="1434727"/>
                  <a:pt x="2074703" y="1477248"/>
                </a:cubicBezTo>
                <a:lnTo>
                  <a:pt x="1881585" y="2696545"/>
                </a:lnTo>
                <a:lnTo>
                  <a:pt x="1939537" y="2697010"/>
                </a:lnTo>
                <a:cubicBezTo>
                  <a:pt x="2018055" y="2692455"/>
                  <a:pt x="1990377" y="2683697"/>
                  <a:pt x="2004039" y="2596072"/>
                </a:cubicBezTo>
                <a:cubicBezTo>
                  <a:pt x="2038334" y="2471104"/>
                  <a:pt x="2031644" y="2469103"/>
                  <a:pt x="2116037" y="2371462"/>
                </a:cubicBezTo>
                <a:cubicBezTo>
                  <a:pt x="2301127" y="2222947"/>
                  <a:pt x="2536206" y="1897865"/>
                  <a:pt x="2536206" y="1568485"/>
                </a:cubicBezTo>
                <a:cubicBezTo>
                  <a:pt x="2536206" y="1081929"/>
                  <a:pt x="2142089" y="687423"/>
                  <a:pt x="1655679" y="686852"/>
                </a:cubicBezTo>
                <a:lnTo>
                  <a:pt x="1655679" y="687071"/>
                </a:lnTo>
                <a:lnTo>
                  <a:pt x="1653298" y="686887"/>
                </a:lnTo>
                <a:lnTo>
                  <a:pt x="1650915" y="687071"/>
                </a:lnTo>
                <a:close/>
                <a:moveTo>
                  <a:pt x="1651270" y="468000"/>
                </a:moveTo>
                <a:lnTo>
                  <a:pt x="1653298" y="468156"/>
                </a:lnTo>
                <a:lnTo>
                  <a:pt x="1655324" y="468000"/>
                </a:lnTo>
                <a:cubicBezTo>
                  <a:pt x="2251596" y="468000"/>
                  <a:pt x="2734970" y="951374"/>
                  <a:pt x="2734970" y="1547647"/>
                </a:cubicBezTo>
                <a:cubicBezTo>
                  <a:pt x="2734970" y="1951147"/>
                  <a:pt x="2446871" y="2349377"/>
                  <a:pt x="2220195" y="2531148"/>
                </a:cubicBezTo>
                <a:cubicBezTo>
                  <a:pt x="2152664" y="2608950"/>
                  <a:pt x="2182466" y="2649832"/>
                  <a:pt x="2167955" y="2751256"/>
                </a:cubicBezTo>
                <a:cubicBezTo>
                  <a:pt x="2130228" y="2829553"/>
                  <a:pt x="2096483" y="2854590"/>
                  <a:pt x="2029795" y="2854590"/>
                </a:cubicBezTo>
                <a:lnTo>
                  <a:pt x="1653298" y="2853242"/>
                </a:lnTo>
                <a:lnTo>
                  <a:pt x="1276798" y="2854590"/>
                </a:lnTo>
                <a:cubicBezTo>
                  <a:pt x="1210112" y="2854590"/>
                  <a:pt x="1176366" y="2829553"/>
                  <a:pt x="1138638" y="2751256"/>
                </a:cubicBezTo>
                <a:cubicBezTo>
                  <a:pt x="1124127" y="2649832"/>
                  <a:pt x="1153930" y="2608950"/>
                  <a:pt x="1086399" y="2531148"/>
                </a:cubicBezTo>
                <a:cubicBezTo>
                  <a:pt x="859722" y="2349377"/>
                  <a:pt x="571623" y="1951147"/>
                  <a:pt x="571623" y="1547647"/>
                </a:cubicBezTo>
                <a:cubicBezTo>
                  <a:pt x="571623" y="951374"/>
                  <a:pt x="1054998" y="468000"/>
                  <a:pt x="1651270" y="468000"/>
                </a:cubicBezTo>
                <a:close/>
                <a:moveTo>
                  <a:pt x="2572549" y="249121"/>
                </a:moveTo>
                <a:lnTo>
                  <a:pt x="2765592" y="411103"/>
                </a:lnTo>
                <a:lnTo>
                  <a:pt x="2495580" y="654483"/>
                </a:lnTo>
                <a:lnTo>
                  <a:pt x="2379754" y="557293"/>
                </a:lnTo>
                <a:close/>
                <a:moveTo>
                  <a:pt x="663986" y="249121"/>
                </a:moveTo>
                <a:lnTo>
                  <a:pt x="856781" y="557293"/>
                </a:lnTo>
                <a:lnTo>
                  <a:pt x="740955" y="654483"/>
                </a:lnTo>
                <a:lnTo>
                  <a:pt x="470943" y="411103"/>
                </a:lnTo>
                <a:close/>
                <a:moveTo>
                  <a:pt x="1527296" y="0"/>
                </a:moveTo>
                <a:lnTo>
                  <a:pt x="1779296" y="0"/>
                </a:lnTo>
                <a:lnTo>
                  <a:pt x="1728896" y="360000"/>
                </a:lnTo>
                <a:lnTo>
                  <a:pt x="1577696"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50" name="Group 49">
            <a:extLst>
              <a:ext uri="{FF2B5EF4-FFF2-40B4-BE49-F238E27FC236}">
                <a16:creationId xmlns:a16="http://schemas.microsoft.com/office/drawing/2014/main" id="{2557CA41-2DC7-E92C-2279-E78FCB784EE5}"/>
              </a:ext>
            </a:extLst>
          </p:cNvPr>
          <p:cNvGrpSpPr>
            <a:grpSpLocks noChangeAspect="1"/>
          </p:cNvGrpSpPr>
          <p:nvPr/>
        </p:nvGrpSpPr>
        <p:grpSpPr>
          <a:xfrm>
            <a:off x="340156" y="5045826"/>
            <a:ext cx="3584778" cy="1497474"/>
            <a:chOff x="434509" y="3232290"/>
            <a:chExt cx="7866058" cy="3285899"/>
          </a:xfrm>
        </p:grpSpPr>
        <p:grpSp>
          <p:nvGrpSpPr>
            <p:cNvPr id="51" name="Group 50">
              <a:extLst>
                <a:ext uri="{FF2B5EF4-FFF2-40B4-BE49-F238E27FC236}">
                  <a16:creationId xmlns:a16="http://schemas.microsoft.com/office/drawing/2014/main" id="{BB7F4AB4-A7FA-4962-8EBF-F64E1089ADF1}"/>
                </a:ext>
              </a:extLst>
            </p:cNvPr>
            <p:cNvGrpSpPr/>
            <p:nvPr/>
          </p:nvGrpSpPr>
          <p:grpSpPr>
            <a:xfrm>
              <a:off x="1228213" y="4040210"/>
              <a:ext cx="1808461" cy="1234920"/>
              <a:chOff x="3366914" y="2916559"/>
              <a:chExt cx="2424286" cy="1655441"/>
            </a:xfrm>
          </p:grpSpPr>
          <p:sp>
            <p:nvSpPr>
              <p:cNvPr id="66" name="Rectangle 65">
                <a:extLst>
                  <a:ext uri="{FF2B5EF4-FFF2-40B4-BE49-F238E27FC236}">
                    <a16:creationId xmlns:a16="http://schemas.microsoft.com/office/drawing/2014/main" id="{1C05B748-71C9-40E7-86D5-28EC019736F2}"/>
                  </a:ext>
                </a:extLst>
              </p:cNvPr>
              <p:cNvSpPr/>
              <p:nvPr/>
            </p:nvSpPr>
            <p:spPr>
              <a:xfrm>
                <a:off x="3366914" y="3203451"/>
                <a:ext cx="2424286" cy="1296143"/>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7" name="Rectangle 66">
                <a:extLst>
                  <a:ext uri="{FF2B5EF4-FFF2-40B4-BE49-F238E27FC236}">
                    <a16:creationId xmlns:a16="http://schemas.microsoft.com/office/drawing/2014/main" id="{3C268929-DAE9-4BD8-80F5-E99497BEFF6F}"/>
                  </a:ext>
                </a:extLst>
              </p:cNvPr>
              <p:cNvSpPr/>
              <p:nvPr/>
            </p:nvSpPr>
            <p:spPr>
              <a:xfrm>
                <a:off x="3419872" y="3140968"/>
                <a:ext cx="2304256" cy="1296143"/>
              </a:xfrm>
              <a:prstGeom prst="rect">
                <a:avLst/>
              </a:pr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8" name="Rectangle 3">
                <a:extLst>
                  <a:ext uri="{FF2B5EF4-FFF2-40B4-BE49-F238E27FC236}">
                    <a16:creationId xmlns:a16="http://schemas.microsoft.com/office/drawing/2014/main" id="{C6704C23-8226-4899-8B14-AF1061FF1CC9}"/>
                  </a:ext>
                </a:extLst>
              </p:cNvPr>
              <p:cNvSpPr/>
              <p:nvPr/>
            </p:nvSpPr>
            <p:spPr>
              <a:xfrm>
                <a:off x="4572000" y="2916559"/>
                <a:ext cx="1080120" cy="1520552"/>
              </a:xfrm>
              <a:custGeom>
                <a:avLst/>
                <a:gdLst>
                  <a:gd name="connsiteX0" fmla="*/ 0 w 1080120"/>
                  <a:gd name="connsiteY0" fmla="*/ 0 h 1368152"/>
                  <a:gd name="connsiteX1" fmla="*/ 1080120 w 1080120"/>
                  <a:gd name="connsiteY1" fmla="*/ 0 h 1368152"/>
                  <a:gd name="connsiteX2" fmla="*/ 1080120 w 1080120"/>
                  <a:gd name="connsiteY2" fmla="*/ 1368152 h 1368152"/>
                  <a:gd name="connsiteX3" fmla="*/ 0 w 1080120"/>
                  <a:gd name="connsiteY3" fmla="*/ 1368152 h 1368152"/>
                  <a:gd name="connsiteX4" fmla="*/ 0 w 1080120"/>
                  <a:gd name="connsiteY4" fmla="*/ 0 h 1368152"/>
                  <a:gd name="connsiteX0" fmla="*/ 0 w 1080120"/>
                  <a:gd name="connsiteY0" fmla="*/ 95250 h 1463402"/>
                  <a:gd name="connsiteX1" fmla="*/ 1080120 w 1080120"/>
                  <a:gd name="connsiteY1" fmla="*/ 0 h 1463402"/>
                  <a:gd name="connsiteX2" fmla="*/ 1080120 w 1080120"/>
                  <a:gd name="connsiteY2" fmla="*/ 1463402 h 1463402"/>
                  <a:gd name="connsiteX3" fmla="*/ 0 w 1080120"/>
                  <a:gd name="connsiteY3" fmla="*/ 1463402 h 1463402"/>
                  <a:gd name="connsiteX4" fmla="*/ 0 w 1080120"/>
                  <a:gd name="connsiteY4" fmla="*/ 95250 h 1463402"/>
                  <a:gd name="connsiteX0" fmla="*/ 0 w 1080120"/>
                  <a:gd name="connsiteY0" fmla="*/ 131815 h 1499967"/>
                  <a:gd name="connsiteX1" fmla="*/ 1080120 w 1080120"/>
                  <a:gd name="connsiteY1" fmla="*/ 36565 h 1499967"/>
                  <a:gd name="connsiteX2" fmla="*/ 1080120 w 1080120"/>
                  <a:gd name="connsiteY2" fmla="*/ 1499967 h 1499967"/>
                  <a:gd name="connsiteX3" fmla="*/ 0 w 1080120"/>
                  <a:gd name="connsiteY3" fmla="*/ 1499967 h 1499967"/>
                  <a:gd name="connsiteX4" fmla="*/ 0 w 1080120"/>
                  <a:gd name="connsiteY4" fmla="*/ 131815 h 1499967"/>
                  <a:gd name="connsiteX0" fmla="*/ 0 w 1080120"/>
                  <a:gd name="connsiteY0" fmla="*/ 152612 h 1520764"/>
                  <a:gd name="connsiteX1" fmla="*/ 1080120 w 1080120"/>
                  <a:gd name="connsiteY1" fmla="*/ 57362 h 1520764"/>
                  <a:gd name="connsiteX2" fmla="*/ 1080120 w 1080120"/>
                  <a:gd name="connsiteY2" fmla="*/ 1520764 h 1520764"/>
                  <a:gd name="connsiteX3" fmla="*/ 0 w 1080120"/>
                  <a:gd name="connsiteY3" fmla="*/ 1520764 h 1520764"/>
                  <a:gd name="connsiteX4" fmla="*/ 0 w 1080120"/>
                  <a:gd name="connsiteY4" fmla="*/ 152612 h 1520764"/>
                  <a:gd name="connsiteX0" fmla="*/ 0 w 1080120"/>
                  <a:gd name="connsiteY0" fmla="*/ 123156 h 1491308"/>
                  <a:gd name="connsiteX1" fmla="*/ 1080120 w 1080120"/>
                  <a:gd name="connsiteY1" fmla="*/ 27906 h 1491308"/>
                  <a:gd name="connsiteX2" fmla="*/ 1080120 w 1080120"/>
                  <a:gd name="connsiteY2" fmla="*/ 1491308 h 1491308"/>
                  <a:gd name="connsiteX3" fmla="*/ 0 w 1080120"/>
                  <a:gd name="connsiteY3" fmla="*/ 1491308 h 1491308"/>
                  <a:gd name="connsiteX4" fmla="*/ 0 w 1080120"/>
                  <a:gd name="connsiteY4" fmla="*/ 123156 h 1491308"/>
                  <a:gd name="connsiteX0" fmla="*/ 0 w 1080120"/>
                  <a:gd name="connsiteY0" fmla="*/ 152400 h 1520552"/>
                  <a:gd name="connsiteX1" fmla="*/ 1080120 w 1080120"/>
                  <a:gd name="connsiteY1" fmla="*/ 0 h 1520552"/>
                  <a:gd name="connsiteX2" fmla="*/ 1080120 w 1080120"/>
                  <a:gd name="connsiteY2" fmla="*/ 152055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520552">
                    <a:moveTo>
                      <a:pt x="0" y="152400"/>
                    </a:moveTo>
                    <a:cubicBezTo>
                      <a:pt x="369565" y="6350"/>
                      <a:pt x="653405" y="-44450"/>
                      <a:pt x="1080120" y="0"/>
                    </a:cubicBezTo>
                    <a:lnTo>
                      <a:pt x="1070595" y="1349102"/>
                    </a:lnTo>
                    <a:cubicBezTo>
                      <a:pt x="694680" y="1311002"/>
                      <a:pt x="309240" y="1358627"/>
                      <a:pt x="0" y="1520552"/>
                    </a:cubicBezTo>
                    <a:lnTo>
                      <a:pt x="0" y="15240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9" name="Rectangle 3">
                <a:extLst>
                  <a:ext uri="{FF2B5EF4-FFF2-40B4-BE49-F238E27FC236}">
                    <a16:creationId xmlns:a16="http://schemas.microsoft.com/office/drawing/2014/main" id="{666AF13E-509E-4C14-9FF1-4660C3375170}"/>
                  </a:ext>
                </a:extLst>
              </p:cNvPr>
              <p:cNvSpPr/>
              <p:nvPr/>
            </p:nvSpPr>
            <p:spPr>
              <a:xfrm flipH="1">
                <a:off x="3491880" y="2916559"/>
                <a:ext cx="1080120" cy="1520552"/>
              </a:xfrm>
              <a:custGeom>
                <a:avLst/>
                <a:gdLst>
                  <a:gd name="connsiteX0" fmla="*/ 0 w 1080120"/>
                  <a:gd name="connsiteY0" fmla="*/ 0 h 1368152"/>
                  <a:gd name="connsiteX1" fmla="*/ 1080120 w 1080120"/>
                  <a:gd name="connsiteY1" fmla="*/ 0 h 1368152"/>
                  <a:gd name="connsiteX2" fmla="*/ 1080120 w 1080120"/>
                  <a:gd name="connsiteY2" fmla="*/ 1368152 h 1368152"/>
                  <a:gd name="connsiteX3" fmla="*/ 0 w 1080120"/>
                  <a:gd name="connsiteY3" fmla="*/ 1368152 h 1368152"/>
                  <a:gd name="connsiteX4" fmla="*/ 0 w 1080120"/>
                  <a:gd name="connsiteY4" fmla="*/ 0 h 1368152"/>
                  <a:gd name="connsiteX0" fmla="*/ 0 w 1080120"/>
                  <a:gd name="connsiteY0" fmla="*/ 95250 h 1463402"/>
                  <a:gd name="connsiteX1" fmla="*/ 1080120 w 1080120"/>
                  <a:gd name="connsiteY1" fmla="*/ 0 h 1463402"/>
                  <a:gd name="connsiteX2" fmla="*/ 1080120 w 1080120"/>
                  <a:gd name="connsiteY2" fmla="*/ 1463402 h 1463402"/>
                  <a:gd name="connsiteX3" fmla="*/ 0 w 1080120"/>
                  <a:gd name="connsiteY3" fmla="*/ 1463402 h 1463402"/>
                  <a:gd name="connsiteX4" fmla="*/ 0 w 1080120"/>
                  <a:gd name="connsiteY4" fmla="*/ 95250 h 1463402"/>
                  <a:gd name="connsiteX0" fmla="*/ 0 w 1080120"/>
                  <a:gd name="connsiteY0" fmla="*/ 131815 h 1499967"/>
                  <a:gd name="connsiteX1" fmla="*/ 1080120 w 1080120"/>
                  <a:gd name="connsiteY1" fmla="*/ 36565 h 1499967"/>
                  <a:gd name="connsiteX2" fmla="*/ 1080120 w 1080120"/>
                  <a:gd name="connsiteY2" fmla="*/ 1499967 h 1499967"/>
                  <a:gd name="connsiteX3" fmla="*/ 0 w 1080120"/>
                  <a:gd name="connsiteY3" fmla="*/ 1499967 h 1499967"/>
                  <a:gd name="connsiteX4" fmla="*/ 0 w 1080120"/>
                  <a:gd name="connsiteY4" fmla="*/ 131815 h 1499967"/>
                  <a:gd name="connsiteX0" fmla="*/ 0 w 1080120"/>
                  <a:gd name="connsiteY0" fmla="*/ 152612 h 1520764"/>
                  <a:gd name="connsiteX1" fmla="*/ 1080120 w 1080120"/>
                  <a:gd name="connsiteY1" fmla="*/ 57362 h 1520764"/>
                  <a:gd name="connsiteX2" fmla="*/ 1080120 w 1080120"/>
                  <a:gd name="connsiteY2" fmla="*/ 1520764 h 1520764"/>
                  <a:gd name="connsiteX3" fmla="*/ 0 w 1080120"/>
                  <a:gd name="connsiteY3" fmla="*/ 1520764 h 1520764"/>
                  <a:gd name="connsiteX4" fmla="*/ 0 w 1080120"/>
                  <a:gd name="connsiteY4" fmla="*/ 152612 h 1520764"/>
                  <a:gd name="connsiteX0" fmla="*/ 0 w 1080120"/>
                  <a:gd name="connsiteY0" fmla="*/ 123156 h 1491308"/>
                  <a:gd name="connsiteX1" fmla="*/ 1080120 w 1080120"/>
                  <a:gd name="connsiteY1" fmla="*/ 27906 h 1491308"/>
                  <a:gd name="connsiteX2" fmla="*/ 1080120 w 1080120"/>
                  <a:gd name="connsiteY2" fmla="*/ 1491308 h 1491308"/>
                  <a:gd name="connsiteX3" fmla="*/ 0 w 1080120"/>
                  <a:gd name="connsiteY3" fmla="*/ 1491308 h 1491308"/>
                  <a:gd name="connsiteX4" fmla="*/ 0 w 1080120"/>
                  <a:gd name="connsiteY4" fmla="*/ 123156 h 1491308"/>
                  <a:gd name="connsiteX0" fmla="*/ 0 w 1080120"/>
                  <a:gd name="connsiteY0" fmla="*/ 152400 h 1520552"/>
                  <a:gd name="connsiteX1" fmla="*/ 1080120 w 1080120"/>
                  <a:gd name="connsiteY1" fmla="*/ 0 h 1520552"/>
                  <a:gd name="connsiteX2" fmla="*/ 1080120 w 1080120"/>
                  <a:gd name="connsiteY2" fmla="*/ 152055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 name="connsiteX0" fmla="*/ 0 w 1080120"/>
                  <a:gd name="connsiteY0" fmla="*/ 152400 h 1520552"/>
                  <a:gd name="connsiteX1" fmla="*/ 1080120 w 1080120"/>
                  <a:gd name="connsiteY1" fmla="*/ 0 h 1520552"/>
                  <a:gd name="connsiteX2" fmla="*/ 1070595 w 1080120"/>
                  <a:gd name="connsiteY2" fmla="*/ 1349102 h 1520552"/>
                  <a:gd name="connsiteX3" fmla="*/ 0 w 1080120"/>
                  <a:gd name="connsiteY3" fmla="*/ 1520552 h 1520552"/>
                  <a:gd name="connsiteX4" fmla="*/ 0 w 1080120"/>
                  <a:gd name="connsiteY4" fmla="*/ 152400 h 15205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80120" h="1520552">
                    <a:moveTo>
                      <a:pt x="0" y="152400"/>
                    </a:moveTo>
                    <a:cubicBezTo>
                      <a:pt x="369565" y="6350"/>
                      <a:pt x="653405" y="-44450"/>
                      <a:pt x="1080120" y="0"/>
                    </a:cubicBezTo>
                    <a:lnTo>
                      <a:pt x="1070595" y="1349102"/>
                    </a:lnTo>
                    <a:cubicBezTo>
                      <a:pt x="694680" y="1311002"/>
                      <a:pt x="309240" y="1358627"/>
                      <a:pt x="0" y="1520552"/>
                    </a:cubicBezTo>
                    <a:lnTo>
                      <a:pt x="0" y="152400"/>
                    </a:lnTo>
                    <a:close/>
                  </a:path>
                </a:pathLst>
              </a:custGeom>
              <a:solidFill>
                <a:schemeClr val="bg1"/>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70" name="Oval 7">
                <a:extLst>
                  <a:ext uri="{FF2B5EF4-FFF2-40B4-BE49-F238E27FC236}">
                    <a16:creationId xmlns:a16="http://schemas.microsoft.com/office/drawing/2014/main" id="{F8EAE829-1CB9-4938-8076-5D3DEC1AE1E7}"/>
                  </a:ext>
                </a:extLst>
              </p:cNvPr>
              <p:cNvSpPr/>
              <p:nvPr/>
            </p:nvSpPr>
            <p:spPr>
              <a:xfrm>
                <a:off x="4439051" y="4449847"/>
                <a:ext cx="257915" cy="122153"/>
              </a:xfrm>
              <a:custGeom>
                <a:avLst/>
                <a:gdLst/>
                <a:ahLst/>
                <a:cxnLst/>
                <a:rect l="l" t="t" r="r" b="b"/>
                <a:pathLst>
                  <a:path w="900094" h="360040">
                    <a:moveTo>
                      <a:pt x="0" y="0"/>
                    </a:moveTo>
                    <a:lnTo>
                      <a:pt x="900094" y="0"/>
                    </a:lnTo>
                    <a:cubicBezTo>
                      <a:pt x="900094" y="198845"/>
                      <a:pt x="698601" y="360040"/>
                      <a:pt x="450047" y="360040"/>
                    </a:cubicBezTo>
                    <a:cubicBezTo>
                      <a:pt x="201493" y="360040"/>
                      <a:pt x="0" y="198845"/>
                      <a:pt x="0" y="0"/>
                    </a:cubicBezTo>
                    <a:close/>
                  </a:path>
                </a:pathLst>
              </a:custGeom>
              <a:solidFill>
                <a:schemeClr val="accent3"/>
              </a:solid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nvGrpSpPr>
            <p:cNvPr id="52" name="Group 51">
              <a:extLst>
                <a:ext uri="{FF2B5EF4-FFF2-40B4-BE49-F238E27FC236}">
                  <a16:creationId xmlns:a16="http://schemas.microsoft.com/office/drawing/2014/main" id="{FF8ED824-B115-4795-A074-B86BF9FA2D38}"/>
                </a:ext>
              </a:extLst>
            </p:cNvPr>
            <p:cNvGrpSpPr/>
            <p:nvPr/>
          </p:nvGrpSpPr>
          <p:grpSpPr>
            <a:xfrm>
              <a:off x="434509" y="3232290"/>
              <a:ext cx="7866058" cy="3285899"/>
              <a:chOff x="434509" y="3232290"/>
              <a:chExt cx="7866058" cy="3285899"/>
            </a:xfrm>
            <a:solidFill>
              <a:schemeClr val="accent2"/>
            </a:solidFill>
          </p:grpSpPr>
          <p:sp>
            <p:nvSpPr>
              <p:cNvPr id="53" name="Freeform: Shape 52">
                <a:extLst>
                  <a:ext uri="{FF2B5EF4-FFF2-40B4-BE49-F238E27FC236}">
                    <a16:creationId xmlns:a16="http://schemas.microsoft.com/office/drawing/2014/main" id="{AE6D5D66-AF38-42A5-AE34-D81B98E34F16}"/>
                  </a:ext>
                </a:extLst>
              </p:cNvPr>
              <p:cNvSpPr/>
              <p:nvPr/>
            </p:nvSpPr>
            <p:spPr>
              <a:xfrm>
                <a:off x="434509" y="3232290"/>
                <a:ext cx="2986139" cy="3285899"/>
              </a:xfrm>
              <a:custGeom>
                <a:avLst/>
                <a:gdLst>
                  <a:gd name="connsiteX0" fmla="*/ 1711336 w 2986139"/>
                  <a:gd name="connsiteY0" fmla="*/ 2011 h 3285899"/>
                  <a:gd name="connsiteX1" fmla="*/ 2285809 w 2986139"/>
                  <a:gd name="connsiteY1" fmla="*/ 131475 h 3285899"/>
                  <a:gd name="connsiteX2" fmla="*/ 2864184 w 2986139"/>
                  <a:gd name="connsiteY2" fmla="*/ 653376 h 3285899"/>
                  <a:gd name="connsiteX3" fmla="*/ 2977619 w 2986139"/>
                  <a:gd name="connsiteY3" fmla="*/ 1032143 h 3285899"/>
                  <a:gd name="connsiteX4" fmla="*/ 2855421 w 2986139"/>
                  <a:gd name="connsiteY4" fmla="*/ 1795034 h 3285899"/>
                  <a:gd name="connsiteX5" fmla="*/ 2717643 w 2986139"/>
                  <a:gd name="connsiteY5" fmla="*/ 2017523 h 3285899"/>
                  <a:gd name="connsiteX6" fmla="*/ 2575970 w 2986139"/>
                  <a:gd name="connsiteY6" fmla="*/ 2268250 h 3285899"/>
                  <a:gd name="connsiteX7" fmla="*/ 2555036 w 2986139"/>
                  <a:gd name="connsiteY7" fmla="*/ 2384606 h 3285899"/>
                  <a:gd name="connsiteX8" fmla="*/ 2555036 w 2986139"/>
                  <a:gd name="connsiteY8" fmla="*/ 3090536 h 3285899"/>
                  <a:gd name="connsiteX9" fmla="*/ 2581812 w 2986139"/>
                  <a:gd name="connsiteY9" fmla="*/ 3117312 h 3285899"/>
                  <a:gd name="connsiteX10" fmla="*/ 2788723 w 2986139"/>
                  <a:gd name="connsiteY10" fmla="*/ 3116339 h 3285899"/>
                  <a:gd name="connsiteX11" fmla="*/ 2809170 w 2986139"/>
                  <a:gd name="connsiteY11" fmla="*/ 3136300 h 3285899"/>
                  <a:gd name="connsiteX12" fmla="*/ 2809170 w 2986139"/>
                  <a:gd name="connsiteY12" fmla="*/ 3197156 h 3285899"/>
                  <a:gd name="connsiteX13" fmla="*/ 2793104 w 2986139"/>
                  <a:gd name="connsiteY13" fmla="*/ 3214195 h 3285899"/>
                  <a:gd name="connsiteX14" fmla="*/ 2503430 w 2986139"/>
                  <a:gd name="connsiteY14" fmla="*/ 3214195 h 3285899"/>
                  <a:gd name="connsiteX15" fmla="*/ 2487364 w 2986139"/>
                  <a:gd name="connsiteY15" fmla="*/ 3192774 h 3285899"/>
                  <a:gd name="connsiteX16" fmla="*/ 2486390 w 2986139"/>
                  <a:gd name="connsiteY16" fmla="*/ 2411383 h 3285899"/>
                  <a:gd name="connsiteX17" fmla="*/ 2554549 w 2986139"/>
                  <a:gd name="connsiteY17" fmla="*/ 2149459 h 3285899"/>
                  <a:gd name="connsiteX18" fmla="*/ 2677721 w 2986139"/>
                  <a:gd name="connsiteY18" fmla="*/ 1957641 h 3285899"/>
                  <a:gd name="connsiteX19" fmla="*/ 2882197 w 2986139"/>
                  <a:gd name="connsiteY19" fmla="*/ 1492701 h 3285899"/>
                  <a:gd name="connsiteX20" fmla="*/ 2919685 w 2986139"/>
                  <a:gd name="connsiteY20" fmla="*/ 1189882 h 3285899"/>
                  <a:gd name="connsiteX21" fmla="*/ 2430403 w 2986139"/>
                  <a:gd name="connsiteY21" fmla="*/ 283371 h 3285899"/>
                  <a:gd name="connsiteX22" fmla="*/ 1883186 w 2986139"/>
                  <a:gd name="connsiteY22" fmla="*/ 88632 h 3285899"/>
                  <a:gd name="connsiteX23" fmla="*/ 1587669 w 2986139"/>
                  <a:gd name="connsiteY23" fmla="*/ 69645 h 3285899"/>
                  <a:gd name="connsiteX24" fmla="*/ 917280 w 2986139"/>
                  <a:gd name="connsiteY24" fmla="*/ 246858 h 3285899"/>
                  <a:gd name="connsiteX25" fmla="*/ 480577 w 2986139"/>
                  <a:gd name="connsiteY25" fmla="*/ 799917 h 3285899"/>
                  <a:gd name="connsiteX26" fmla="*/ 467919 w 2986139"/>
                  <a:gd name="connsiteY26" fmla="*/ 1060867 h 3285899"/>
                  <a:gd name="connsiteX27" fmla="*/ 442116 w 2986139"/>
                  <a:gd name="connsiteY27" fmla="*/ 1162131 h 3285899"/>
                  <a:gd name="connsiteX28" fmla="*/ 152441 w 2986139"/>
                  <a:gd name="connsiteY28" fmla="*/ 1525320 h 3285899"/>
                  <a:gd name="connsiteX29" fmla="*/ 77954 w 2986139"/>
                  <a:gd name="connsiteY29" fmla="*/ 1652874 h 3285899"/>
                  <a:gd name="connsiteX30" fmla="*/ 105704 w 2986139"/>
                  <a:gd name="connsiteY30" fmla="*/ 1730770 h 3285899"/>
                  <a:gd name="connsiteX31" fmla="*/ 228877 w 2986139"/>
                  <a:gd name="connsiteY31" fmla="*/ 1777994 h 3285899"/>
                  <a:gd name="connsiteX32" fmla="*/ 308233 w 2986139"/>
                  <a:gd name="connsiteY32" fmla="*/ 1906522 h 3285899"/>
                  <a:gd name="connsiteX33" fmla="*/ 248838 w 2986139"/>
                  <a:gd name="connsiteY33" fmla="*/ 2034563 h 3285899"/>
                  <a:gd name="connsiteX34" fmla="*/ 253219 w 2986139"/>
                  <a:gd name="connsiteY34" fmla="*/ 2075458 h 3285899"/>
                  <a:gd name="connsiteX35" fmla="*/ 294601 w 2986139"/>
                  <a:gd name="connsiteY35" fmla="*/ 2109051 h 3285899"/>
                  <a:gd name="connsiteX36" fmla="*/ 304338 w 2986139"/>
                  <a:gd name="connsiteY36" fmla="*/ 2186946 h 3285899"/>
                  <a:gd name="connsiteX37" fmla="*/ 272207 w 2986139"/>
                  <a:gd name="connsiteY37" fmla="*/ 2223460 h 3285899"/>
                  <a:gd name="connsiteX38" fmla="*/ 271719 w 2986139"/>
                  <a:gd name="connsiteY38" fmla="*/ 2255592 h 3285899"/>
                  <a:gd name="connsiteX39" fmla="*/ 315049 w 2986139"/>
                  <a:gd name="connsiteY39" fmla="*/ 2308171 h 3285899"/>
                  <a:gd name="connsiteX40" fmla="*/ 336470 w 2986139"/>
                  <a:gd name="connsiteY40" fmla="*/ 2448383 h 3285899"/>
                  <a:gd name="connsiteX41" fmla="*/ 294114 w 2986139"/>
                  <a:gd name="connsiteY41" fmla="*/ 2577398 h 3285899"/>
                  <a:gd name="connsiteX42" fmla="*/ 354484 w 2986139"/>
                  <a:gd name="connsiteY42" fmla="*/ 2746822 h 3285899"/>
                  <a:gd name="connsiteX43" fmla="*/ 525367 w 2986139"/>
                  <a:gd name="connsiteY43" fmla="*/ 2809138 h 3285899"/>
                  <a:gd name="connsiteX44" fmla="*/ 777554 w 2986139"/>
                  <a:gd name="connsiteY44" fmla="*/ 2805243 h 3285899"/>
                  <a:gd name="connsiteX45" fmla="*/ 905595 w 2986139"/>
                  <a:gd name="connsiteY45" fmla="*/ 2812546 h 3285899"/>
                  <a:gd name="connsiteX46" fmla="*/ 1035097 w 2986139"/>
                  <a:gd name="connsiteY46" fmla="*/ 2932797 h 3285899"/>
                  <a:gd name="connsiteX47" fmla="*/ 1076965 w 2986139"/>
                  <a:gd name="connsiteY47" fmla="*/ 3141655 h 3285899"/>
                  <a:gd name="connsiteX48" fmla="*/ 1161677 w 2986139"/>
                  <a:gd name="connsiteY48" fmla="*/ 3217603 h 3285899"/>
                  <a:gd name="connsiteX49" fmla="*/ 1414049 w 2986139"/>
                  <a:gd name="connsiteY49" fmla="*/ 3216893 h 3285899"/>
                  <a:gd name="connsiteX50" fmla="*/ 1493069 w 2986139"/>
                  <a:gd name="connsiteY50" fmla="*/ 3216522 h 3285899"/>
                  <a:gd name="connsiteX51" fmla="*/ 1493069 w 2986139"/>
                  <a:gd name="connsiteY51" fmla="*/ 3285899 h 3285899"/>
                  <a:gd name="connsiteX52" fmla="*/ 1145611 w 2986139"/>
                  <a:gd name="connsiteY52" fmla="*/ 3284788 h 3285899"/>
                  <a:gd name="connsiteX53" fmla="*/ 1006373 w 2986139"/>
                  <a:gd name="connsiteY53" fmla="*/ 3147010 h 3285899"/>
                  <a:gd name="connsiteX54" fmla="*/ 964991 w 2986139"/>
                  <a:gd name="connsiteY54" fmla="*/ 2943021 h 3285899"/>
                  <a:gd name="connsiteX55" fmla="*/ 872003 w 2986139"/>
                  <a:gd name="connsiteY55" fmla="*/ 2876809 h 3285899"/>
                  <a:gd name="connsiteX56" fmla="*/ 689921 w 2986139"/>
                  <a:gd name="connsiteY56" fmla="*/ 2880217 h 3285899"/>
                  <a:gd name="connsiteX57" fmla="*/ 392458 w 2986139"/>
                  <a:gd name="connsiteY57" fmla="*/ 2848085 h 3285899"/>
                  <a:gd name="connsiteX58" fmla="*/ 260035 w 2986139"/>
                  <a:gd name="connsiteY58" fmla="*/ 2752176 h 3285899"/>
                  <a:gd name="connsiteX59" fmla="*/ 224495 w 2986139"/>
                  <a:gd name="connsiteY59" fmla="*/ 2565227 h 3285899"/>
                  <a:gd name="connsiteX60" fmla="*/ 268312 w 2986139"/>
                  <a:gd name="connsiteY60" fmla="*/ 2428910 h 3285899"/>
                  <a:gd name="connsiteX61" fmla="*/ 255167 w 2986139"/>
                  <a:gd name="connsiteY61" fmla="*/ 2344685 h 3285899"/>
                  <a:gd name="connsiteX62" fmla="*/ 216219 w 2986139"/>
                  <a:gd name="connsiteY62" fmla="*/ 2297947 h 3285899"/>
                  <a:gd name="connsiteX63" fmla="*/ 212324 w 2986139"/>
                  <a:gd name="connsiteY63" fmla="*/ 2184025 h 3285899"/>
                  <a:gd name="connsiteX64" fmla="*/ 235206 w 2986139"/>
                  <a:gd name="connsiteY64" fmla="*/ 2154814 h 3285899"/>
                  <a:gd name="connsiteX65" fmla="*/ 209403 w 2986139"/>
                  <a:gd name="connsiteY65" fmla="*/ 2130958 h 3285899"/>
                  <a:gd name="connsiteX66" fmla="*/ 193824 w 2986139"/>
                  <a:gd name="connsiteY66" fmla="*/ 1991234 h 3285899"/>
                  <a:gd name="connsiteX67" fmla="*/ 243969 w 2986139"/>
                  <a:gd name="connsiteY67" fmla="*/ 1871956 h 3285899"/>
                  <a:gd name="connsiteX68" fmla="*/ 234232 w 2986139"/>
                  <a:gd name="connsiteY68" fmla="*/ 1851021 h 3285899"/>
                  <a:gd name="connsiteX69" fmla="*/ 213297 w 2986139"/>
                  <a:gd name="connsiteY69" fmla="*/ 1845179 h 3285899"/>
                  <a:gd name="connsiteX70" fmla="*/ 65782 w 2986139"/>
                  <a:gd name="connsiteY70" fmla="*/ 1788218 h 3285899"/>
                  <a:gd name="connsiteX71" fmla="*/ 10769 w 2986139"/>
                  <a:gd name="connsiteY71" fmla="*/ 1627071 h 3285899"/>
                  <a:gd name="connsiteX72" fmla="*/ 127126 w 2986139"/>
                  <a:gd name="connsiteY72" fmla="*/ 1440122 h 3285899"/>
                  <a:gd name="connsiteX73" fmla="*/ 389536 w 2986139"/>
                  <a:gd name="connsiteY73" fmla="*/ 1111500 h 3285899"/>
                  <a:gd name="connsiteX74" fmla="*/ 398787 w 2986139"/>
                  <a:gd name="connsiteY74" fmla="*/ 1078394 h 3285899"/>
                  <a:gd name="connsiteX75" fmla="*/ 459643 w 2986139"/>
                  <a:gd name="connsiteY75" fmla="*/ 654836 h 3285899"/>
                  <a:gd name="connsiteX76" fmla="*/ 1142690 w 2986139"/>
                  <a:gd name="connsiteY76" fmla="*/ 68671 h 3285899"/>
                  <a:gd name="connsiteX77" fmla="*/ 1512208 w 2986139"/>
                  <a:gd name="connsiteY77" fmla="*/ 3434 h 3285899"/>
                  <a:gd name="connsiteX78" fmla="*/ 1711336 w 2986139"/>
                  <a:gd name="connsiteY78" fmla="*/ 2011 h 3285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Lst>
                <a:rect l="l" t="t" r="r" b="b"/>
                <a:pathLst>
                  <a:path w="2986139" h="3285899">
                    <a:moveTo>
                      <a:pt x="1711336" y="2011"/>
                    </a:moveTo>
                    <a:cubicBezTo>
                      <a:pt x="1908715" y="11345"/>
                      <a:pt x="2100685" y="53335"/>
                      <a:pt x="2285809" y="131475"/>
                    </a:cubicBezTo>
                    <a:cubicBezTo>
                      <a:pt x="2537996" y="238581"/>
                      <a:pt x="2736143" y="408004"/>
                      <a:pt x="2864184" y="653376"/>
                    </a:cubicBezTo>
                    <a:cubicBezTo>
                      <a:pt x="2926014" y="772166"/>
                      <a:pt x="2962528" y="899234"/>
                      <a:pt x="2977619" y="1032143"/>
                    </a:cubicBezTo>
                    <a:cubicBezTo>
                      <a:pt x="3007318" y="1297475"/>
                      <a:pt x="2957659" y="1550636"/>
                      <a:pt x="2855421" y="1795034"/>
                    </a:cubicBezTo>
                    <a:cubicBezTo>
                      <a:pt x="2821828" y="1876337"/>
                      <a:pt x="2767301" y="1945470"/>
                      <a:pt x="2717643" y="2017523"/>
                    </a:cubicBezTo>
                    <a:cubicBezTo>
                      <a:pt x="2662629" y="2096879"/>
                      <a:pt x="2608102" y="2176236"/>
                      <a:pt x="2575970" y="2268250"/>
                    </a:cubicBezTo>
                    <a:cubicBezTo>
                      <a:pt x="2561852" y="2305737"/>
                      <a:pt x="2555036" y="2344198"/>
                      <a:pt x="2555036" y="2384606"/>
                    </a:cubicBezTo>
                    <a:cubicBezTo>
                      <a:pt x="2556009" y="2619754"/>
                      <a:pt x="2556009" y="2855388"/>
                      <a:pt x="2555036" y="3090536"/>
                    </a:cubicBezTo>
                    <a:cubicBezTo>
                      <a:pt x="2555036" y="3112444"/>
                      <a:pt x="2560391" y="3117800"/>
                      <a:pt x="2581812" y="3117312"/>
                    </a:cubicBezTo>
                    <a:cubicBezTo>
                      <a:pt x="2650945" y="3115852"/>
                      <a:pt x="2719590" y="3117312"/>
                      <a:pt x="2788723" y="3116339"/>
                    </a:cubicBezTo>
                    <a:cubicBezTo>
                      <a:pt x="2804302" y="3115852"/>
                      <a:pt x="2810144" y="3119746"/>
                      <a:pt x="2809170" y="3136300"/>
                    </a:cubicBezTo>
                    <a:cubicBezTo>
                      <a:pt x="2807710" y="3156747"/>
                      <a:pt x="2808197" y="3176708"/>
                      <a:pt x="2809170" y="3197156"/>
                    </a:cubicBezTo>
                    <a:cubicBezTo>
                      <a:pt x="2809657" y="3209813"/>
                      <a:pt x="2806250" y="3214195"/>
                      <a:pt x="2793104" y="3214195"/>
                    </a:cubicBezTo>
                    <a:cubicBezTo>
                      <a:pt x="2696709" y="3213708"/>
                      <a:pt x="2599826" y="3213222"/>
                      <a:pt x="2503430" y="3214195"/>
                    </a:cubicBezTo>
                    <a:cubicBezTo>
                      <a:pt x="2484930" y="3214682"/>
                      <a:pt x="2487364" y="3203971"/>
                      <a:pt x="2487364" y="3192774"/>
                    </a:cubicBezTo>
                    <a:cubicBezTo>
                      <a:pt x="2487364" y="3051588"/>
                      <a:pt x="2490772" y="2530661"/>
                      <a:pt x="2486390" y="2411383"/>
                    </a:cubicBezTo>
                    <a:cubicBezTo>
                      <a:pt x="2482982" y="2315961"/>
                      <a:pt x="2511706" y="2231736"/>
                      <a:pt x="2554549" y="2149459"/>
                    </a:cubicBezTo>
                    <a:cubicBezTo>
                      <a:pt x="2589602" y="2081787"/>
                      <a:pt x="2630984" y="2017523"/>
                      <a:pt x="2677721" y="1957641"/>
                    </a:cubicBezTo>
                    <a:cubicBezTo>
                      <a:pt x="2785802" y="1819376"/>
                      <a:pt x="2843250" y="1660664"/>
                      <a:pt x="2882197" y="1492701"/>
                    </a:cubicBezTo>
                    <a:cubicBezTo>
                      <a:pt x="2905566" y="1392897"/>
                      <a:pt x="2920172" y="1292119"/>
                      <a:pt x="2919685" y="1189882"/>
                    </a:cubicBezTo>
                    <a:cubicBezTo>
                      <a:pt x="2917250" y="801378"/>
                      <a:pt x="2759999" y="495150"/>
                      <a:pt x="2430403" y="283371"/>
                    </a:cubicBezTo>
                    <a:cubicBezTo>
                      <a:pt x="2263414" y="176265"/>
                      <a:pt x="2078412" y="117356"/>
                      <a:pt x="1883186" y="88632"/>
                    </a:cubicBezTo>
                    <a:cubicBezTo>
                      <a:pt x="1785329" y="74027"/>
                      <a:pt x="1686499" y="67211"/>
                      <a:pt x="1587669" y="69645"/>
                    </a:cubicBezTo>
                    <a:cubicBezTo>
                      <a:pt x="1350087" y="75487"/>
                      <a:pt x="1122729" y="121251"/>
                      <a:pt x="917280" y="246858"/>
                    </a:cubicBezTo>
                    <a:cubicBezTo>
                      <a:pt x="704041" y="376846"/>
                      <a:pt x="553117" y="557954"/>
                      <a:pt x="480577" y="799917"/>
                    </a:cubicBezTo>
                    <a:cubicBezTo>
                      <a:pt x="454774" y="885602"/>
                      <a:pt x="445524" y="972748"/>
                      <a:pt x="467919" y="1060867"/>
                    </a:cubicBezTo>
                    <a:cubicBezTo>
                      <a:pt x="477656" y="1099815"/>
                      <a:pt x="466458" y="1131947"/>
                      <a:pt x="442116" y="1162131"/>
                    </a:cubicBezTo>
                    <a:cubicBezTo>
                      <a:pt x="345233" y="1282870"/>
                      <a:pt x="248351" y="1403608"/>
                      <a:pt x="152441" y="1525320"/>
                    </a:cubicBezTo>
                    <a:cubicBezTo>
                      <a:pt x="121770" y="1564268"/>
                      <a:pt x="94020" y="1605163"/>
                      <a:pt x="77954" y="1652874"/>
                    </a:cubicBezTo>
                    <a:cubicBezTo>
                      <a:pt x="65296" y="1690848"/>
                      <a:pt x="72112" y="1709835"/>
                      <a:pt x="105704" y="1730770"/>
                    </a:cubicBezTo>
                    <a:cubicBezTo>
                      <a:pt x="143678" y="1754139"/>
                      <a:pt x="182626" y="1772639"/>
                      <a:pt x="228877" y="1777994"/>
                    </a:cubicBezTo>
                    <a:cubicBezTo>
                      <a:pt x="302877" y="1786271"/>
                      <a:pt x="330628" y="1835929"/>
                      <a:pt x="308233" y="1906522"/>
                    </a:cubicBezTo>
                    <a:cubicBezTo>
                      <a:pt x="293628" y="1951799"/>
                      <a:pt x="283404" y="1998049"/>
                      <a:pt x="248838" y="2034563"/>
                    </a:cubicBezTo>
                    <a:cubicBezTo>
                      <a:pt x="236180" y="2047707"/>
                      <a:pt x="240074" y="2063773"/>
                      <a:pt x="253219" y="2075458"/>
                    </a:cubicBezTo>
                    <a:cubicBezTo>
                      <a:pt x="266364" y="2087142"/>
                      <a:pt x="280970" y="2097853"/>
                      <a:pt x="294601" y="2109051"/>
                    </a:cubicBezTo>
                    <a:cubicBezTo>
                      <a:pt x="323812" y="2132906"/>
                      <a:pt x="326733" y="2156761"/>
                      <a:pt x="304338" y="2186946"/>
                    </a:cubicBezTo>
                    <a:cubicBezTo>
                      <a:pt x="294601" y="2200091"/>
                      <a:pt x="283890" y="2212262"/>
                      <a:pt x="272207" y="2223460"/>
                    </a:cubicBezTo>
                    <a:cubicBezTo>
                      <a:pt x="260035" y="2234657"/>
                      <a:pt x="260522" y="2243420"/>
                      <a:pt x="271719" y="2255592"/>
                    </a:cubicBezTo>
                    <a:cubicBezTo>
                      <a:pt x="287299" y="2272144"/>
                      <a:pt x="301417" y="2290158"/>
                      <a:pt x="315049" y="2308171"/>
                    </a:cubicBezTo>
                    <a:cubicBezTo>
                      <a:pt x="347181" y="2351014"/>
                      <a:pt x="353023" y="2397751"/>
                      <a:pt x="336470" y="2448383"/>
                    </a:cubicBezTo>
                    <a:cubicBezTo>
                      <a:pt x="322838" y="2491713"/>
                      <a:pt x="307746" y="2534068"/>
                      <a:pt x="294114" y="2577398"/>
                    </a:cubicBezTo>
                    <a:cubicBezTo>
                      <a:pt x="270746" y="2650425"/>
                      <a:pt x="298496" y="2703492"/>
                      <a:pt x="354484" y="2746822"/>
                    </a:cubicBezTo>
                    <a:cubicBezTo>
                      <a:pt x="404629" y="2785769"/>
                      <a:pt x="463538" y="2801835"/>
                      <a:pt x="525367" y="2809138"/>
                    </a:cubicBezTo>
                    <a:cubicBezTo>
                      <a:pt x="609592" y="2818875"/>
                      <a:pt x="693329" y="2809624"/>
                      <a:pt x="777554" y="2805243"/>
                    </a:cubicBezTo>
                    <a:cubicBezTo>
                      <a:pt x="820397" y="2802809"/>
                      <a:pt x="863240" y="2803783"/>
                      <a:pt x="905595" y="2812546"/>
                    </a:cubicBezTo>
                    <a:cubicBezTo>
                      <a:pt x="973754" y="2826178"/>
                      <a:pt x="1015136" y="2868046"/>
                      <a:pt x="1035097" y="2932797"/>
                    </a:cubicBezTo>
                    <a:cubicBezTo>
                      <a:pt x="1056031" y="3000956"/>
                      <a:pt x="1072097" y="3070088"/>
                      <a:pt x="1076965" y="3141655"/>
                    </a:cubicBezTo>
                    <a:cubicBezTo>
                      <a:pt x="1080374" y="3200076"/>
                      <a:pt x="1101795" y="3217116"/>
                      <a:pt x="1161677" y="3217603"/>
                    </a:cubicBezTo>
                    <a:cubicBezTo>
                      <a:pt x="1191801" y="3217786"/>
                      <a:pt x="1295659" y="3217420"/>
                      <a:pt x="1414049" y="3216893"/>
                    </a:cubicBezTo>
                    <a:lnTo>
                      <a:pt x="1493069" y="3216522"/>
                    </a:lnTo>
                    <a:lnTo>
                      <a:pt x="1493069" y="3285899"/>
                    </a:lnTo>
                    <a:lnTo>
                      <a:pt x="1145611" y="3284788"/>
                    </a:lnTo>
                    <a:cubicBezTo>
                      <a:pt x="1075505" y="3284788"/>
                      <a:pt x="1005886" y="3246814"/>
                      <a:pt x="1006373" y="3147010"/>
                    </a:cubicBezTo>
                    <a:cubicBezTo>
                      <a:pt x="1006860" y="3075930"/>
                      <a:pt x="985438" y="3009232"/>
                      <a:pt x="964991" y="2943021"/>
                    </a:cubicBezTo>
                    <a:cubicBezTo>
                      <a:pt x="951359" y="2899205"/>
                      <a:pt x="915332" y="2881191"/>
                      <a:pt x="872003" y="2876809"/>
                    </a:cubicBezTo>
                    <a:cubicBezTo>
                      <a:pt x="811147" y="2870968"/>
                      <a:pt x="750777" y="2878270"/>
                      <a:pt x="689921" y="2880217"/>
                    </a:cubicBezTo>
                    <a:cubicBezTo>
                      <a:pt x="589144" y="2883625"/>
                      <a:pt x="488853" y="2886060"/>
                      <a:pt x="392458" y="2848085"/>
                    </a:cubicBezTo>
                    <a:cubicBezTo>
                      <a:pt x="339878" y="2827638"/>
                      <a:pt x="296548" y="2794532"/>
                      <a:pt x="260035" y="2752176"/>
                    </a:cubicBezTo>
                    <a:cubicBezTo>
                      <a:pt x="211837" y="2696676"/>
                      <a:pt x="206482" y="2632899"/>
                      <a:pt x="224495" y="2565227"/>
                    </a:cubicBezTo>
                    <a:cubicBezTo>
                      <a:pt x="236666" y="2518976"/>
                      <a:pt x="251758" y="2473700"/>
                      <a:pt x="268312" y="2428910"/>
                    </a:cubicBezTo>
                    <a:cubicBezTo>
                      <a:pt x="280482" y="2397264"/>
                      <a:pt x="275127" y="2370001"/>
                      <a:pt x="255167" y="2344685"/>
                    </a:cubicBezTo>
                    <a:cubicBezTo>
                      <a:pt x="242509" y="2328619"/>
                      <a:pt x="229851" y="2313040"/>
                      <a:pt x="216219" y="2297947"/>
                    </a:cubicBezTo>
                    <a:cubicBezTo>
                      <a:pt x="179219" y="2256566"/>
                      <a:pt x="178245" y="2227354"/>
                      <a:pt x="212324" y="2184025"/>
                    </a:cubicBezTo>
                    <a:cubicBezTo>
                      <a:pt x="220114" y="2174288"/>
                      <a:pt x="237153" y="2166498"/>
                      <a:pt x="235206" y="2154814"/>
                    </a:cubicBezTo>
                    <a:cubicBezTo>
                      <a:pt x="234232" y="2145564"/>
                      <a:pt x="218166" y="2139235"/>
                      <a:pt x="209403" y="2130958"/>
                    </a:cubicBezTo>
                    <a:cubicBezTo>
                      <a:pt x="162665" y="2088603"/>
                      <a:pt x="154876" y="2039918"/>
                      <a:pt x="193824" y="1991234"/>
                    </a:cubicBezTo>
                    <a:cubicBezTo>
                      <a:pt x="222548" y="1955207"/>
                      <a:pt x="228390" y="1911877"/>
                      <a:pt x="243969" y="1871956"/>
                    </a:cubicBezTo>
                    <a:cubicBezTo>
                      <a:pt x="248351" y="1861245"/>
                      <a:pt x="243969" y="1854916"/>
                      <a:pt x="234232" y="1851021"/>
                    </a:cubicBezTo>
                    <a:cubicBezTo>
                      <a:pt x="227416" y="1848587"/>
                      <a:pt x="220114" y="1845666"/>
                      <a:pt x="213297" y="1845179"/>
                    </a:cubicBezTo>
                    <a:cubicBezTo>
                      <a:pt x="157797" y="1842745"/>
                      <a:pt x="111060" y="1816942"/>
                      <a:pt x="65782" y="1788218"/>
                    </a:cubicBezTo>
                    <a:cubicBezTo>
                      <a:pt x="3953" y="1748783"/>
                      <a:pt x="-14061" y="1695717"/>
                      <a:pt x="10769" y="1627071"/>
                    </a:cubicBezTo>
                    <a:cubicBezTo>
                      <a:pt x="36085" y="1556478"/>
                      <a:pt x="81848" y="1498056"/>
                      <a:pt x="127126" y="1440122"/>
                    </a:cubicBezTo>
                    <a:cubicBezTo>
                      <a:pt x="213297" y="1329607"/>
                      <a:pt x="306285" y="1224448"/>
                      <a:pt x="389536" y="1111500"/>
                    </a:cubicBezTo>
                    <a:cubicBezTo>
                      <a:pt x="397326" y="1101275"/>
                      <a:pt x="402194" y="1092025"/>
                      <a:pt x="398787" y="1078394"/>
                    </a:cubicBezTo>
                    <a:cubicBezTo>
                      <a:pt x="360326" y="928932"/>
                      <a:pt x="396839" y="789206"/>
                      <a:pt x="459643" y="654836"/>
                    </a:cubicBezTo>
                    <a:cubicBezTo>
                      <a:pt x="598394" y="356398"/>
                      <a:pt x="832568" y="167988"/>
                      <a:pt x="1142690" y="68671"/>
                    </a:cubicBezTo>
                    <a:cubicBezTo>
                      <a:pt x="1262941" y="30210"/>
                      <a:pt x="1386601" y="10736"/>
                      <a:pt x="1512208" y="3434"/>
                    </a:cubicBezTo>
                    <a:cubicBezTo>
                      <a:pt x="1579150" y="-583"/>
                      <a:pt x="1645544" y="-1100"/>
                      <a:pt x="1711336" y="2011"/>
                    </a:cubicBezTo>
                    <a:close/>
                  </a:path>
                </a:pathLst>
              </a:custGeom>
              <a:grpFill/>
              <a:ln w="7545" cap="flat">
                <a:noFill/>
                <a:prstDash val="solid"/>
                <a:miter/>
              </a:ln>
            </p:spPr>
            <p:txBody>
              <a:bodyPr wrap="square" rtlCol="0" anchor="ctr">
                <a:noAutofit/>
              </a:bodyPr>
              <a:lstStyle/>
              <a:p>
                <a:endParaRPr lang="en-US"/>
              </a:p>
            </p:txBody>
          </p:sp>
          <p:sp>
            <p:nvSpPr>
              <p:cNvPr id="54" name="Freeform: Shape 53">
                <a:extLst>
                  <a:ext uri="{FF2B5EF4-FFF2-40B4-BE49-F238E27FC236}">
                    <a16:creationId xmlns:a16="http://schemas.microsoft.com/office/drawing/2014/main" id="{4A594A1A-DEC1-4BDD-B179-612D2028240D}"/>
                  </a:ext>
                </a:extLst>
              </p:cNvPr>
              <p:cNvSpPr/>
              <p:nvPr/>
            </p:nvSpPr>
            <p:spPr>
              <a:xfrm>
                <a:off x="1984565" y="5435937"/>
                <a:ext cx="302819" cy="590546"/>
              </a:xfrm>
              <a:custGeom>
                <a:avLst/>
                <a:gdLst>
                  <a:gd name="connsiteX0" fmla="*/ 433812 w 469271"/>
                  <a:gd name="connsiteY0" fmla="*/ 340259 h 915154"/>
                  <a:gd name="connsiteX1" fmla="*/ 428531 w 469271"/>
                  <a:gd name="connsiteY1" fmla="*/ 340259 h 915154"/>
                  <a:gd name="connsiteX2" fmla="*/ 428531 w 469271"/>
                  <a:gd name="connsiteY2" fmla="*/ 20370 h 915154"/>
                  <a:gd name="connsiteX3" fmla="*/ 408160 w 469271"/>
                  <a:gd name="connsiteY3" fmla="*/ 0 h 915154"/>
                  <a:gd name="connsiteX4" fmla="*/ 70164 w 469271"/>
                  <a:gd name="connsiteY4" fmla="*/ 0 h 915154"/>
                  <a:gd name="connsiteX5" fmla="*/ 49794 w 469271"/>
                  <a:gd name="connsiteY5" fmla="*/ 20370 h 915154"/>
                  <a:gd name="connsiteX6" fmla="*/ 49794 w 469271"/>
                  <a:gd name="connsiteY6" fmla="*/ 340259 h 915154"/>
                  <a:gd name="connsiteX7" fmla="*/ 34705 w 469271"/>
                  <a:gd name="connsiteY7" fmla="*/ 340259 h 915154"/>
                  <a:gd name="connsiteX8" fmla="*/ 0 w 469271"/>
                  <a:gd name="connsiteY8" fmla="*/ 374964 h 915154"/>
                  <a:gd name="connsiteX9" fmla="*/ 0 w 469271"/>
                  <a:gd name="connsiteY9" fmla="*/ 880449 h 915154"/>
                  <a:gd name="connsiteX10" fmla="*/ 34705 w 469271"/>
                  <a:gd name="connsiteY10" fmla="*/ 915155 h 915154"/>
                  <a:gd name="connsiteX11" fmla="*/ 434566 w 469271"/>
                  <a:gd name="connsiteY11" fmla="*/ 915155 h 915154"/>
                  <a:gd name="connsiteX12" fmla="*/ 469271 w 469271"/>
                  <a:gd name="connsiteY12" fmla="*/ 880449 h 915154"/>
                  <a:gd name="connsiteX13" fmla="*/ 469271 w 469271"/>
                  <a:gd name="connsiteY13" fmla="*/ 374964 h 915154"/>
                  <a:gd name="connsiteX14" fmla="*/ 433812 w 469271"/>
                  <a:gd name="connsiteY14" fmla="*/ 340259 h 915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469271" h="915154">
                    <a:moveTo>
                      <a:pt x="433812" y="340259"/>
                    </a:moveTo>
                    <a:lnTo>
                      <a:pt x="428531" y="340259"/>
                    </a:lnTo>
                    <a:lnTo>
                      <a:pt x="428531" y="20370"/>
                    </a:lnTo>
                    <a:cubicBezTo>
                      <a:pt x="428531" y="9054"/>
                      <a:pt x="419477" y="0"/>
                      <a:pt x="408160" y="0"/>
                    </a:cubicBezTo>
                    <a:lnTo>
                      <a:pt x="70164" y="0"/>
                    </a:lnTo>
                    <a:cubicBezTo>
                      <a:pt x="58847" y="0"/>
                      <a:pt x="49794" y="9054"/>
                      <a:pt x="49794" y="20370"/>
                    </a:cubicBezTo>
                    <a:lnTo>
                      <a:pt x="49794" y="340259"/>
                    </a:lnTo>
                    <a:lnTo>
                      <a:pt x="34705" y="340259"/>
                    </a:lnTo>
                    <a:cubicBezTo>
                      <a:pt x="15089" y="340259"/>
                      <a:pt x="0" y="356103"/>
                      <a:pt x="0" y="374964"/>
                    </a:cubicBezTo>
                    <a:lnTo>
                      <a:pt x="0" y="880449"/>
                    </a:lnTo>
                    <a:cubicBezTo>
                      <a:pt x="0" y="900065"/>
                      <a:pt x="15843" y="915155"/>
                      <a:pt x="34705" y="915155"/>
                    </a:cubicBezTo>
                    <a:lnTo>
                      <a:pt x="434566" y="915155"/>
                    </a:lnTo>
                    <a:cubicBezTo>
                      <a:pt x="454182" y="915155"/>
                      <a:pt x="469271" y="899311"/>
                      <a:pt x="469271" y="880449"/>
                    </a:cubicBezTo>
                    <a:lnTo>
                      <a:pt x="469271" y="374964"/>
                    </a:lnTo>
                    <a:cubicBezTo>
                      <a:pt x="468517" y="356103"/>
                      <a:pt x="452673" y="340259"/>
                      <a:pt x="433812" y="340259"/>
                    </a:cubicBezTo>
                    <a:close/>
                  </a:path>
                </a:pathLst>
              </a:custGeom>
              <a:solidFill>
                <a:schemeClr val="accent3"/>
              </a:solidFill>
              <a:ln w="7545" cap="flat">
                <a:noFill/>
                <a:prstDash val="solid"/>
                <a:miter/>
              </a:ln>
            </p:spPr>
            <p:txBody>
              <a:bodyPr rtlCol="0" anchor="ctr"/>
              <a:lstStyle/>
              <a:p>
                <a:endParaRPr lang="en-US"/>
              </a:p>
            </p:txBody>
          </p:sp>
          <p:sp>
            <p:nvSpPr>
              <p:cNvPr id="55" name="Freeform: Shape 54">
                <a:extLst>
                  <a:ext uri="{FF2B5EF4-FFF2-40B4-BE49-F238E27FC236}">
                    <a16:creationId xmlns:a16="http://schemas.microsoft.com/office/drawing/2014/main" id="{675EBB24-C0EE-4F17-8782-0AC53EC8FCC6}"/>
                  </a:ext>
                </a:extLst>
              </p:cNvPr>
              <p:cNvSpPr/>
              <p:nvPr/>
            </p:nvSpPr>
            <p:spPr>
              <a:xfrm>
                <a:off x="7430570" y="5852483"/>
                <a:ext cx="869997" cy="445952"/>
              </a:xfrm>
              <a:custGeom>
                <a:avLst/>
                <a:gdLst>
                  <a:gd name="connsiteX0" fmla="*/ 847254 w 1348211"/>
                  <a:gd name="connsiteY0" fmla="*/ 639778 h 691080"/>
                  <a:gd name="connsiteX1" fmla="*/ 847254 w 1348211"/>
                  <a:gd name="connsiteY1" fmla="*/ 632234 h 691080"/>
                  <a:gd name="connsiteX2" fmla="*/ 1318033 w 1348211"/>
                  <a:gd name="connsiteY2" fmla="*/ 632234 h 691080"/>
                  <a:gd name="connsiteX3" fmla="*/ 1348212 w 1348211"/>
                  <a:gd name="connsiteY3" fmla="*/ 602055 h 691080"/>
                  <a:gd name="connsiteX4" fmla="*/ 1348212 w 1348211"/>
                  <a:gd name="connsiteY4" fmla="*/ 104115 h 691080"/>
                  <a:gd name="connsiteX5" fmla="*/ 1318033 w 1348211"/>
                  <a:gd name="connsiteY5" fmla="*/ 73937 h 691080"/>
                  <a:gd name="connsiteX6" fmla="*/ 847254 w 1348211"/>
                  <a:gd name="connsiteY6" fmla="*/ 73937 h 691080"/>
                  <a:gd name="connsiteX7" fmla="*/ 847254 w 1348211"/>
                  <a:gd name="connsiteY7" fmla="*/ 51303 h 691080"/>
                  <a:gd name="connsiteX8" fmla="*/ 795951 w 1348211"/>
                  <a:gd name="connsiteY8" fmla="*/ 0 h 691080"/>
                  <a:gd name="connsiteX9" fmla="*/ 51303 w 1348211"/>
                  <a:gd name="connsiteY9" fmla="*/ 0 h 691080"/>
                  <a:gd name="connsiteX10" fmla="*/ 0 w 1348211"/>
                  <a:gd name="connsiteY10" fmla="*/ 51303 h 691080"/>
                  <a:gd name="connsiteX11" fmla="*/ 0 w 1348211"/>
                  <a:gd name="connsiteY11" fmla="*/ 639778 h 691080"/>
                  <a:gd name="connsiteX12" fmla="*/ 51303 w 1348211"/>
                  <a:gd name="connsiteY12" fmla="*/ 691081 h 691080"/>
                  <a:gd name="connsiteX13" fmla="*/ 795951 w 1348211"/>
                  <a:gd name="connsiteY13" fmla="*/ 691081 h 691080"/>
                  <a:gd name="connsiteX14" fmla="*/ 847254 w 1348211"/>
                  <a:gd name="connsiteY14" fmla="*/ 639778 h 6910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348211" h="691080">
                    <a:moveTo>
                      <a:pt x="847254" y="639778"/>
                    </a:moveTo>
                    <a:lnTo>
                      <a:pt x="847254" y="632234"/>
                    </a:lnTo>
                    <a:lnTo>
                      <a:pt x="1318033" y="632234"/>
                    </a:lnTo>
                    <a:cubicBezTo>
                      <a:pt x="1334632" y="632234"/>
                      <a:pt x="1348212" y="618653"/>
                      <a:pt x="1348212" y="602055"/>
                    </a:cubicBezTo>
                    <a:lnTo>
                      <a:pt x="1348212" y="104115"/>
                    </a:lnTo>
                    <a:cubicBezTo>
                      <a:pt x="1348212" y="87517"/>
                      <a:pt x="1334632" y="73937"/>
                      <a:pt x="1318033" y="73937"/>
                    </a:cubicBezTo>
                    <a:lnTo>
                      <a:pt x="847254" y="73937"/>
                    </a:lnTo>
                    <a:lnTo>
                      <a:pt x="847254" y="51303"/>
                    </a:lnTo>
                    <a:cubicBezTo>
                      <a:pt x="847254" y="22634"/>
                      <a:pt x="823865" y="0"/>
                      <a:pt x="795951" y="0"/>
                    </a:cubicBezTo>
                    <a:lnTo>
                      <a:pt x="51303" y="0"/>
                    </a:lnTo>
                    <a:cubicBezTo>
                      <a:pt x="22634" y="0"/>
                      <a:pt x="0" y="23388"/>
                      <a:pt x="0" y="51303"/>
                    </a:cubicBezTo>
                    <a:lnTo>
                      <a:pt x="0" y="639778"/>
                    </a:lnTo>
                    <a:cubicBezTo>
                      <a:pt x="0" y="668447"/>
                      <a:pt x="23388" y="691081"/>
                      <a:pt x="51303" y="691081"/>
                    </a:cubicBezTo>
                    <a:lnTo>
                      <a:pt x="795951" y="691081"/>
                    </a:lnTo>
                    <a:cubicBezTo>
                      <a:pt x="823865" y="691081"/>
                      <a:pt x="847254" y="668447"/>
                      <a:pt x="847254" y="639778"/>
                    </a:cubicBezTo>
                    <a:close/>
                  </a:path>
                </a:pathLst>
              </a:custGeom>
              <a:solidFill>
                <a:schemeClr val="accent3"/>
              </a:solidFill>
              <a:ln w="7545" cap="flat">
                <a:noFill/>
                <a:prstDash val="solid"/>
                <a:miter/>
              </a:ln>
            </p:spPr>
            <p:txBody>
              <a:bodyPr rtlCol="0" anchor="ctr"/>
              <a:lstStyle/>
              <a:p>
                <a:endParaRPr lang="en-US"/>
              </a:p>
            </p:txBody>
          </p:sp>
          <p:sp>
            <p:nvSpPr>
              <p:cNvPr id="56" name="Freeform: Shape 55">
                <a:extLst>
                  <a:ext uri="{FF2B5EF4-FFF2-40B4-BE49-F238E27FC236}">
                    <a16:creationId xmlns:a16="http://schemas.microsoft.com/office/drawing/2014/main" id="{5CD7CB72-5C6F-4722-8B05-BBF0C7313532}"/>
                  </a:ext>
                </a:extLst>
              </p:cNvPr>
              <p:cNvSpPr/>
              <p:nvPr/>
            </p:nvSpPr>
            <p:spPr>
              <a:xfrm>
                <a:off x="4912106" y="5693966"/>
                <a:ext cx="485917" cy="753737"/>
              </a:xfrm>
              <a:custGeom>
                <a:avLst/>
                <a:gdLst>
                  <a:gd name="connsiteX0" fmla="*/ 608091 w 753013"/>
                  <a:gd name="connsiteY0" fmla="*/ 906552 h 1168047"/>
                  <a:gd name="connsiteX1" fmla="*/ 607337 w 753013"/>
                  <a:gd name="connsiteY1" fmla="*/ 640984 h 1168047"/>
                  <a:gd name="connsiteX2" fmla="*/ 603564 w 753013"/>
                  <a:gd name="connsiteY2" fmla="*/ 29875 h 1168047"/>
                  <a:gd name="connsiteX3" fmla="*/ 632988 w 753013"/>
                  <a:gd name="connsiteY3" fmla="*/ 451 h 1168047"/>
                  <a:gd name="connsiteX4" fmla="*/ 715978 w 753013"/>
                  <a:gd name="connsiteY4" fmla="*/ 451 h 1168047"/>
                  <a:gd name="connsiteX5" fmla="*/ 752946 w 753013"/>
                  <a:gd name="connsiteY5" fmla="*/ 38174 h 1168047"/>
                  <a:gd name="connsiteX6" fmla="*/ 752192 w 753013"/>
                  <a:gd name="connsiteY6" fmla="*/ 841669 h 1168047"/>
                  <a:gd name="connsiteX7" fmla="*/ 752946 w 753013"/>
                  <a:gd name="connsiteY7" fmla="*/ 1128362 h 1168047"/>
                  <a:gd name="connsiteX8" fmla="*/ 718242 w 753013"/>
                  <a:gd name="connsiteY8" fmla="*/ 1165330 h 1168047"/>
                  <a:gd name="connsiteX9" fmla="*/ 596020 w 753013"/>
                  <a:gd name="connsiteY9" fmla="*/ 1159295 h 1168047"/>
                  <a:gd name="connsiteX10" fmla="*/ 535663 w 753013"/>
                  <a:gd name="connsiteY10" fmla="*/ 1054426 h 1168047"/>
                  <a:gd name="connsiteX11" fmla="*/ 162208 w 753013"/>
                  <a:gd name="connsiteY11" fmla="*/ 278845 h 1168047"/>
                  <a:gd name="connsiteX12" fmla="*/ 139574 w 753013"/>
                  <a:gd name="connsiteY12" fmla="*/ 222261 h 1168047"/>
                  <a:gd name="connsiteX13" fmla="*/ 148628 w 753013"/>
                  <a:gd name="connsiteY13" fmla="*/ 622122 h 1168047"/>
                  <a:gd name="connsiteX14" fmla="*/ 150136 w 753013"/>
                  <a:gd name="connsiteY14" fmla="*/ 1135152 h 1168047"/>
                  <a:gd name="connsiteX15" fmla="*/ 119958 w 753013"/>
                  <a:gd name="connsiteY15" fmla="*/ 1164576 h 1168047"/>
                  <a:gd name="connsiteX16" fmla="*/ 29423 w 753013"/>
                  <a:gd name="connsiteY16" fmla="*/ 1164576 h 1168047"/>
                  <a:gd name="connsiteX17" fmla="*/ 0 w 753013"/>
                  <a:gd name="connsiteY17" fmla="*/ 1134398 h 1168047"/>
                  <a:gd name="connsiteX18" fmla="*/ 0 w 753013"/>
                  <a:gd name="connsiteY18" fmla="*/ 32893 h 1168047"/>
                  <a:gd name="connsiteX19" fmla="*/ 30932 w 753013"/>
                  <a:gd name="connsiteY19" fmla="*/ 451 h 1168047"/>
                  <a:gd name="connsiteX20" fmla="*/ 151645 w 753013"/>
                  <a:gd name="connsiteY20" fmla="*/ 451 h 1168047"/>
                  <a:gd name="connsiteX21" fmla="*/ 184087 w 753013"/>
                  <a:gd name="connsiteY21" fmla="*/ 19313 h 1168047"/>
                  <a:gd name="connsiteX22" fmla="*/ 591493 w 753013"/>
                  <a:gd name="connsiteY22" fmla="*/ 853740 h 1168047"/>
                  <a:gd name="connsiteX23" fmla="*/ 613372 w 753013"/>
                  <a:gd name="connsiteY23" fmla="*/ 908061 h 1168047"/>
                  <a:gd name="connsiteX24" fmla="*/ 608091 w 753013"/>
                  <a:gd name="connsiteY24" fmla="*/ 906552 h 1168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53013" h="1168047">
                    <a:moveTo>
                      <a:pt x="608091" y="906552"/>
                    </a:moveTo>
                    <a:cubicBezTo>
                      <a:pt x="608091" y="818281"/>
                      <a:pt x="610354" y="729255"/>
                      <a:pt x="607337" y="640984"/>
                    </a:cubicBezTo>
                    <a:cubicBezTo>
                      <a:pt x="600546" y="437281"/>
                      <a:pt x="605828" y="233578"/>
                      <a:pt x="603564" y="29875"/>
                    </a:cubicBezTo>
                    <a:cubicBezTo>
                      <a:pt x="603564" y="6487"/>
                      <a:pt x="610354" y="-1058"/>
                      <a:pt x="632988" y="451"/>
                    </a:cubicBezTo>
                    <a:cubicBezTo>
                      <a:pt x="660903" y="1960"/>
                      <a:pt x="688818" y="2714"/>
                      <a:pt x="715978" y="451"/>
                    </a:cubicBezTo>
                    <a:cubicBezTo>
                      <a:pt x="746156" y="-2567"/>
                      <a:pt x="752946" y="9505"/>
                      <a:pt x="752946" y="38174"/>
                    </a:cubicBezTo>
                    <a:cubicBezTo>
                      <a:pt x="752192" y="306006"/>
                      <a:pt x="752192" y="573837"/>
                      <a:pt x="752192" y="841669"/>
                    </a:cubicBezTo>
                    <a:cubicBezTo>
                      <a:pt x="752192" y="937485"/>
                      <a:pt x="751437" y="1032546"/>
                      <a:pt x="752946" y="1128362"/>
                    </a:cubicBezTo>
                    <a:cubicBezTo>
                      <a:pt x="753701" y="1155522"/>
                      <a:pt x="748420" y="1166839"/>
                      <a:pt x="718242" y="1165330"/>
                    </a:cubicBezTo>
                    <a:cubicBezTo>
                      <a:pt x="676747" y="1162313"/>
                      <a:pt x="629216" y="1176647"/>
                      <a:pt x="596020" y="1159295"/>
                    </a:cubicBezTo>
                    <a:cubicBezTo>
                      <a:pt x="562824" y="1142696"/>
                      <a:pt x="553770" y="1091394"/>
                      <a:pt x="535663" y="1054426"/>
                    </a:cubicBezTo>
                    <a:cubicBezTo>
                      <a:pt x="408915" y="797156"/>
                      <a:pt x="267832" y="546677"/>
                      <a:pt x="162208" y="278845"/>
                    </a:cubicBezTo>
                    <a:cubicBezTo>
                      <a:pt x="156172" y="263002"/>
                      <a:pt x="149382" y="247158"/>
                      <a:pt x="139574" y="222261"/>
                    </a:cubicBezTo>
                    <a:cubicBezTo>
                      <a:pt x="142592" y="362590"/>
                      <a:pt x="147119" y="492356"/>
                      <a:pt x="148628" y="622122"/>
                    </a:cubicBezTo>
                    <a:cubicBezTo>
                      <a:pt x="150136" y="793384"/>
                      <a:pt x="148628" y="963891"/>
                      <a:pt x="150136" y="1135152"/>
                    </a:cubicBezTo>
                    <a:cubicBezTo>
                      <a:pt x="150136" y="1158540"/>
                      <a:pt x="143347" y="1166085"/>
                      <a:pt x="119958" y="1164576"/>
                    </a:cubicBezTo>
                    <a:cubicBezTo>
                      <a:pt x="89780" y="1163067"/>
                      <a:pt x="59602" y="1162313"/>
                      <a:pt x="29423" y="1164576"/>
                    </a:cubicBezTo>
                    <a:cubicBezTo>
                      <a:pt x="5281" y="1166085"/>
                      <a:pt x="0" y="1156277"/>
                      <a:pt x="0" y="1134398"/>
                    </a:cubicBezTo>
                    <a:cubicBezTo>
                      <a:pt x="754" y="766978"/>
                      <a:pt x="754" y="400313"/>
                      <a:pt x="0" y="32893"/>
                    </a:cubicBezTo>
                    <a:cubicBezTo>
                      <a:pt x="0" y="9505"/>
                      <a:pt x="5281" y="-1058"/>
                      <a:pt x="30932" y="451"/>
                    </a:cubicBezTo>
                    <a:cubicBezTo>
                      <a:pt x="70919" y="2714"/>
                      <a:pt x="111659" y="1205"/>
                      <a:pt x="151645" y="451"/>
                    </a:cubicBezTo>
                    <a:cubicBezTo>
                      <a:pt x="166734" y="451"/>
                      <a:pt x="176542" y="4224"/>
                      <a:pt x="184087" y="19313"/>
                    </a:cubicBezTo>
                    <a:cubicBezTo>
                      <a:pt x="319889" y="297706"/>
                      <a:pt x="475307" y="565538"/>
                      <a:pt x="591493" y="853740"/>
                    </a:cubicBezTo>
                    <a:cubicBezTo>
                      <a:pt x="599037" y="871847"/>
                      <a:pt x="605828" y="889954"/>
                      <a:pt x="613372" y="908061"/>
                    </a:cubicBezTo>
                    <a:cubicBezTo>
                      <a:pt x="611109" y="908061"/>
                      <a:pt x="609600" y="907307"/>
                      <a:pt x="608091" y="906552"/>
                    </a:cubicBezTo>
                    <a:close/>
                  </a:path>
                </a:pathLst>
              </a:custGeom>
              <a:grpFill/>
              <a:ln w="7545" cap="flat">
                <a:noFill/>
                <a:prstDash val="solid"/>
                <a:miter/>
              </a:ln>
            </p:spPr>
            <p:txBody>
              <a:bodyPr rtlCol="0" anchor="ctr"/>
              <a:lstStyle/>
              <a:p>
                <a:endParaRPr lang="en-US"/>
              </a:p>
            </p:txBody>
          </p:sp>
          <p:sp>
            <p:nvSpPr>
              <p:cNvPr id="57" name="Freeform: Shape 56">
                <a:extLst>
                  <a:ext uri="{FF2B5EF4-FFF2-40B4-BE49-F238E27FC236}">
                    <a16:creationId xmlns:a16="http://schemas.microsoft.com/office/drawing/2014/main" id="{E5B17BC9-8DE8-4A6F-981F-87E3D30B0804}"/>
                  </a:ext>
                </a:extLst>
              </p:cNvPr>
              <p:cNvSpPr/>
              <p:nvPr/>
            </p:nvSpPr>
            <p:spPr>
              <a:xfrm>
                <a:off x="5779633" y="5691659"/>
                <a:ext cx="487684" cy="756747"/>
              </a:xfrm>
              <a:custGeom>
                <a:avLst/>
                <a:gdLst>
                  <a:gd name="connsiteX0" fmla="*/ 613427 w 755751"/>
                  <a:gd name="connsiteY0" fmla="*/ 916163 h 1172711"/>
                  <a:gd name="connsiteX1" fmla="*/ 603619 w 755751"/>
                  <a:gd name="connsiteY1" fmla="*/ 34205 h 1172711"/>
                  <a:gd name="connsiteX2" fmla="*/ 633798 w 755751"/>
                  <a:gd name="connsiteY2" fmla="*/ 4781 h 1172711"/>
                  <a:gd name="connsiteX3" fmla="*/ 745457 w 755751"/>
                  <a:gd name="connsiteY3" fmla="*/ 13080 h 1172711"/>
                  <a:gd name="connsiteX4" fmla="*/ 751493 w 755751"/>
                  <a:gd name="connsiteY4" fmla="*/ 118704 h 1172711"/>
                  <a:gd name="connsiteX5" fmla="*/ 752247 w 755751"/>
                  <a:gd name="connsiteY5" fmla="*/ 1128919 h 1172711"/>
                  <a:gd name="connsiteX6" fmla="*/ 713770 w 755751"/>
                  <a:gd name="connsiteY6" fmla="*/ 1169660 h 1172711"/>
                  <a:gd name="connsiteX7" fmla="*/ 534209 w 755751"/>
                  <a:gd name="connsiteY7" fmla="*/ 1061773 h 1172711"/>
                  <a:gd name="connsiteX8" fmla="*/ 182633 w 755751"/>
                  <a:gd name="connsiteY8" fmla="*/ 334478 h 1172711"/>
                  <a:gd name="connsiteX9" fmla="*/ 138120 w 755751"/>
                  <a:gd name="connsiteY9" fmla="*/ 237908 h 1172711"/>
                  <a:gd name="connsiteX10" fmla="*/ 139629 w 755751"/>
                  <a:gd name="connsiteY10" fmla="*/ 278648 h 1172711"/>
                  <a:gd name="connsiteX11" fmla="*/ 148682 w 755751"/>
                  <a:gd name="connsiteY11" fmla="*/ 1137973 h 1172711"/>
                  <a:gd name="connsiteX12" fmla="*/ 116241 w 755751"/>
                  <a:gd name="connsiteY12" fmla="*/ 1168906 h 1172711"/>
                  <a:gd name="connsiteX13" fmla="*/ 33251 w 755751"/>
                  <a:gd name="connsiteY13" fmla="*/ 1168906 h 1172711"/>
                  <a:gd name="connsiteX14" fmla="*/ 55 w 755751"/>
                  <a:gd name="connsiteY14" fmla="*/ 1134955 h 1172711"/>
                  <a:gd name="connsiteX15" fmla="*/ 809 w 755751"/>
                  <a:gd name="connsiteY15" fmla="*/ 633242 h 1172711"/>
                  <a:gd name="connsiteX16" fmla="*/ 55 w 755751"/>
                  <a:gd name="connsiteY16" fmla="*/ 44767 h 1172711"/>
                  <a:gd name="connsiteX17" fmla="*/ 42304 w 755751"/>
                  <a:gd name="connsiteY17" fmla="*/ 4781 h 1172711"/>
                  <a:gd name="connsiteX18" fmla="*/ 49849 w 755751"/>
                  <a:gd name="connsiteY18" fmla="*/ 4781 h 1172711"/>
                  <a:gd name="connsiteX19" fmla="*/ 171316 w 755751"/>
                  <a:gd name="connsiteY19" fmla="*/ 10817 h 1172711"/>
                  <a:gd name="connsiteX20" fmla="*/ 229410 w 755751"/>
                  <a:gd name="connsiteY20" fmla="*/ 113423 h 1172711"/>
                  <a:gd name="connsiteX21" fmla="*/ 580232 w 755751"/>
                  <a:gd name="connsiteY21" fmla="*/ 832419 h 1172711"/>
                  <a:gd name="connsiteX22" fmla="*/ 613427 w 755751"/>
                  <a:gd name="connsiteY22" fmla="*/ 916163 h 117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755751" h="1172711">
                    <a:moveTo>
                      <a:pt x="613427" y="916163"/>
                    </a:moveTo>
                    <a:cubicBezTo>
                      <a:pt x="598338" y="621925"/>
                      <a:pt x="605128" y="327688"/>
                      <a:pt x="603619" y="34205"/>
                    </a:cubicBezTo>
                    <a:cubicBezTo>
                      <a:pt x="603619" y="10817"/>
                      <a:pt x="610410" y="2518"/>
                      <a:pt x="633798" y="4781"/>
                    </a:cubicBezTo>
                    <a:cubicBezTo>
                      <a:pt x="672275" y="8553"/>
                      <a:pt x="722069" y="-11063"/>
                      <a:pt x="745457" y="13080"/>
                    </a:cubicBezTo>
                    <a:cubicBezTo>
                      <a:pt x="764318" y="32696"/>
                      <a:pt x="751493" y="82490"/>
                      <a:pt x="751493" y="118704"/>
                    </a:cubicBezTo>
                    <a:cubicBezTo>
                      <a:pt x="751493" y="455191"/>
                      <a:pt x="751493" y="792433"/>
                      <a:pt x="752247" y="1128919"/>
                    </a:cubicBezTo>
                    <a:cubicBezTo>
                      <a:pt x="752247" y="1159852"/>
                      <a:pt x="743948" y="1165133"/>
                      <a:pt x="713770" y="1169660"/>
                    </a:cubicBezTo>
                    <a:cubicBezTo>
                      <a:pt x="620971" y="1183995"/>
                      <a:pt x="573441" y="1147781"/>
                      <a:pt x="534209" y="1061773"/>
                    </a:cubicBezTo>
                    <a:cubicBezTo>
                      <a:pt x="421796" y="817329"/>
                      <a:pt x="286748" y="583448"/>
                      <a:pt x="182633" y="334478"/>
                    </a:cubicBezTo>
                    <a:cubicBezTo>
                      <a:pt x="169053" y="302037"/>
                      <a:pt x="156981" y="269595"/>
                      <a:pt x="138120" y="237908"/>
                    </a:cubicBezTo>
                    <a:cubicBezTo>
                      <a:pt x="138875" y="251488"/>
                      <a:pt x="139629" y="265068"/>
                      <a:pt x="139629" y="278648"/>
                    </a:cubicBezTo>
                    <a:cubicBezTo>
                      <a:pt x="150946" y="565341"/>
                      <a:pt x="147174" y="851280"/>
                      <a:pt x="148682" y="1137973"/>
                    </a:cubicBezTo>
                    <a:cubicBezTo>
                      <a:pt x="148682" y="1163625"/>
                      <a:pt x="140384" y="1170415"/>
                      <a:pt x="116241" y="1168906"/>
                    </a:cubicBezTo>
                    <a:cubicBezTo>
                      <a:pt x="89080" y="1167397"/>
                      <a:pt x="61166" y="1166642"/>
                      <a:pt x="33251" y="1168906"/>
                    </a:cubicBezTo>
                    <a:cubicBezTo>
                      <a:pt x="6090" y="1171169"/>
                      <a:pt x="-699" y="1160607"/>
                      <a:pt x="55" y="1134955"/>
                    </a:cubicBezTo>
                    <a:cubicBezTo>
                      <a:pt x="809" y="967466"/>
                      <a:pt x="809" y="800731"/>
                      <a:pt x="809" y="633242"/>
                    </a:cubicBezTo>
                    <a:cubicBezTo>
                      <a:pt x="809" y="437084"/>
                      <a:pt x="1564" y="240925"/>
                      <a:pt x="55" y="44767"/>
                    </a:cubicBezTo>
                    <a:cubicBezTo>
                      <a:pt x="55" y="10062"/>
                      <a:pt x="10618" y="-500"/>
                      <a:pt x="42304" y="4781"/>
                    </a:cubicBezTo>
                    <a:cubicBezTo>
                      <a:pt x="44568" y="5535"/>
                      <a:pt x="47585" y="4781"/>
                      <a:pt x="49849" y="4781"/>
                    </a:cubicBezTo>
                    <a:cubicBezTo>
                      <a:pt x="91344" y="6290"/>
                      <a:pt x="140384" y="-10308"/>
                      <a:pt x="171316" y="10817"/>
                    </a:cubicBezTo>
                    <a:cubicBezTo>
                      <a:pt x="200740" y="31187"/>
                      <a:pt x="212057" y="77963"/>
                      <a:pt x="229410" y="113423"/>
                    </a:cubicBezTo>
                    <a:cubicBezTo>
                      <a:pt x="347105" y="353339"/>
                      <a:pt x="480643" y="584957"/>
                      <a:pt x="580232" y="832419"/>
                    </a:cubicBezTo>
                    <a:cubicBezTo>
                      <a:pt x="591548" y="861088"/>
                      <a:pt x="602865" y="888248"/>
                      <a:pt x="613427" y="916163"/>
                    </a:cubicBezTo>
                    <a:close/>
                  </a:path>
                </a:pathLst>
              </a:custGeom>
              <a:grpFill/>
              <a:ln w="7545" cap="flat">
                <a:noFill/>
                <a:prstDash val="solid"/>
                <a:miter/>
              </a:ln>
            </p:spPr>
            <p:txBody>
              <a:bodyPr rtlCol="0" anchor="ctr"/>
              <a:lstStyle/>
              <a:p>
                <a:endParaRPr lang="en-US"/>
              </a:p>
            </p:txBody>
          </p:sp>
          <p:sp>
            <p:nvSpPr>
              <p:cNvPr id="58" name="Freeform: Shape 57">
                <a:extLst>
                  <a:ext uri="{FF2B5EF4-FFF2-40B4-BE49-F238E27FC236}">
                    <a16:creationId xmlns:a16="http://schemas.microsoft.com/office/drawing/2014/main" id="{4CED99F3-F48F-4F0A-A158-E80042725BEC}"/>
                  </a:ext>
                </a:extLst>
              </p:cNvPr>
              <p:cNvSpPr/>
              <p:nvPr/>
            </p:nvSpPr>
            <p:spPr>
              <a:xfrm>
                <a:off x="4384069" y="5689434"/>
                <a:ext cx="434768" cy="758447"/>
              </a:xfrm>
              <a:custGeom>
                <a:avLst/>
                <a:gdLst>
                  <a:gd name="connsiteX0" fmla="*/ 176411 w 434768"/>
                  <a:gd name="connsiteY0" fmla="*/ 88440 h 758447"/>
                  <a:gd name="connsiteX1" fmla="*/ 122005 w 434768"/>
                  <a:gd name="connsiteY1" fmla="*/ 91970 h 758447"/>
                  <a:gd name="connsiteX2" fmla="*/ 104966 w 434768"/>
                  <a:gd name="connsiteY2" fmla="*/ 112417 h 758447"/>
                  <a:gd name="connsiteX3" fmla="*/ 105453 w 434768"/>
                  <a:gd name="connsiteY3" fmla="*/ 221471 h 758447"/>
                  <a:gd name="connsiteX4" fmla="*/ 104479 w 434768"/>
                  <a:gd name="connsiteY4" fmla="*/ 333933 h 758447"/>
                  <a:gd name="connsiteX5" fmla="*/ 123953 w 434768"/>
                  <a:gd name="connsiteY5" fmla="*/ 352920 h 758447"/>
                  <a:gd name="connsiteX6" fmla="*/ 179941 w 434768"/>
                  <a:gd name="connsiteY6" fmla="*/ 352434 h 758447"/>
                  <a:gd name="connsiteX7" fmla="*/ 312363 w 434768"/>
                  <a:gd name="connsiteY7" fmla="*/ 226340 h 758447"/>
                  <a:gd name="connsiteX8" fmla="*/ 230086 w 434768"/>
                  <a:gd name="connsiteY8" fmla="*/ 95865 h 758447"/>
                  <a:gd name="connsiteX9" fmla="*/ 176411 w 434768"/>
                  <a:gd name="connsiteY9" fmla="*/ 88440 h 758447"/>
                  <a:gd name="connsiteX10" fmla="*/ 149757 w 434768"/>
                  <a:gd name="connsiteY10" fmla="*/ 137 h 758447"/>
                  <a:gd name="connsiteX11" fmla="*/ 262218 w 434768"/>
                  <a:gd name="connsiteY11" fmla="*/ 9692 h 758447"/>
                  <a:gd name="connsiteX12" fmla="*/ 412167 w 434768"/>
                  <a:gd name="connsiteY12" fmla="*/ 233155 h 758447"/>
                  <a:gd name="connsiteX13" fmla="*/ 295811 w 434768"/>
                  <a:gd name="connsiteY13" fmla="*/ 398196 h 758447"/>
                  <a:gd name="connsiteX14" fmla="*/ 385878 w 434768"/>
                  <a:gd name="connsiteY14" fmla="*/ 540843 h 758447"/>
                  <a:gd name="connsiteX15" fmla="*/ 433102 w 434768"/>
                  <a:gd name="connsiteY15" fmla="*/ 741424 h 758447"/>
                  <a:gd name="connsiteX16" fmla="*/ 421418 w 434768"/>
                  <a:gd name="connsiteY16" fmla="*/ 756029 h 758447"/>
                  <a:gd name="connsiteX17" fmla="*/ 358128 w 434768"/>
                  <a:gd name="connsiteY17" fmla="*/ 756516 h 758447"/>
                  <a:gd name="connsiteX18" fmla="*/ 322101 w 434768"/>
                  <a:gd name="connsiteY18" fmla="*/ 728766 h 758447"/>
                  <a:gd name="connsiteX19" fmla="*/ 283153 w 434768"/>
                  <a:gd name="connsiteY19" fmla="*/ 548632 h 758447"/>
                  <a:gd name="connsiteX20" fmla="*/ 262706 w 434768"/>
                  <a:gd name="connsiteY20" fmla="*/ 491671 h 758447"/>
                  <a:gd name="connsiteX21" fmla="*/ 178481 w 434768"/>
                  <a:gd name="connsiteY21" fmla="*/ 439578 h 758447"/>
                  <a:gd name="connsiteX22" fmla="*/ 109835 w 434768"/>
                  <a:gd name="connsiteY22" fmla="*/ 442986 h 758447"/>
                  <a:gd name="connsiteX23" fmla="*/ 104967 w 434768"/>
                  <a:gd name="connsiteY23" fmla="*/ 510171 h 758447"/>
                  <a:gd name="connsiteX24" fmla="*/ 104967 w 434768"/>
                  <a:gd name="connsiteY24" fmla="*/ 731687 h 758447"/>
                  <a:gd name="connsiteX25" fmla="*/ 81598 w 434768"/>
                  <a:gd name="connsiteY25" fmla="*/ 756516 h 758447"/>
                  <a:gd name="connsiteX26" fmla="*/ 9058 w 434768"/>
                  <a:gd name="connsiteY26" fmla="*/ 752135 h 758447"/>
                  <a:gd name="connsiteX27" fmla="*/ 3702 w 434768"/>
                  <a:gd name="connsiteY27" fmla="*/ 677647 h 758447"/>
                  <a:gd name="connsiteX28" fmla="*/ 3216 w 434768"/>
                  <a:gd name="connsiteY28" fmla="*/ 50100 h 758447"/>
                  <a:gd name="connsiteX29" fmla="*/ 37295 w 434768"/>
                  <a:gd name="connsiteY29" fmla="*/ 10666 h 758447"/>
                  <a:gd name="connsiteX30" fmla="*/ 149757 w 434768"/>
                  <a:gd name="connsiteY30" fmla="*/ 137 h 7584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34768" h="758447">
                    <a:moveTo>
                      <a:pt x="176411" y="88440"/>
                    </a:moveTo>
                    <a:cubicBezTo>
                      <a:pt x="158397" y="88196"/>
                      <a:pt x="140262" y="89779"/>
                      <a:pt x="122005" y="91970"/>
                    </a:cubicBezTo>
                    <a:cubicBezTo>
                      <a:pt x="108374" y="93431"/>
                      <a:pt x="104479" y="99272"/>
                      <a:pt x="104966" y="112417"/>
                    </a:cubicBezTo>
                    <a:cubicBezTo>
                      <a:pt x="105940" y="148444"/>
                      <a:pt x="105453" y="184958"/>
                      <a:pt x="105453" y="221471"/>
                    </a:cubicBezTo>
                    <a:cubicBezTo>
                      <a:pt x="105453" y="258959"/>
                      <a:pt x="105940" y="295959"/>
                      <a:pt x="104479" y="333933"/>
                    </a:cubicBezTo>
                    <a:cubicBezTo>
                      <a:pt x="104479" y="348539"/>
                      <a:pt x="108861" y="353894"/>
                      <a:pt x="123953" y="352920"/>
                    </a:cubicBezTo>
                    <a:cubicBezTo>
                      <a:pt x="142453" y="351460"/>
                      <a:pt x="161440" y="352920"/>
                      <a:pt x="179941" y="352434"/>
                    </a:cubicBezTo>
                    <a:cubicBezTo>
                      <a:pt x="256376" y="351460"/>
                      <a:pt x="307981" y="302288"/>
                      <a:pt x="312363" y="226340"/>
                    </a:cubicBezTo>
                    <a:cubicBezTo>
                      <a:pt x="316258" y="161589"/>
                      <a:pt x="285100" y="111443"/>
                      <a:pt x="230086" y="95865"/>
                    </a:cubicBezTo>
                    <a:cubicBezTo>
                      <a:pt x="212316" y="90753"/>
                      <a:pt x="194424" y="88683"/>
                      <a:pt x="176411" y="88440"/>
                    </a:cubicBezTo>
                    <a:close/>
                    <a:moveTo>
                      <a:pt x="149757" y="137"/>
                    </a:moveTo>
                    <a:cubicBezTo>
                      <a:pt x="187244" y="-654"/>
                      <a:pt x="224731" y="1902"/>
                      <a:pt x="262218" y="9692"/>
                    </a:cubicBezTo>
                    <a:cubicBezTo>
                      <a:pt x="381983" y="34521"/>
                      <a:pt x="423852" y="131891"/>
                      <a:pt x="412167" y="233155"/>
                    </a:cubicBezTo>
                    <a:cubicBezTo>
                      <a:pt x="403891" y="312024"/>
                      <a:pt x="377115" y="346590"/>
                      <a:pt x="295811" y="398196"/>
                    </a:cubicBezTo>
                    <a:cubicBezTo>
                      <a:pt x="354233" y="427894"/>
                      <a:pt x="372733" y="482908"/>
                      <a:pt x="385878" y="540843"/>
                    </a:cubicBezTo>
                    <a:cubicBezTo>
                      <a:pt x="400970" y="608027"/>
                      <a:pt x="412167" y="675700"/>
                      <a:pt x="433102" y="741424"/>
                    </a:cubicBezTo>
                    <a:cubicBezTo>
                      <a:pt x="437484" y="754569"/>
                      <a:pt x="433102" y="756516"/>
                      <a:pt x="421418" y="756029"/>
                    </a:cubicBezTo>
                    <a:cubicBezTo>
                      <a:pt x="400483" y="755543"/>
                      <a:pt x="379062" y="754082"/>
                      <a:pt x="358128" y="756516"/>
                    </a:cubicBezTo>
                    <a:cubicBezTo>
                      <a:pt x="335245" y="758951"/>
                      <a:pt x="327456" y="748726"/>
                      <a:pt x="322101" y="728766"/>
                    </a:cubicBezTo>
                    <a:cubicBezTo>
                      <a:pt x="306522" y="669370"/>
                      <a:pt x="296298" y="608514"/>
                      <a:pt x="283153" y="548632"/>
                    </a:cubicBezTo>
                    <a:cubicBezTo>
                      <a:pt x="278772" y="528671"/>
                      <a:pt x="272443" y="509685"/>
                      <a:pt x="262706" y="491671"/>
                    </a:cubicBezTo>
                    <a:cubicBezTo>
                      <a:pt x="244692" y="458078"/>
                      <a:pt x="216942" y="440065"/>
                      <a:pt x="178481" y="439578"/>
                    </a:cubicBezTo>
                    <a:cubicBezTo>
                      <a:pt x="155112" y="439092"/>
                      <a:pt x="124928" y="431789"/>
                      <a:pt x="109835" y="442986"/>
                    </a:cubicBezTo>
                    <a:cubicBezTo>
                      <a:pt x="94256" y="455158"/>
                      <a:pt x="104967" y="486802"/>
                      <a:pt x="104967" y="510171"/>
                    </a:cubicBezTo>
                    <a:cubicBezTo>
                      <a:pt x="104480" y="584172"/>
                      <a:pt x="103993" y="657686"/>
                      <a:pt x="104967" y="731687"/>
                    </a:cubicBezTo>
                    <a:cubicBezTo>
                      <a:pt x="104967" y="749214"/>
                      <a:pt x="102533" y="758463"/>
                      <a:pt x="81598" y="756516"/>
                    </a:cubicBezTo>
                    <a:cubicBezTo>
                      <a:pt x="56769" y="754082"/>
                      <a:pt x="23176" y="764792"/>
                      <a:pt x="9058" y="752135"/>
                    </a:cubicBezTo>
                    <a:cubicBezTo>
                      <a:pt x="-7495" y="737529"/>
                      <a:pt x="3702" y="703450"/>
                      <a:pt x="3702" y="677647"/>
                    </a:cubicBezTo>
                    <a:cubicBezTo>
                      <a:pt x="3216" y="468302"/>
                      <a:pt x="3216" y="259445"/>
                      <a:pt x="3216" y="50100"/>
                    </a:cubicBezTo>
                    <a:cubicBezTo>
                      <a:pt x="3216" y="16021"/>
                      <a:pt x="3216" y="15534"/>
                      <a:pt x="37295" y="10666"/>
                    </a:cubicBezTo>
                    <a:cubicBezTo>
                      <a:pt x="74783" y="5067"/>
                      <a:pt x="112270" y="929"/>
                      <a:pt x="149757" y="137"/>
                    </a:cubicBezTo>
                    <a:close/>
                  </a:path>
                </a:pathLst>
              </a:custGeom>
              <a:grpFill/>
              <a:ln w="7545" cap="flat">
                <a:noFill/>
                <a:prstDash val="solid"/>
                <a:miter/>
              </a:ln>
            </p:spPr>
            <p:txBody>
              <a:bodyPr wrap="square" rtlCol="0" anchor="ctr">
                <a:noAutofit/>
              </a:bodyPr>
              <a:lstStyle/>
              <a:p>
                <a:endParaRPr lang="en-US"/>
              </a:p>
            </p:txBody>
          </p:sp>
          <p:sp>
            <p:nvSpPr>
              <p:cNvPr id="59" name="Freeform: Shape 58">
                <a:extLst>
                  <a:ext uri="{FF2B5EF4-FFF2-40B4-BE49-F238E27FC236}">
                    <a16:creationId xmlns:a16="http://schemas.microsoft.com/office/drawing/2014/main" id="{C5395073-4096-4EF7-B796-D50A48BAD7CE}"/>
                  </a:ext>
                </a:extLst>
              </p:cNvPr>
              <p:cNvSpPr/>
              <p:nvPr/>
            </p:nvSpPr>
            <p:spPr>
              <a:xfrm>
                <a:off x="3756816" y="5694161"/>
                <a:ext cx="535240" cy="751342"/>
              </a:xfrm>
              <a:custGeom>
                <a:avLst/>
                <a:gdLst>
                  <a:gd name="connsiteX0" fmla="*/ 265333 w 535240"/>
                  <a:gd name="connsiteY0" fmla="*/ 104768 h 751342"/>
                  <a:gd name="connsiteX1" fmla="*/ 183055 w 535240"/>
                  <a:gd name="connsiteY1" fmla="*/ 429009 h 751342"/>
                  <a:gd name="connsiteX2" fmla="*/ 195713 w 535240"/>
                  <a:gd name="connsiteY2" fmla="*/ 444102 h 751342"/>
                  <a:gd name="connsiteX3" fmla="*/ 331544 w 535240"/>
                  <a:gd name="connsiteY3" fmla="*/ 444102 h 751342"/>
                  <a:gd name="connsiteX4" fmla="*/ 347610 w 535240"/>
                  <a:gd name="connsiteY4" fmla="*/ 424141 h 751342"/>
                  <a:gd name="connsiteX5" fmla="*/ 265333 w 535240"/>
                  <a:gd name="connsiteY5" fmla="*/ 104768 h 751342"/>
                  <a:gd name="connsiteX6" fmla="*/ 227845 w 535240"/>
                  <a:gd name="connsiteY6" fmla="*/ 97 h 751342"/>
                  <a:gd name="connsiteX7" fmla="*/ 313043 w 535240"/>
                  <a:gd name="connsiteY7" fmla="*/ 97 h 751342"/>
                  <a:gd name="connsiteX8" fmla="*/ 336899 w 535240"/>
                  <a:gd name="connsiteY8" fmla="*/ 17137 h 751342"/>
                  <a:gd name="connsiteX9" fmla="*/ 533585 w 535240"/>
                  <a:gd name="connsiteY9" fmla="*/ 732803 h 751342"/>
                  <a:gd name="connsiteX10" fmla="*/ 520440 w 535240"/>
                  <a:gd name="connsiteY10" fmla="*/ 750816 h 751342"/>
                  <a:gd name="connsiteX11" fmla="*/ 488795 w 535240"/>
                  <a:gd name="connsiteY11" fmla="*/ 750816 h 751342"/>
                  <a:gd name="connsiteX12" fmla="*/ 414307 w 535240"/>
                  <a:gd name="connsiteY12" fmla="*/ 692882 h 751342"/>
                  <a:gd name="connsiteX13" fmla="*/ 375360 w 535240"/>
                  <a:gd name="connsiteY13" fmla="*/ 550235 h 751342"/>
                  <a:gd name="connsiteX14" fmla="*/ 348583 w 535240"/>
                  <a:gd name="connsiteY14" fmla="*/ 530274 h 751342"/>
                  <a:gd name="connsiteX15" fmla="*/ 183055 w 535240"/>
                  <a:gd name="connsiteY15" fmla="*/ 530274 h 751342"/>
                  <a:gd name="connsiteX16" fmla="*/ 157252 w 535240"/>
                  <a:gd name="connsiteY16" fmla="*/ 550722 h 751342"/>
                  <a:gd name="connsiteX17" fmla="*/ 109541 w 535240"/>
                  <a:gd name="connsiteY17" fmla="*/ 733777 h 751342"/>
                  <a:gd name="connsiteX18" fmla="*/ 86659 w 535240"/>
                  <a:gd name="connsiteY18" fmla="*/ 751303 h 751342"/>
                  <a:gd name="connsiteX19" fmla="*/ 0 w 535240"/>
                  <a:gd name="connsiteY19" fmla="*/ 751303 h 751342"/>
                  <a:gd name="connsiteX20" fmla="*/ 65238 w 535240"/>
                  <a:gd name="connsiteY20" fmla="*/ 512748 h 751342"/>
                  <a:gd name="connsiteX21" fmla="*/ 200094 w 535240"/>
                  <a:gd name="connsiteY21" fmla="*/ 21518 h 751342"/>
                  <a:gd name="connsiteX22" fmla="*/ 227845 w 535240"/>
                  <a:gd name="connsiteY22" fmla="*/ 97 h 75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35240" h="751342">
                    <a:moveTo>
                      <a:pt x="265333" y="104768"/>
                    </a:moveTo>
                    <a:cubicBezTo>
                      <a:pt x="243911" y="214796"/>
                      <a:pt x="212266" y="321416"/>
                      <a:pt x="183055" y="429009"/>
                    </a:cubicBezTo>
                    <a:cubicBezTo>
                      <a:pt x="179160" y="442641"/>
                      <a:pt x="184516" y="444102"/>
                      <a:pt x="195713" y="444102"/>
                    </a:cubicBezTo>
                    <a:cubicBezTo>
                      <a:pt x="240990" y="443615"/>
                      <a:pt x="286267" y="443615"/>
                      <a:pt x="331544" y="444102"/>
                    </a:cubicBezTo>
                    <a:cubicBezTo>
                      <a:pt x="347610" y="444102"/>
                      <a:pt x="352478" y="442154"/>
                      <a:pt x="347610" y="424141"/>
                    </a:cubicBezTo>
                    <a:cubicBezTo>
                      <a:pt x="318886" y="318007"/>
                      <a:pt x="288214" y="212849"/>
                      <a:pt x="265333" y="104768"/>
                    </a:cubicBezTo>
                    <a:close/>
                    <a:moveTo>
                      <a:pt x="227845" y="97"/>
                    </a:moveTo>
                    <a:cubicBezTo>
                      <a:pt x="256082" y="1557"/>
                      <a:pt x="284806" y="1071"/>
                      <a:pt x="313043" y="97"/>
                    </a:cubicBezTo>
                    <a:cubicBezTo>
                      <a:pt x="326188" y="-391"/>
                      <a:pt x="333004" y="3018"/>
                      <a:pt x="336899" y="17137"/>
                    </a:cubicBezTo>
                    <a:cubicBezTo>
                      <a:pt x="402136" y="255692"/>
                      <a:pt x="467374" y="494247"/>
                      <a:pt x="533585" y="732803"/>
                    </a:cubicBezTo>
                    <a:cubicBezTo>
                      <a:pt x="537480" y="747408"/>
                      <a:pt x="535045" y="751790"/>
                      <a:pt x="520440" y="750816"/>
                    </a:cubicBezTo>
                    <a:cubicBezTo>
                      <a:pt x="509730" y="749843"/>
                      <a:pt x="499506" y="750816"/>
                      <a:pt x="488795" y="750816"/>
                    </a:cubicBezTo>
                    <a:cubicBezTo>
                      <a:pt x="429886" y="750816"/>
                      <a:pt x="430373" y="750816"/>
                      <a:pt x="414307" y="692882"/>
                    </a:cubicBezTo>
                    <a:cubicBezTo>
                      <a:pt x="401162" y="645170"/>
                      <a:pt x="387530" y="597946"/>
                      <a:pt x="375360" y="550235"/>
                    </a:cubicBezTo>
                    <a:cubicBezTo>
                      <a:pt x="371465" y="535143"/>
                      <a:pt x="364649" y="530274"/>
                      <a:pt x="348583" y="530274"/>
                    </a:cubicBezTo>
                    <a:cubicBezTo>
                      <a:pt x="293569" y="531248"/>
                      <a:pt x="238068" y="531248"/>
                      <a:pt x="183055" y="530274"/>
                    </a:cubicBezTo>
                    <a:cubicBezTo>
                      <a:pt x="166502" y="529787"/>
                      <a:pt x="160660" y="536116"/>
                      <a:pt x="157252" y="550722"/>
                    </a:cubicBezTo>
                    <a:cubicBezTo>
                      <a:pt x="141672" y="612065"/>
                      <a:pt x="124633" y="672434"/>
                      <a:pt x="109541" y="733777"/>
                    </a:cubicBezTo>
                    <a:cubicBezTo>
                      <a:pt x="106133" y="747895"/>
                      <a:pt x="100291" y="751790"/>
                      <a:pt x="86659" y="751303"/>
                    </a:cubicBezTo>
                    <a:cubicBezTo>
                      <a:pt x="58422" y="750329"/>
                      <a:pt x="30185" y="751303"/>
                      <a:pt x="0" y="751303"/>
                    </a:cubicBezTo>
                    <a:cubicBezTo>
                      <a:pt x="21908" y="669999"/>
                      <a:pt x="43329" y="591617"/>
                      <a:pt x="65238" y="512748"/>
                    </a:cubicBezTo>
                    <a:cubicBezTo>
                      <a:pt x="110514" y="349167"/>
                      <a:pt x="155792" y="185586"/>
                      <a:pt x="200094" y="21518"/>
                    </a:cubicBezTo>
                    <a:cubicBezTo>
                      <a:pt x="204476" y="5452"/>
                      <a:pt x="210805" y="-877"/>
                      <a:pt x="227845" y="97"/>
                    </a:cubicBezTo>
                    <a:close/>
                  </a:path>
                </a:pathLst>
              </a:custGeom>
              <a:grpFill/>
              <a:ln w="7545" cap="flat">
                <a:noFill/>
                <a:prstDash val="solid"/>
                <a:miter/>
              </a:ln>
            </p:spPr>
            <p:txBody>
              <a:bodyPr wrap="square" rtlCol="0" anchor="ctr">
                <a:noAutofit/>
              </a:bodyPr>
              <a:lstStyle/>
              <a:p>
                <a:endParaRPr lang="en-US"/>
              </a:p>
            </p:txBody>
          </p:sp>
          <p:sp>
            <p:nvSpPr>
              <p:cNvPr id="60" name="Freeform: Shape 59">
                <a:extLst>
                  <a:ext uri="{FF2B5EF4-FFF2-40B4-BE49-F238E27FC236}">
                    <a16:creationId xmlns:a16="http://schemas.microsoft.com/office/drawing/2014/main" id="{99E1E01E-7A1E-43FF-84A2-4DC69431BE0B}"/>
                  </a:ext>
                </a:extLst>
              </p:cNvPr>
              <p:cNvSpPr/>
              <p:nvPr/>
            </p:nvSpPr>
            <p:spPr>
              <a:xfrm>
                <a:off x="3333258" y="5694258"/>
                <a:ext cx="367661" cy="751692"/>
              </a:xfrm>
              <a:custGeom>
                <a:avLst/>
                <a:gdLst>
                  <a:gd name="connsiteX0" fmla="*/ 754 w 569754"/>
                  <a:gd name="connsiteY0" fmla="*/ 582440 h 1164878"/>
                  <a:gd name="connsiteX1" fmla="*/ 0 w 569754"/>
                  <a:gd name="connsiteY1" fmla="*/ 35459 h 1164878"/>
                  <a:gd name="connsiteX2" fmla="*/ 35459 w 569754"/>
                  <a:gd name="connsiteY2" fmla="*/ 0 h 1164878"/>
                  <a:gd name="connsiteX3" fmla="*/ 510766 w 569754"/>
                  <a:gd name="connsiteY3" fmla="*/ 0 h 1164878"/>
                  <a:gd name="connsiteX4" fmla="*/ 546225 w 569754"/>
                  <a:gd name="connsiteY4" fmla="*/ 35459 h 1164878"/>
                  <a:gd name="connsiteX5" fmla="*/ 546225 w 569754"/>
                  <a:gd name="connsiteY5" fmla="*/ 110905 h 1164878"/>
                  <a:gd name="connsiteX6" fmla="*/ 507748 w 569754"/>
                  <a:gd name="connsiteY6" fmla="*/ 147119 h 1164878"/>
                  <a:gd name="connsiteX7" fmla="*/ 190877 w 569754"/>
                  <a:gd name="connsiteY7" fmla="*/ 146364 h 1164878"/>
                  <a:gd name="connsiteX8" fmla="*/ 158436 w 569754"/>
                  <a:gd name="connsiteY8" fmla="*/ 177297 h 1164878"/>
                  <a:gd name="connsiteX9" fmla="*/ 158436 w 569754"/>
                  <a:gd name="connsiteY9" fmla="*/ 456446 h 1164878"/>
                  <a:gd name="connsiteX10" fmla="*/ 188614 w 569754"/>
                  <a:gd name="connsiteY10" fmla="*/ 485115 h 1164878"/>
                  <a:gd name="connsiteX11" fmla="*/ 490396 w 569754"/>
                  <a:gd name="connsiteY11" fmla="*/ 484360 h 1164878"/>
                  <a:gd name="connsiteX12" fmla="*/ 524347 w 569754"/>
                  <a:gd name="connsiteY12" fmla="*/ 517556 h 1164878"/>
                  <a:gd name="connsiteX13" fmla="*/ 524347 w 569754"/>
                  <a:gd name="connsiteY13" fmla="*/ 596774 h 1164878"/>
                  <a:gd name="connsiteX14" fmla="*/ 491150 w 569754"/>
                  <a:gd name="connsiteY14" fmla="*/ 630725 h 1164878"/>
                  <a:gd name="connsiteX15" fmla="*/ 193140 w 569754"/>
                  <a:gd name="connsiteY15" fmla="*/ 629216 h 1164878"/>
                  <a:gd name="connsiteX16" fmla="*/ 158436 w 569754"/>
                  <a:gd name="connsiteY16" fmla="*/ 665430 h 1164878"/>
                  <a:gd name="connsiteX17" fmla="*/ 158436 w 569754"/>
                  <a:gd name="connsiteY17" fmla="*/ 982301 h 1164878"/>
                  <a:gd name="connsiteX18" fmla="*/ 191631 w 569754"/>
                  <a:gd name="connsiteY18" fmla="*/ 1016252 h 1164878"/>
                  <a:gd name="connsiteX19" fmla="*/ 534909 w 569754"/>
                  <a:gd name="connsiteY19" fmla="*/ 1014743 h 1164878"/>
                  <a:gd name="connsiteX20" fmla="*/ 569614 w 569754"/>
                  <a:gd name="connsiteY20" fmla="*/ 1047938 h 1164878"/>
                  <a:gd name="connsiteX21" fmla="*/ 569614 w 569754"/>
                  <a:gd name="connsiteY21" fmla="*/ 1138473 h 1164878"/>
                  <a:gd name="connsiteX22" fmla="*/ 544716 w 569754"/>
                  <a:gd name="connsiteY22" fmla="*/ 1164879 h 1164878"/>
                  <a:gd name="connsiteX23" fmla="*/ 24142 w 569754"/>
                  <a:gd name="connsiteY23" fmla="*/ 1164879 h 1164878"/>
                  <a:gd name="connsiteX24" fmla="*/ 754 w 569754"/>
                  <a:gd name="connsiteY24" fmla="*/ 1129420 h 1164878"/>
                  <a:gd name="connsiteX25" fmla="*/ 754 w 569754"/>
                  <a:gd name="connsiteY25" fmla="*/ 582440 h 11648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569754" h="1164878">
                    <a:moveTo>
                      <a:pt x="754" y="582440"/>
                    </a:moveTo>
                    <a:cubicBezTo>
                      <a:pt x="754" y="399861"/>
                      <a:pt x="1509" y="218037"/>
                      <a:pt x="0" y="35459"/>
                    </a:cubicBezTo>
                    <a:cubicBezTo>
                      <a:pt x="0" y="7545"/>
                      <a:pt x="7545" y="0"/>
                      <a:pt x="35459" y="0"/>
                    </a:cubicBezTo>
                    <a:cubicBezTo>
                      <a:pt x="193895" y="1509"/>
                      <a:pt x="352330" y="1509"/>
                      <a:pt x="510766" y="0"/>
                    </a:cubicBezTo>
                    <a:cubicBezTo>
                      <a:pt x="538681" y="0"/>
                      <a:pt x="549244" y="6790"/>
                      <a:pt x="546225" y="35459"/>
                    </a:cubicBezTo>
                    <a:cubicBezTo>
                      <a:pt x="543962" y="60356"/>
                      <a:pt x="543208" y="86008"/>
                      <a:pt x="546225" y="110905"/>
                    </a:cubicBezTo>
                    <a:cubicBezTo>
                      <a:pt x="549998" y="142592"/>
                      <a:pt x="535663" y="147873"/>
                      <a:pt x="507748" y="147119"/>
                    </a:cubicBezTo>
                    <a:cubicBezTo>
                      <a:pt x="402125" y="145610"/>
                      <a:pt x="296501" y="147119"/>
                      <a:pt x="190877" y="146364"/>
                    </a:cubicBezTo>
                    <a:cubicBezTo>
                      <a:pt x="167489" y="146364"/>
                      <a:pt x="157681" y="150891"/>
                      <a:pt x="158436" y="177297"/>
                    </a:cubicBezTo>
                    <a:cubicBezTo>
                      <a:pt x="159944" y="270095"/>
                      <a:pt x="159944" y="363648"/>
                      <a:pt x="158436" y="456446"/>
                    </a:cubicBezTo>
                    <a:cubicBezTo>
                      <a:pt x="158436" y="480588"/>
                      <a:pt x="165980" y="485869"/>
                      <a:pt x="188614" y="485115"/>
                    </a:cubicBezTo>
                    <a:cubicBezTo>
                      <a:pt x="288956" y="484360"/>
                      <a:pt x="390053" y="485115"/>
                      <a:pt x="490396" y="484360"/>
                    </a:cubicBezTo>
                    <a:cubicBezTo>
                      <a:pt x="516047" y="484360"/>
                      <a:pt x="527364" y="489641"/>
                      <a:pt x="524347" y="517556"/>
                    </a:cubicBezTo>
                    <a:cubicBezTo>
                      <a:pt x="522083" y="543962"/>
                      <a:pt x="522083" y="570368"/>
                      <a:pt x="524347" y="596774"/>
                    </a:cubicBezTo>
                    <a:cubicBezTo>
                      <a:pt x="526610" y="623180"/>
                      <a:pt x="517556" y="631479"/>
                      <a:pt x="491150" y="630725"/>
                    </a:cubicBezTo>
                    <a:cubicBezTo>
                      <a:pt x="391562" y="629216"/>
                      <a:pt x="292729" y="631479"/>
                      <a:pt x="193140" y="629216"/>
                    </a:cubicBezTo>
                    <a:cubicBezTo>
                      <a:pt x="163716" y="628461"/>
                      <a:pt x="157681" y="637515"/>
                      <a:pt x="158436" y="665430"/>
                    </a:cubicBezTo>
                    <a:cubicBezTo>
                      <a:pt x="159944" y="771054"/>
                      <a:pt x="159944" y="876677"/>
                      <a:pt x="158436" y="982301"/>
                    </a:cubicBezTo>
                    <a:cubicBezTo>
                      <a:pt x="158436" y="1008707"/>
                      <a:pt x="165225" y="1016252"/>
                      <a:pt x="191631" y="1016252"/>
                    </a:cubicBezTo>
                    <a:cubicBezTo>
                      <a:pt x="306309" y="1014743"/>
                      <a:pt x="420231" y="1016252"/>
                      <a:pt x="534909" y="1014743"/>
                    </a:cubicBezTo>
                    <a:cubicBezTo>
                      <a:pt x="560560" y="1014743"/>
                      <a:pt x="571122" y="1020778"/>
                      <a:pt x="569614" y="1047938"/>
                    </a:cubicBezTo>
                    <a:cubicBezTo>
                      <a:pt x="567350" y="1078117"/>
                      <a:pt x="568105" y="1108295"/>
                      <a:pt x="569614" y="1138473"/>
                    </a:cubicBezTo>
                    <a:cubicBezTo>
                      <a:pt x="570368" y="1157334"/>
                      <a:pt x="565087" y="1164879"/>
                      <a:pt x="544716" y="1164879"/>
                    </a:cubicBezTo>
                    <a:cubicBezTo>
                      <a:pt x="371192" y="1164125"/>
                      <a:pt x="197667" y="1164125"/>
                      <a:pt x="24142" y="1164879"/>
                    </a:cubicBezTo>
                    <a:cubicBezTo>
                      <a:pt x="-6036" y="1164879"/>
                      <a:pt x="754" y="1146018"/>
                      <a:pt x="754" y="1129420"/>
                    </a:cubicBezTo>
                    <a:cubicBezTo>
                      <a:pt x="0" y="946842"/>
                      <a:pt x="754" y="765018"/>
                      <a:pt x="754" y="582440"/>
                    </a:cubicBezTo>
                    <a:close/>
                  </a:path>
                </a:pathLst>
              </a:custGeom>
              <a:grpFill/>
              <a:ln w="7545" cap="flat">
                <a:noFill/>
                <a:prstDash val="solid"/>
                <a:miter/>
              </a:ln>
            </p:spPr>
            <p:txBody>
              <a:bodyPr rtlCol="0" anchor="ctr"/>
              <a:lstStyle/>
              <a:p>
                <a:endParaRPr lang="en-US"/>
              </a:p>
            </p:txBody>
          </p:sp>
          <p:sp>
            <p:nvSpPr>
              <p:cNvPr id="61" name="Freeform: Shape 60">
                <a:extLst>
                  <a:ext uri="{FF2B5EF4-FFF2-40B4-BE49-F238E27FC236}">
                    <a16:creationId xmlns:a16="http://schemas.microsoft.com/office/drawing/2014/main" id="{907F9F48-4E12-4E50-B898-676145E935DA}"/>
                  </a:ext>
                </a:extLst>
              </p:cNvPr>
              <p:cNvSpPr/>
              <p:nvPr/>
            </p:nvSpPr>
            <p:spPr>
              <a:xfrm>
                <a:off x="5537705" y="5693978"/>
                <a:ext cx="103251" cy="751790"/>
              </a:xfrm>
              <a:custGeom>
                <a:avLst/>
                <a:gdLst>
                  <a:gd name="connsiteX0" fmla="*/ 755 w 160005"/>
                  <a:gd name="connsiteY0" fmla="*/ 579855 h 1165029"/>
                  <a:gd name="connsiteX1" fmla="*/ 0 w 160005"/>
                  <a:gd name="connsiteY1" fmla="*/ 36647 h 1165029"/>
                  <a:gd name="connsiteX2" fmla="*/ 34706 w 160005"/>
                  <a:gd name="connsiteY2" fmla="*/ 433 h 1165029"/>
                  <a:gd name="connsiteX3" fmla="*/ 125240 w 160005"/>
                  <a:gd name="connsiteY3" fmla="*/ 433 h 1165029"/>
                  <a:gd name="connsiteX4" fmla="*/ 159945 w 160005"/>
                  <a:gd name="connsiteY4" fmla="*/ 36647 h 1165029"/>
                  <a:gd name="connsiteX5" fmla="*/ 159191 w 160005"/>
                  <a:gd name="connsiteY5" fmla="*/ 387469 h 1165029"/>
                  <a:gd name="connsiteX6" fmla="*/ 159945 w 160005"/>
                  <a:gd name="connsiteY6" fmla="*/ 1126835 h 1165029"/>
                  <a:gd name="connsiteX7" fmla="*/ 122977 w 160005"/>
                  <a:gd name="connsiteY7" fmla="*/ 1164558 h 1165029"/>
                  <a:gd name="connsiteX8" fmla="*/ 36214 w 160005"/>
                  <a:gd name="connsiteY8" fmla="*/ 1164558 h 1165029"/>
                  <a:gd name="connsiteX9" fmla="*/ 0 w 160005"/>
                  <a:gd name="connsiteY9" fmla="*/ 1126081 h 1165029"/>
                  <a:gd name="connsiteX10" fmla="*/ 755 w 160005"/>
                  <a:gd name="connsiteY10" fmla="*/ 579855 h 1165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60005" h="1165029">
                    <a:moveTo>
                      <a:pt x="755" y="579855"/>
                    </a:moveTo>
                    <a:cubicBezTo>
                      <a:pt x="755" y="398786"/>
                      <a:pt x="1509" y="217716"/>
                      <a:pt x="0" y="36647"/>
                    </a:cubicBezTo>
                    <a:cubicBezTo>
                      <a:pt x="0" y="9486"/>
                      <a:pt x="6036" y="-1830"/>
                      <a:pt x="34706" y="433"/>
                    </a:cubicBezTo>
                    <a:cubicBezTo>
                      <a:pt x="64884" y="2696"/>
                      <a:pt x="95062" y="3451"/>
                      <a:pt x="125240" y="433"/>
                    </a:cubicBezTo>
                    <a:cubicBezTo>
                      <a:pt x="154663" y="-2585"/>
                      <a:pt x="160699" y="10241"/>
                      <a:pt x="159945" y="36647"/>
                    </a:cubicBezTo>
                    <a:cubicBezTo>
                      <a:pt x="158436" y="153588"/>
                      <a:pt x="159191" y="270528"/>
                      <a:pt x="159191" y="387469"/>
                    </a:cubicBezTo>
                    <a:cubicBezTo>
                      <a:pt x="159191" y="634176"/>
                      <a:pt x="158436" y="880128"/>
                      <a:pt x="159945" y="1126835"/>
                    </a:cubicBezTo>
                    <a:cubicBezTo>
                      <a:pt x="159945" y="1156259"/>
                      <a:pt x="153155" y="1167576"/>
                      <a:pt x="122977" y="1164558"/>
                    </a:cubicBezTo>
                    <a:cubicBezTo>
                      <a:pt x="94307" y="1161540"/>
                      <a:pt x="64884" y="1161540"/>
                      <a:pt x="36214" y="1164558"/>
                    </a:cubicBezTo>
                    <a:cubicBezTo>
                      <a:pt x="4527" y="1167576"/>
                      <a:pt x="0" y="1153995"/>
                      <a:pt x="0" y="1126081"/>
                    </a:cubicBezTo>
                    <a:cubicBezTo>
                      <a:pt x="755" y="944257"/>
                      <a:pt x="755" y="761678"/>
                      <a:pt x="755" y="579855"/>
                    </a:cubicBezTo>
                    <a:close/>
                  </a:path>
                </a:pathLst>
              </a:custGeom>
              <a:grpFill/>
              <a:ln w="7545" cap="flat">
                <a:noFill/>
                <a:prstDash val="solid"/>
                <a:miter/>
              </a:ln>
            </p:spPr>
            <p:txBody>
              <a:bodyPr rtlCol="0" anchor="ctr"/>
              <a:lstStyle/>
              <a:p>
                <a:endParaRPr lang="en-US"/>
              </a:p>
            </p:txBody>
          </p:sp>
          <p:sp>
            <p:nvSpPr>
              <p:cNvPr id="62" name="Freeform: Shape 61">
                <a:extLst>
                  <a:ext uri="{FF2B5EF4-FFF2-40B4-BE49-F238E27FC236}">
                    <a16:creationId xmlns:a16="http://schemas.microsoft.com/office/drawing/2014/main" id="{0E01263E-3E0F-477F-A22F-0F063E2BFCAD}"/>
                  </a:ext>
                </a:extLst>
              </p:cNvPr>
              <p:cNvSpPr/>
              <p:nvPr/>
            </p:nvSpPr>
            <p:spPr>
              <a:xfrm>
                <a:off x="2032763" y="5451515"/>
                <a:ext cx="211779" cy="211779"/>
              </a:xfrm>
              <a:custGeom>
                <a:avLst/>
                <a:gdLst>
                  <a:gd name="connsiteX0" fmla="*/ 306309 w 328188"/>
                  <a:gd name="connsiteY0" fmla="*/ 0 h 328188"/>
                  <a:gd name="connsiteX1" fmla="*/ 21879 w 328188"/>
                  <a:gd name="connsiteY1" fmla="*/ 0 h 328188"/>
                  <a:gd name="connsiteX2" fmla="*/ 0 w 328188"/>
                  <a:gd name="connsiteY2" fmla="*/ 21879 h 328188"/>
                  <a:gd name="connsiteX3" fmla="*/ 0 w 328188"/>
                  <a:gd name="connsiteY3" fmla="*/ 306309 h 328188"/>
                  <a:gd name="connsiteX4" fmla="*/ 21879 w 328188"/>
                  <a:gd name="connsiteY4" fmla="*/ 328188 h 328188"/>
                  <a:gd name="connsiteX5" fmla="*/ 306309 w 328188"/>
                  <a:gd name="connsiteY5" fmla="*/ 328188 h 328188"/>
                  <a:gd name="connsiteX6" fmla="*/ 328188 w 328188"/>
                  <a:gd name="connsiteY6" fmla="*/ 306309 h 328188"/>
                  <a:gd name="connsiteX7" fmla="*/ 328188 w 328188"/>
                  <a:gd name="connsiteY7" fmla="*/ 21879 h 328188"/>
                  <a:gd name="connsiteX8" fmla="*/ 306309 w 328188"/>
                  <a:gd name="connsiteY8" fmla="*/ 0 h 328188"/>
                  <a:gd name="connsiteX9" fmla="*/ 132030 w 328188"/>
                  <a:gd name="connsiteY9" fmla="*/ 114677 h 328188"/>
                  <a:gd name="connsiteX10" fmla="*/ 116941 w 328188"/>
                  <a:gd name="connsiteY10" fmla="*/ 129766 h 328188"/>
                  <a:gd name="connsiteX11" fmla="*/ 56584 w 328188"/>
                  <a:gd name="connsiteY11" fmla="*/ 129766 h 328188"/>
                  <a:gd name="connsiteX12" fmla="*/ 41495 w 328188"/>
                  <a:gd name="connsiteY12" fmla="*/ 114677 h 328188"/>
                  <a:gd name="connsiteX13" fmla="*/ 41495 w 328188"/>
                  <a:gd name="connsiteY13" fmla="*/ 61865 h 328188"/>
                  <a:gd name="connsiteX14" fmla="*/ 56584 w 328188"/>
                  <a:gd name="connsiteY14" fmla="*/ 46776 h 328188"/>
                  <a:gd name="connsiteX15" fmla="*/ 116941 w 328188"/>
                  <a:gd name="connsiteY15" fmla="*/ 46776 h 328188"/>
                  <a:gd name="connsiteX16" fmla="*/ 132030 w 328188"/>
                  <a:gd name="connsiteY16" fmla="*/ 61865 h 328188"/>
                  <a:gd name="connsiteX17" fmla="*/ 132030 w 328188"/>
                  <a:gd name="connsiteY17" fmla="*/ 114677 h 328188"/>
                  <a:gd name="connsiteX18" fmla="*/ 298764 w 328188"/>
                  <a:gd name="connsiteY18" fmla="*/ 114677 h 328188"/>
                  <a:gd name="connsiteX19" fmla="*/ 283675 w 328188"/>
                  <a:gd name="connsiteY19" fmla="*/ 129766 h 328188"/>
                  <a:gd name="connsiteX20" fmla="*/ 223319 w 328188"/>
                  <a:gd name="connsiteY20" fmla="*/ 129766 h 328188"/>
                  <a:gd name="connsiteX21" fmla="*/ 208230 w 328188"/>
                  <a:gd name="connsiteY21" fmla="*/ 114677 h 328188"/>
                  <a:gd name="connsiteX22" fmla="*/ 208230 w 328188"/>
                  <a:gd name="connsiteY22" fmla="*/ 61865 h 328188"/>
                  <a:gd name="connsiteX23" fmla="*/ 223319 w 328188"/>
                  <a:gd name="connsiteY23" fmla="*/ 46776 h 328188"/>
                  <a:gd name="connsiteX24" fmla="*/ 283675 w 328188"/>
                  <a:gd name="connsiteY24" fmla="*/ 46776 h 328188"/>
                  <a:gd name="connsiteX25" fmla="*/ 298764 w 328188"/>
                  <a:gd name="connsiteY25" fmla="*/ 61865 h 328188"/>
                  <a:gd name="connsiteX26" fmla="*/ 298764 w 328188"/>
                  <a:gd name="connsiteY26" fmla="*/ 114677 h 328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28188" h="328188">
                    <a:moveTo>
                      <a:pt x="306309" y="0"/>
                    </a:moveTo>
                    <a:lnTo>
                      <a:pt x="21879" y="0"/>
                    </a:lnTo>
                    <a:cubicBezTo>
                      <a:pt x="9808" y="0"/>
                      <a:pt x="0" y="9808"/>
                      <a:pt x="0" y="21879"/>
                    </a:cubicBezTo>
                    <a:lnTo>
                      <a:pt x="0" y="306309"/>
                    </a:lnTo>
                    <a:cubicBezTo>
                      <a:pt x="0" y="318380"/>
                      <a:pt x="9808" y="328188"/>
                      <a:pt x="21879" y="328188"/>
                    </a:cubicBezTo>
                    <a:lnTo>
                      <a:pt x="306309" y="328188"/>
                    </a:lnTo>
                    <a:cubicBezTo>
                      <a:pt x="318380" y="328188"/>
                      <a:pt x="328188" y="318380"/>
                      <a:pt x="328188" y="306309"/>
                    </a:cubicBezTo>
                    <a:lnTo>
                      <a:pt x="328188" y="21879"/>
                    </a:lnTo>
                    <a:cubicBezTo>
                      <a:pt x="328188" y="9808"/>
                      <a:pt x="318380" y="0"/>
                      <a:pt x="306309" y="0"/>
                    </a:cubicBezTo>
                    <a:close/>
                    <a:moveTo>
                      <a:pt x="132030" y="114677"/>
                    </a:moveTo>
                    <a:cubicBezTo>
                      <a:pt x="132030" y="122976"/>
                      <a:pt x="125240" y="129766"/>
                      <a:pt x="116941" y="129766"/>
                    </a:cubicBezTo>
                    <a:lnTo>
                      <a:pt x="56584" y="129766"/>
                    </a:lnTo>
                    <a:cubicBezTo>
                      <a:pt x="48285" y="129766"/>
                      <a:pt x="41495" y="122976"/>
                      <a:pt x="41495" y="114677"/>
                    </a:cubicBezTo>
                    <a:lnTo>
                      <a:pt x="41495" y="61865"/>
                    </a:lnTo>
                    <a:cubicBezTo>
                      <a:pt x="41495" y="53566"/>
                      <a:pt x="48285" y="46776"/>
                      <a:pt x="56584" y="46776"/>
                    </a:cubicBezTo>
                    <a:lnTo>
                      <a:pt x="116941" y="46776"/>
                    </a:lnTo>
                    <a:cubicBezTo>
                      <a:pt x="125240" y="46776"/>
                      <a:pt x="132030" y="53566"/>
                      <a:pt x="132030" y="61865"/>
                    </a:cubicBezTo>
                    <a:lnTo>
                      <a:pt x="132030" y="114677"/>
                    </a:lnTo>
                    <a:close/>
                    <a:moveTo>
                      <a:pt x="298764" y="114677"/>
                    </a:moveTo>
                    <a:cubicBezTo>
                      <a:pt x="298764" y="122976"/>
                      <a:pt x="291974" y="129766"/>
                      <a:pt x="283675" y="129766"/>
                    </a:cubicBezTo>
                    <a:lnTo>
                      <a:pt x="223319" y="129766"/>
                    </a:lnTo>
                    <a:cubicBezTo>
                      <a:pt x="215020" y="129766"/>
                      <a:pt x="208230" y="122976"/>
                      <a:pt x="208230" y="114677"/>
                    </a:cubicBezTo>
                    <a:lnTo>
                      <a:pt x="208230" y="61865"/>
                    </a:lnTo>
                    <a:cubicBezTo>
                      <a:pt x="208230" y="53566"/>
                      <a:pt x="215020" y="46776"/>
                      <a:pt x="223319" y="46776"/>
                    </a:cubicBezTo>
                    <a:lnTo>
                      <a:pt x="283675" y="46776"/>
                    </a:lnTo>
                    <a:cubicBezTo>
                      <a:pt x="291974" y="46776"/>
                      <a:pt x="298764" y="53566"/>
                      <a:pt x="298764" y="61865"/>
                    </a:cubicBezTo>
                    <a:lnTo>
                      <a:pt x="298764" y="114677"/>
                    </a:lnTo>
                    <a:close/>
                  </a:path>
                </a:pathLst>
              </a:custGeom>
              <a:solidFill>
                <a:schemeClr val="accent3">
                  <a:lumMod val="50000"/>
                </a:schemeClr>
              </a:solidFill>
              <a:ln w="7545" cap="flat">
                <a:noFill/>
                <a:prstDash val="solid"/>
                <a:miter/>
              </a:ln>
            </p:spPr>
            <p:txBody>
              <a:bodyPr rtlCol="0" anchor="ctr"/>
              <a:lstStyle/>
              <a:p>
                <a:endParaRPr lang="en-US"/>
              </a:p>
            </p:txBody>
          </p:sp>
          <p:sp>
            <p:nvSpPr>
              <p:cNvPr id="63" name="Freeform: Shape 62">
                <a:extLst>
                  <a:ext uri="{FF2B5EF4-FFF2-40B4-BE49-F238E27FC236}">
                    <a16:creationId xmlns:a16="http://schemas.microsoft.com/office/drawing/2014/main" id="{BF3AA911-4F52-46D8-A7C0-2721C3CEA449}"/>
                  </a:ext>
                </a:extLst>
              </p:cNvPr>
              <p:cNvSpPr/>
              <p:nvPr/>
            </p:nvSpPr>
            <p:spPr>
              <a:xfrm>
                <a:off x="7965616" y="5924050"/>
                <a:ext cx="312069" cy="312086"/>
              </a:xfrm>
              <a:custGeom>
                <a:avLst/>
                <a:gdLst>
                  <a:gd name="connsiteX0" fmla="*/ 483606 w 483605"/>
                  <a:gd name="connsiteY0" fmla="*/ 451164 h 483632"/>
                  <a:gd name="connsiteX1" fmla="*/ 483606 w 483605"/>
                  <a:gd name="connsiteY1" fmla="*/ 32441 h 483632"/>
                  <a:gd name="connsiteX2" fmla="*/ 451164 w 483605"/>
                  <a:gd name="connsiteY2" fmla="*/ 0 h 483632"/>
                  <a:gd name="connsiteX3" fmla="*/ 32441 w 483605"/>
                  <a:gd name="connsiteY3" fmla="*/ 0 h 483632"/>
                  <a:gd name="connsiteX4" fmla="*/ 0 w 483605"/>
                  <a:gd name="connsiteY4" fmla="*/ 32441 h 483632"/>
                  <a:gd name="connsiteX5" fmla="*/ 0 w 483605"/>
                  <a:gd name="connsiteY5" fmla="*/ 451164 h 483632"/>
                  <a:gd name="connsiteX6" fmla="*/ 32441 w 483605"/>
                  <a:gd name="connsiteY6" fmla="*/ 483606 h 483632"/>
                  <a:gd name="connsiteX7" fmla="*/ 451164 w 483605"/>
                  <a:gd name="connsiteY7" fmla="*/ 483606 h 483632"/>
                  <a:gd name="connsiteX8" fmla="*/ 483606 w 483605"/>
                  <a:gd name="connsiteY8" fmla="*/ 451164 h 483632"/>
                  <a:gd name="connsiteX9" fmla="*/ 314608 w 483605"/>
                  <a:gd name="connsiteY9" fmla="*/ 194649 h 483632"/>
                  <a:gd name="connsiteX10" fmla="*/ 292728 w 483605"/>
                  <a:gd name="connsiteY10" fmla="*/ 172770 h 483632"/>
                  <a:gd name="connsiteX11" fmla="*/ 292728 w 483605"/>
                  <a:gd name="connsiteY11" fmla="*/ 83744 h 483632"/>
                  <a:gd name="connsiteX12" fmla="*/ 314608 w 483605"/>
                  <a:gd name="connsiteY12" fmla="*/ 61865 h 483632"/>
                  <a:gd name="connsiteX13" fmla="*/ 392317 w 483605"/>
                  <a:gd name="connsiteY13" fmla="*/ 61865 h 483632"/>
                  <a:gd name="connsiteX14" fmla="*/ 414196 w 483605"/>
                  <a:gd name="connsiteY14" fmla="*/ 83744 h 483632"/>
                  <a:gd name="connsiteX15" fmla="*/ 414196 w 483605"/>
                  <a:gd name="connsiteY15" fmla="*/ 172770 h 483632"/>
                  <a:gd name="connsiteX16" fmla="*/ 392317 w 483605"/>
                  <a:gd name="connsiteY16" fmla="*/ 194649 h 483632"/>
                  <a:gd name="connsiteX17" fmla="*/ 314608 w 483605"/>
                  <a:gd name="connsiteY17" fmla="*/ 194649 h 483632"/>
                  <a:gd name="connsiteX18" fmla="*/ 314608 w 483605"/>
                  <a:gd name="connsiteY18" fmla="*/ 440602 h 483632"/>
                  <a:gd name="connsiteX19" fmla="*/ 292728 w 483605"/>
                  <a:gd name="connsiteY19" fmla="*/ 418723 h 483632"/>
                  <a:gd name="connsiteX20" fmla="*/ 292728 w 483605"/>
                  <a:gd name="connsiteY20" fmla="*/ 329697 h 483632"/>
                  <a:gd name="connsiteX21" fmla="*/ 314608 w 483605"/>
                  <a:gd name="connsiteY21" fmla="*/ 307818 h 483632"/>
                  <a:gd name="connsiteX22" fmla="*/ 392317 w 483605"/>
                  <a:gd name="connsiteY22" fmla="*/ 307818 h 483632"/>
                  <a:gd name="connsiteX23" fmla="*/ 414196 w 483605"/>
                  <a:gd name="connsiteY23" fmla="*/ 329697 h 483632"/>
                  <a:gd name="connsiteX24" fmla="*/ 414196 w 483605"/>
                  <a:gd name="connsiteY24" fmla="*/ 418723 h 483632"/>
                  <a:gd name="connsiteX25" fmla="*/ 392317 w 483605"/>
                  <a:gd name="connsiteY25" fmla="*/ 440602 h 483632"/>
                  <a:gd name="connsiteX26" fmla="*/ 314608 w 483605"/>
                  <a:gd name="connsiteY26" fmla="*/ 440602 h 4836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83605" h="483632">
                    <a:moveTo>
                      <a:pt x="483606" y="451164"/>
                    </a:moveTo>
                    <a:lnTo>
                      <a:pt x="483606" y="32441"/>
                    </a:lnTo>
                    <a:cubicBezTo>
                      <a:pt x="483606" y="14334"/>
                      <a:pt x="469271" y="0"/>
                      <a:pt x="451164" y="0"/>
                    </a:cubicBezTo>
                    <a:lnTo>
                      <a:pt x="32441" y="0"/>
                    </a:lnTo>
                    <a:cubicBezTo>
                      <a:pt x="14335" y="0"/>
                      <a:pt x="0" y="14334"/>
                      <a:pt x="0" y="32441"/>
                    </a:cubicBezTo>
                    <a:lnTo>
                      <a:pt x="0" y="451164"/>
                    </a:lnTo>
                    <a:cubicBezTo>
                      <a:pt x="0" y="469271"/>
                      <a:pt x="14335" y="483606"/>
                      <a:pt x="32441" y="483606"/>
                    </a:cubicBezTo>
                    <a:lnTo>
                      <a:pt x="451164" y="483606"/>
                    </a:lnTo>
                    <a:cubicBezTo>
                      <a:pt x="468517" y="484360"/>
                      <a:pt x="483606" y="469271"/>
                      <a:pt x="483606" y="451164"/>
                    </a:cubicBezTo>
                    <a:close/>
                    <a:moveTo>
                      <a:pt x="314608" y="194649"/>
                    </a:moveTo>
                    <a:cubicBezTo>
                      <a:pt x="302536" y="194649"/>
                      <a:pt x="292728" y="184842"/>
                      <a:pt x="292728" y="172770"/>
                    </a:cubicBezTo>
                    <a:lnTo>
                      <a:pt x="292728" y="83744"/>
                    </a:lnTo>
                    <a:cubicBezTo>
                      <a:pt x="292728" y="71673"/>
                      <a:pt x="302536" y="61865"/>
                      <a:pt x="314608" y="61865"/>
                    </a:cubicBezTo>
                    <a:lnTo>
                      <a:pt x="392317" y="61865"/>
                    </a:lnTo>
                    <a:cubicBezTo>
                      <a:pt x="404388" y="61865"/>
                      <a:pt x="414196" y="71673"/>
                      <a:pt x="414196" y="83744"/>
                    </a:cubicBezTo>
                    <a:lnTo>
                      <a:pt x="414196" y="172770"/>
                    </a:lnTo>
                    <a:cubicBezTo>
                      <a:pt x="414196" y="184842"/>
                      <a:pt x="404388" y="194649"/>
                      <a:pt x="392317" y="194649"/>
                    </a:cubicBezTo>
                    <a:lnTo>
                      <a:pt x="314608" y="194649"/>
                    </a:lnTo>
                    <a:close/>
                    <a:moveTo>
                      <a:pt x="314608" y="440602"/>
                    </a:moveTo>
                    <a:cubicBezTo>
                      <a:pt x="302536" y="440602"/>
                      <a:pt x="292728" y="430794"/>
                      <a:pt x="292728" y="418723"/>
                    </a:cubicBezTo>
                    <a:lnTo>
                      <a:pt x="292728" y="329697"/>
                    </a:lnTo>
                    <a:cubicBezTo>
                      <a:pt x="292728" y="317626"/>
                      <a:pt x="302536" y="307818"/>
                      <a:pt x="314608" y="307818"/>
                    </a:cubicBezTo>
                    <a:lnTo>
                      <a:pt x="392317" y="307818"/>
                    </a:lnTo>
                    <a:cubicBezTo>
                      <a:pt x="404388" y="307818"/>
                      <a:pt x="414196" y="317626"/>
                      <a:pt x="414196" y="329697"/>
                    </a:cubicBezTo>
                    <a:lnTo>
                      <a:pt x="414196" y="418723"/>
                    </a:lnTo>
                    <a:cubicBezTo>
                      <a:pt x="414196" y="430794"/>
                      <a:pt x="404388" y="440602"/>
                      <a:pt x="392317" y="440602"/>
                    </a:cubicBezTo>
                    <a:lnTo>
                      <a:pt x="314608" y="440602"/>
                    </a:lnTo>
                    <a:close/>
                  </a:path>
                </a:pathLst>
              </a:custGeom>
              <a:solidFill>
                <a:schemeClr val="accent3">
                  <a:lumMod val="50000"/>
                </a:schemeClr>
              </a:solidFill>
              <a:ln w="7545" cap="flat">
                <a:noFill/>
                <a:prstDash val="solid"/>
                <a:miter/>
              </a:ln>
            </p:spPr>
            <p:txBody>
              <a:bodyPr rtlCol="0" anchor="ctr"/>
              <a:lstStyle/>
              <a:p>
                <a:endParaRPr lang="en-US"/>
              </a:p>
            </p:txBody>
          </p:sp>
          <p:sp>
            <p:nvSpPr>
              <p:cNvPr id="64" name="Freeform: Shape 63">
                <a:extLst>
                  <a:ext uri="{FF2B5EF4-FFF2-40B4-BE49-F238E27FC236}">
                    <a16:creationId xmlns:a16="http://schemas.microsoft.com/office/drawing/2014/main" id="{B9690716-9C05-48B4-9278-48B7AF1C02AE}"/>
                  </a:ext>
                </a:extLst>
              </p:cNvPr>
              <p:cNvSpPr/>
              <p:nvPr/>
            </p:nvSpPr>
            <p:spPr>
              <a:xfrm>
                <a:off x="6368011" y="5686397"/>
                <a:ext cx="1080572" cy="766589"/>
              </a:xfrm>
              <a:custGeom>
                <a:avLst/>
                <a:gdLst>
                  <a:gd name="connsiteX0" fmla="*/ 1673780 w 1674534"/>
                  <a:gd name="connsiteY0" fmla="*/ 507103 h 1187963"/>
                  <a:gd name="connsiteX1" fmla="*/ 491549 w 1674534"/>
                  <a:gd name="connsiteY1" fmla="*/ 498050 h 1187963"/>
                  <a:gd name="connsiteX2" fmla="*/ 468915 w 1674534"/>
                  <a:gd name="connsiteY2" fmla="*/ 517666 h 1187963"/>
                  <a:gd name="connsiteX3" fmla="*/ 473442 w 1674534"/>
                  <a:gd name="connsiteY3" fmla="*/ 667802 h 1187963"/>
                  <a:gd name="connsiteX4" fmla="*/ 502112 w 1674534"/>
                  <a:gd name="connsiteY4" fmla="*/ 691191 h 1187963"/>
                  <a:gd name="connsiteX5" fmla="*/ 622824 w 1674534"/>
                  <a:gd name="connsiteY5" fmla="*/ 690436 h 1187963"/>
                  <a:gd name="connsiteX6" fmla="*/ 656020 w 1674534"/>
                  <a:gd name="connsiteY6" fmla="*/ 720614 h 1187963"/>
                  <a:gd name="connsiteX7" fmla="*/ 656020 w 1674534"/>
                  <a:gd name="connsiteY7" fmla="*/ 992218 h 1187963"/>
                  <a:gd name="connsiteX8" fmla="*/ 625087 w 1674534"/>
                  <a:gd name="connsiteY8" fmla="*/ 1030696 h 1187963"/>
                  <a:gd name="connsiteX9" fmla="*/ 203346 w 1674534"/>
                  <a:gd name="connsiteY9" fmla="*/ 811904 h 1187963"/>
                  <a:gd name="connsiteX10" fmla="*/ 197311 w 1674534"/>
                  <a:gd name="connsiteY10" fmla="*/ 400725 h 1187963"/>
                  <a:gd name="connsiteX11" fmla="*/ 480986 w 1674534"/>
                  <a:gd name="connsiteY11" fmla="*/ 154018 h 1187963"/>
                  <a:gd name="connsiteX12" fmla="*/ 745046 w 1674534"/>
                  <a:gd name="connsiteY12" fmla="*/ 192495 h 1187963"/>
                  <a:gd name="connsiteX13" fmla="*/ 775978 w 1674534"/>
                  <a:gd name="connsiteY13" fmla="*/ 75555 h 1187963"/>
                  <a:gd name="connsiteX14" fmla="*/ 752590 w 1674534"/>
                  <a:gd name="connsiteY14" fmla="*/ 34815 h 1187963"/>
                  <a:gd name="connsiteX15" fmla="*/ 594909 w 1674534"/>
                  <a:gd name="connsiteY15" fmla="*/ 2373 h 1187963"/>
                  <a:gd name="connsiteX16" fmla="*/ 46420 w 1674534"/>
                  <a:gd name="connsiteY16" fmla="*/ 339614 h 1187963"/>
                  <a:gd name="connsiteX17" fmla="*/ 53965 w 1674534"/>
                  <a:gd name="connsiteY17" fmla="*/ 892630 h 1187963"/>
                  <a:gd name="connsiteX18" fmla="*/ 344430 w 1674534"/>
                  <a:gd name="connsiteY18" fmla="*/ 1164989 h 1187963"/>
                  <a:gd name="connsiteX19" fmla="*/ 788049 w 1674534"/>
                  <a:gd name="connsiteY19" fmla="*/ 1137828 h 1187963"/>
                  <a:gd name="connsiteX20" fmla="*/ 810683 w 1674534"/>
                  <a:gd name="connsiteY20" fmla="*/ 1097088 h 1187963"/>
                  <a:gd name="connsiteX21" fmla="*/ 809929 w 1674534"/>
                  <a:gd name="connsiteY21" fmla="*/ 685909 h 1187963"/>
                  <a:gd name="connsiteX22" fmla="*/ 841617 w 1674534"/>
                  <a:gd name="connsiteY22" fmla="*/ 654977 h 1187963"/>
                  <a:gd name="connsiteX23" fmla="*/ 1674535 w 1674534"/>
                  <a:gd name="connsiteY23" fmla="*/ 661767 h 1187963"/>
                  <a:gd name="connsiteX24" fmla="*/ 1674535 w 1674534"/>
                  <a:gd name="connsiteY24" fmla="*/ 507103 h 1187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674534" h="1187963">
                    <a:moveTo>
                      <a:pt x="1673780" y="507103"/>
                    </a:moveTo>
                    <a:cubicBezTo>
                      <a:pt x="1630777" y="504840"/>
                      <a:pt x="524745" y="500314"/>
                      <a:pt x="491549" y="498050"/>
                    </a:cubicBezTo>
                    <a:cubicBezTo>
                      <a:pt x="474950" y="496541"/>
                      <a:pt x="468161" y="501068"/>
                      <a:pt x="468915" y="517666"/>
                    </a:cubicBezTo>
                    <a:cubicBezTo>
                      <a:pt x="471178" y="567460"/>
                      <a:pt x="465897" y="618008"/>
                      <a:pt x="473442" y="667802"/>
                    </a:cubicBezTo>
                    <a:cubicBezTo>
                      <a:pt x="476460" y="688927"/>
                      <a:pt x="484759" y="691945"/>
                      <a:pt x="502112" y="691191"/>
                    </a:cubicBezTo>
                    <a:cubicBezTo>
                      <a:pt x="542097" y="690436"/>
                      <a:pt x="582838" y="691945"/>
                      <a:pt x="622824" y="690436"/>
                    </a:cubicBezTo>
                    <a:cubicBezTo>
                      <a:pt x="645458" y="689682"/>
                      <a:pt x="656020" y="694208"/>
                      <a:pt x="656020" y="720614"/>
                    </a:cubicBezTo>
                    <a:cubicBezTo>
                      <a:pt x="654511" y="811149"/>
                      <a:pt x="654511" y="901684"/>
                      <a:pt x="656020" y="992218"/>
                    </a:cubicBezTo>
                    <a:cubicBezTo>
                      <a:pt x="656775" y="1017116"/>
                      <a:pt x="644703" y="1026169"/>
                      <a:pt x="625087" y="1030696"/>
                    </a:cubicBezTo>
                    <a:cubicBezTo>
                      <a:pt x="441755" y="1069173"/>
                      <a:pt x="274265" y="1015607"/>
                      <a:pt x="203346" y="811904"/>
                    </a:cubicBezTo>
                    <a:cubicBezTo>
                      <a:pt x="155816" y="676856"/>
                      <a:pt x="155062" y="537282"/>
                      <a:pt x="197311" y="400725"/>
                    </a:cubicBezTo>
                    <a:cubicBezTo>
                      <a:pt x="240315" y="261905"/>
                      <a:pt x="333113" y="174389"/>
                      <a:pt x="480986" y="154018"/>
                    </a:cubicBezTo>
                    <a:cubicBezTo>
                      <a:pt x="571521" y="141193"/>
                      <a:pt x="658284" y="154773"/>
                      <a:pt x="745046" y="192495"/>
                    </a:cubicBezTo>
                    <a:cubicBezTo>
                      <a:pt x="755608" y="152509"/>
                      <a:pt x="763907" y="114032"/>
                      <a:pt x="775978" y="75555"/>
                    </a:cubicBezTo>
                    <a:cubicBezTo>
                      <a:pt x="783523" y="51412"/>
                      <a:pt x="773716" y="43113"/>
                      <a:pt x="752590" y="34815"/>
                    </a:cubicBezTo>
                    <a:cubicBezTo>
                      <a:pt x="701287" y="15199"/>
                      <a:pt x="648475" y="6900"/>
                      <a:pt x="594909" y="2373"/>
                    </a:cubicBezTo>
                    <a:cubicBezTo>
                      <a:pt x="361028" y="-17243"/>
                      <a:pt x="136955" y="83854"/>
                      <a:pt x="46420" y="339614"/>
                    </a:cubicBezTo>
                    <a:cubicBezTo>
                      <a:pt x="-19218" y="523702"/>
                      <a:pt x="-13936" y="710052"/>
                      <a:pt x="53965" y="892630"/>
                    </a:cubicBezTo>
                    <a:cubicBezTo>
                      <a:pt x="105267" y="1029941"/>
                      <a:pt x="201084" y="1125757"/>
                      <a:pt x="344430" y="1164989"/>
                    </a:cubicBezTo>
                    <a:cubicBezTo>
                      <a:pt x="494567" y="1206484"/>
                      <a:pt x="643194" y="1188377"/>
                      <a:pt x="788049" y="1137828"/>
                    </a:cubicBezTo>
                    <a:cubicBezTo>
                      <a:pt x="809929" y="1130284"/>
                      <a:pt x="810683" y="1115949"/>
                      <a:pt x="810683" y="1097088"/>
                    </a:cubicBezTo>
                    <a:cubicBezTo>
                      <a:pt x="809929" y="959777"/>
                      <a:pt x="811438" y="823220"/>
                      <a:pt x="809929" y="685909"/>
                    </a:cubicBezTo>
                    <a:cubicBezTo>
                      <a:pt x="809929" y="661013"/>
                      <a:pt x="816719" y="654222"/>
                      <a:pt x="841617" y="654977"/>
                    </a:cubicBezTo>
                    <a:cubicBezTo>
                      <a:pt x="939696" y="657240"/>
                      <a:pt x="1519871" y="657240"/>
                      <a:pt x="1674535" y="661767"/>
                    </a:cubicBezTo>
                    <a:lnTo>
                      <a:pt x="1674535" y="507103"/>
                    </a:lnTo>
                    <a:close/>
                  </a:path>
                </a:pathLst>
              </a:custGeom>
              <a:grpFill/>
              <a:ln w="7545" cap="flat">
                <a:noFill/>
                <a:prstDash val="solid"/>
                <a:miter/>
              </a:ln>
            </p:spPr>
            <p:txBody>
              <a:bodyPr rtlCol="0" anchor="ctr"/>
              <a:lstStyle/>
              <a:p>
                <a:endParaRPr lang="en-US"/>
              </a:p>
            </p:txBody>
          </p:sp>
          <p:sp>
            <p:nvSpPr>
              <p:cNvPr id="65" name="Freeform: Shape 64">
                <a:extLst>
                  <a:ext uri="{FF2B5EF4-FFF2-40B4-BE49-F238E27FC236}">
                    <a16:creationId xmlns:a16="http://schemas.microsoft.com/office/drawing/2014/main" id="{98C5DAA6-31CB-48FF-841A-A1B9E09AAE54}"/>
                  </a:ext>
                </a:extLst>
              </p:cNvPr>
              <p:cNvSpPr/>
              <p:nvPr/>
            </p:nvSpPr>
            <p:spPr>
              <a:xfrm>
                <a:off x="1674291" y="6016064"/>
                <a:ext cx="505986" cy="502125"/>
              </a:xfrm>
              <a:custGeom>
                <a:avLst/>
                <a:gdLst>
                  <a:gd name="connsiteX0" fmla="*/ 436854 w 505986"/>
                  <a:gd name="connsiteY0" fmla="*/ 0 h 502125"/>
                  <a:gd name="connsiteX1" fmla="*/ 505986 w 505986"/>
                  <a:gd name="connsiteY1" fmla="*/ 0 h 502125"/>
                  <a:gd name="connsiteX2" fmla="*/ 500144 w 505986"/>
                  <a:gd name="connsiteY2" fmla="*/ 369517 h 502125"/>
                  <a:gd name="connsiteX3" fmla="*/ 375025 w 505986"/>
                  <a:gd name="connsiteY3" fmla="*/ 498531 h 502125"/>
                  <a:gd name="connsiteX4" fmla="*/ 13966 w 505986"/>
                  <a:gd name="connsiteY4" fmla="*/ 502122 h 502125"/>
                  <a:gd name="connsiteX5" fmla="*/ 0 w 505986"/>
                  <a:gd name="connsiteY5" fmla="*/ 502077 h 502125"/>
                  <a:gd name="connsiteX6" fmla="*/ 0 w 505986"/>
                  <a:gd name="connsiteY6" fmla="*/ 432700 h 502125"/>
                  <a:gd name="connsiteX7" fmla="*/ 42020 w 505986"/>
                  <a:gd name="connsiteY7" fmla="*/ 432503 h 502125"/>
                  <a:gd name="connsiteX8" fmla="*/ 359932 w 505986"/>
                  <a:gd name="connsiteY8" fmla="*/ 430860 h 502125"/>
                  <a:gd name="connsiteX9" fmla="*/ 429551 w 505986"/>
                  <a:gd name="connsiteY9" fmla="*/ 362701 h 502125"/>
                  <a:gd name="connsiteX10" fmla="*/ 436854 w 505986"/>
                  <a:gd name="connsiteY10" fmla="*/ 0 h 502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05986" h="502125">
                    <a:moveTo>
                      <a:pt x="436854" y="0"/>
                    </a:moveTo>
                    <a:lnTo>
                      <a:pt x="505986" y="0"/>
                    </a:lnTo>
                    <a:cubicBezTo>
                      <a:pt x="505500" y="487"/>
                      <a:pt x="501605" y="255108"/>
                      <a:pt x="500144" y="369517"/>
                    </a:cubicBezTo>
                    <a:cubicBezTo>
                      <a:pt x="499171" y="450821"/>
                      <a:pt x="455354" y="496584"/>
                      <a:pt x="375025" y="498531"/>
                    </a:cubicBezTo>
                    <a:cubicBezTo>
                      <a:pt x="254774" y="501453"/>
                      <a:pt x="134400" y="502183"/>
                      <a:pt x="13966" y="502122"/>
                    </a:cubicBezTo>
                    <a:lnTo>
                      <a:pt x="0" y="502077"/>
                    </a:lnTo>
                    <a:lnTo>
                      <a:pt x="0" y="432700"/>
                    </a:lnTo>
                    <a:lnTo>
                      <a:pt x="42020" y="432503"/>
                    </a:lnTo>
                    <a:cubicBezTo>
                      <a:pt x="204019" y="431712"/>
                      <a:pt x="356767" y="430860"/>
                      <a:pt x="359932" y="430860"/>
                    </a:cubicBezTo>
                    <a:cubicBezTo>
                      <a:pt x="416893" y="429886"/>
                      <a:pt x="426630" y="418689"/>
                      <a:pt x="429551" y="362701"/>
                    </a:cubicBezTo>
                    <a:cubicBezTo>
                      <a:pt x="433933" y="271661"/>
                      <a:pt x="435393" y="21907"/>
                      <a:pt x="436854" y="0"/>
                    </a:cubicBezTo>
                    <a:close/>
                  </a:path>
                </a:pathLst>
              </a:custGeom>
              <a:grpFill/>
              <a:ln w="7545" cap="flat">
                <a:noFill/>
                <a:prstDash val="solid"/>
                <a:miter/>
              </a:ln>
            </p:spPr>
            <p:txBody>
              <a:bodyPr wrap="square" rtlCol="0" anchor="ctr">
                <a:noAutofit/>
              </a:bodyPr>
              <a:lstStyle/>
              <a:p>
                <a:endParaRPr lang="en-US"/>
              </a:p>
            </p:txBody>
          </p:sp>
        </p:grpSp>
      </p:grpSp>
      <p:sp>
        <p:nvSpPr>
          <p:cNvPr id="71" name="TextBox 70">
            <a:extLst>
              <a:ext uri="{FF2B5EF4-FFF2-40B4-BE49-F238E27FC236}">
                <a16:creationId xmlns:a16="http://schemas.microsoft.com/office/drawing/2014/main" id="{0787B80C-8F1C-4935-AAA0-6A7272531908}"/>
              </a:ext>
            </a:extLst>
          </p:cNvPr>
          <p:cNvSpPr txBox="1"/>
          <p:nvPr/>
        </p:nvSpPr>
        <p:spPr>
          <a:xfrm>
            <a:off x="512968" y="1296375"/>
            <a:ext cx="3529689" cy="1302921"/>
          </a:xfrm>
          <a:prstGeom prst="rect">
            <a:avLst/>
          </a:prstGeom>
          <a:noFill/>
        </p:spPr>
        <p:txBody>
          <a:bodyPr wrap="square" rtlCol="0">
            <a:spAutoFit/>
          </a:bodyPr>
          <a:lstStyle/>
          <a:p>
            <a:pPr>
              <a:spcBef>
                <a:spcPts val="100"/>
              </a:spcBef>
              <a:spcAft>
                <a:spcPts val="100"/>
              </a:spcAft>
            </a:pPr>
            <a:r>
              <a:rPr lang="en-US" sz="900" b="1"/>
              <a:t>General Learning Platforms</a:t>
            </a:r>
          </a:p>
          <a:p>
            <a:pPr defTabSz="361950">
              <a:spcBef>
                <a:spcPts val="100"/>
              </a:spcBef>
              <a:spcAft>
                <a:spcPts val="100"/>
              </a:spcAft>
            </a:pPr>
            <a:r>
              <a:rPr lang="en-US" sz="900">
                <a:hlinkClick r:id="rId2"/>
              </a:rPr>
              <a:t>Khan Academy Kids</a:t>
            </a:r>
            <a:r>
              <a:rPr lang="en-US" sz="900"/>
              <a:t>: Offers engaging lessons in math, reading, and social-emotional learning.</a:t>
            </a:r>
          </a:p>
          <a:p>
            <a:pPr defTabSz="361950">
              <a:spcBef>
                <a:spcPts val="100"/>
              </a:spcBef>
              <a:spcAft>
                <a:spcPts val="100"/>
              </a:spcAft>
            </a:pPr>
            <a:r>
              <a:rPr lang="en-US" sz="900" err="1">
                <a:hlinkClick r:id="rId3"/>
              </a:rPr>
              <a:t>ABCmouse</a:t>
            </a:r>
            <a:r>
              <a:rPr lang="en-US" sz="900"/>
              <a:t>: Provides a comprehensive early learning app covering reading, math, science, and art.</a:t>
            </a:r>
          </a:p>
          <a:p>
            <a:pPr defTabSz="361950">
              <a:spcBef>
                <a:spcPts val="100"/>
              </a:spcBef>
              <a:spcAft>
                <a:spcPts val="100"/>
              </a:spcAft>
            </a:pPr>
            <a:r>
              <a:rPr lang="en-US" sz="900">
                <a:hlinkClick r:id="rId4"/>
              </a:rPr>
              <a:t>PBS Kids</a:t>
            </a:r>
            <a:r>
              <a:rPr lang="en-US" sz="900"/>
              <a:t>: Features educational games and videos from favorite PBS Kids shows.</a:t>
            </a:r>
          </a:p>
          <a:p>
            <a:pPr defTabSz="361950">
              <a:spcBef>
                <a:spcPts val="100"/>
              </a:spcBef>
              <a:spcAft>
                <a:spcPts val="100"/>
              </a:spcAft>
            </a:pPr>
            <a:r>
              <a:rPr lang="en-US" sz="900">
                <a:hlinkClick r:id="rId5"/>
              </a:rPr>
              <a:t>Starfall</a:t>
            </a:r>
            <a:r>
              <a:rPr lang="en-US" sz="900"/>
              <a:t>: Focuses on reading, phonics, and math activities.</a:t>
            </a:r>
          </a:p>
        </p:txBody>
      </p:sp>
      <p:sp>
        <p:nvSpPr>
          <p:cNvPr id="74" name="TextBox 73">
            <a:extLst>
              <a:ext uri="{FF2B5EF4-FFF2-40B4-BE49-F238E27FC236}">
                <a16:creationId xmlns:a16="http://schemas.microsoft.com/office/drawing/2014/main" id="{E26E0AEE-A549-D2AC-786B-645EE0E6BED0}"/>
              </a:ext>
            </a:extLst>
          </p:cNvPr>
          <p:cNvSpPr txBox="1"/>
          <p:nvPr/>
        </p:nvSpPr>
        <p:spPr>
          <a:xfrm>
            <a:off x="512968" y="2656415"/>
            <a:ext cx="3529689" cy="938719"/>
          </a:xfrm>
          <a:prstGeom prst="rect">
            <a:avLst/>
          </a:prstGeom>
          <a:noFill/>
        </p:spPr>
        <p:txBody>
          <a:bodyPr wrap="square" rtlCol="0">
            <a:spAutoFit/>
          </a:bodyPr>
          <a:lstStyle/>
          <a:p>
            <a:pPr>
              <a:spcBef>
                <a:spcPts val="150"/>
              </a:spcBef>
              <a:spcAft>
                <a:spcPts val="150"/>
              </a:spcAft>
            </a:pPr>
            <a:r>
              <a:rPr lang="en-US" sz="900" b="1"/>
              <a:t>Reading and Literacy</a:t>
            </a:r>
          </a:p>
          <a:p>
            <a:pPr>
              <a:spcBef>
                <a:spcPts val="150"/>
              </a:spcBef>
              <a:spcAft>
                <a:spcPts val="150"/>
              </a:spcAft>
            </a:pPr>
            <a:r>
              <a:rPr lang="en-US" sz="900">
                <a:hlinkClick r:id="rId6"/>
              </a:rPr>
              <a:t>Storyline Online</a:t>
            </a:r>
            <a:r>
              <a:rPr lang="en-US" sz="900"/>
              <a:t>: Features actors reading children’s books aloud.</a:t>
            </a:r>
          </a:p>
          <a:p>
            <a:pPr>
              <a:spcBef>
                <a:spcPts val="150"/>
              </a:spcBef>
              <a:spcAft>
                <a:spcPts val="150"/>
              </a:spcAft>
            </a:pPr>
            <a:r>
              <a:rPr lang="en-US" sz="900">
                <a:hlinkClick r:id="rId7"/>
              </a:rPr>
              <a:t>Epic!</a:t>
            </a:r>
            <a:r>
              <a:rPr lang="en-US" sz="900"/>
              <a:t>: Offers a huge library of books for children, free for educators.</a:t>
            </a:r>
          </a:p>
          <a:p>
            <a:pPr>
              <a:spcBef>
                <a:spcPts val="150"/>
              </a:spcBef>
              <a:spcAft>
                <a:spcPts val="150"/>
              </a:spcAft>
            </a:pPr>
            <a:r>
              <a:rPr lang="en-US" sz="900">
                <a:hlinkClick r:id="rId8"/>
              </a:rPr>
              <a:t>Oxford Owl</a:t>
            </a:r>
            <a:r>
              <a:rPr lang="en-US" sz="900"/>
              <a:t>: Provides free eBooks and reading resources.</a:t>
            </a:r>
          </a:p>
        </p:txBody>
      </p:sp>
      <p:sp>
        <p:nvSpPr>
          <p:cNvPr id="88" name="TextBox 87">
            <a:extLst>
              <a:ext uri="{FF2B5EF4-FFF2-40B4-BE49-F238E27FC236}">
                <a16:creationId xmlns:a16="http://schemas.microsoft.com/office/drawing/2014/main" id="{BDBC08B2-BFE9-2BCE-8E94-A76B32D4907B}"/>
              </a:ext>
            </a:extLst>
          </p:cNvPr>
          <p:cNvSpPr txBox="1"/>
          <p:nvPr/>
        </p:nvSpPr>
        <p:spPr>
          <a:xfrm>
            <a:off x="512968" y="3580027"/>
            <a:ext cx="3607095" cy="938719"/>
          </a:xfrm>
          <a:prstGeom prst="rect">
            <a:avLst/>
          </a:prstGeom>
          <a:noFill/>
        </p:spPr>
        <p:txBody>
          <a:bodyPr wrap="square" rtlCol="0">
            <a:spAutoFit/>
          </a:bodyPr>
          <a:lstStyle>
            <a:defPPr>
              <a:defRPr lang="en-US"/>
            </a:defPPr>
            <a:lvl1pPr algn="r">
              <a:spcBef>
                <a:spcPts val="200"/>
              </a:spcBef>
              <a:spcAft>
                <a:spcPts val="200"/>
              </a:spcAft>
              <a:defRPr sz="900" b="1"/>
            </a:lvl1pPr>
          </a:lstStyle>
          <a:p>
            <a:pPr algn="l">
              <a:spcBef>
                <a:spcPts val="150"/>
              </a:spcBef>
              <a:spcAft>
                <a:spcPts val="150"/>
              </a:spcAft>
            </a:pPr>
            <a:r>
              <a:rPr lang="en-US"/>
              <a:t>Math</a:t>
            </a:r>
          </a:p>
          <a:p>
            <a:pPr algn="l">
              <a:spcBef>
                <a:spcPts val="150"/>
              </a:spcBef>
              <a:spcAft>
                <a:spcPts val="150"/>
              </a:spcAft>
            </a:pPr>
            <a:r>
              <a:rPr lang="en-US" b="0">
                <a:hlinkClick r:id="rId9"/>
              </a:rPr>
              <a:t>Prodigy</a:t>
            </a:r>
            <a:r>
              <a:rPr lang="en-US" b="0"/>
              <a:t>: A fun math game that covers a range of skills.</a:t>
            </a:r>
          </a:p>
          <a:p>
            <a:pPr algn="l">
              <a:spcBef>
                <a:spcPts val="150"/>
              </a:spcBef>
              <a:spcAft>
                <a:spcPts val="150"/>
              </a:spcAft>
            </a:pPr>
            <a:r>
              <a:rPr lang="en-US" b="0">
                <a:hlinkClick r:id="rId10"/>
              </a:rPr>
              <a:t>Coolmath4Kids</a:t>
            </a:r>
            <a:r>
              <a:rPr lang="en-US" b="0"/>
              <a:t>: Games and activities that make learning math fun.</a:t>
            </a:r>
          </a:p>
          <a:p>
            <a:pPr algn="l">
              <a:spcBef>
                <a:spcPts val="150"/>
              </a:spcBef>
              <a:spcAft>
                <a:spcPts val="150"/>
              </a:spcAft>
            </a:pPr>
            <a:r>
              <a:rPr lang="en-US" b="0">
                <a:hlinkClick r:id="rId11"/>
              </a:rPr>
              <a:t>Math Playground</a:t>
            </a:r>
            <a:r>
              <a:rPr lang="en-US" b="0"/>
              <a:t>: Offers a variety of math games and problem-solving activities.</a:t>
            </a:r>
          </a:p>
        </p:txBody>
      </p:sp>
      <p:sp>
        <p:nvSpPr>
          <p:cNvPr id="76" name="TextBox 75">
            <a:extLst>
              <a:ext uri="{FF2B5EF4-FFF2-40B4-BE49-F238E27FC236}">
                <a16:creationId xmlns:a16="http://schemas.microsoft.com/office/drawing/2014/main" id="{FC48BDE3-2903-DE20-4C92-9039B323E80B}"/>
              </a:ext>
            </a:extLst>
          </p:cNvPr>
          <p:cNvSpPr txBox="1"/>
          <p:nvPr/>
        </p:nvSpPr>
        <p:spPr>
          <a:xfrm>
            <a:off x="8229071" y="1583899"/>
            <a:ext cx="2816508" cy="887422"/>
          </a:xfrm>
          <a:prstGeom prst="rect">
            <a:avLst/>
          </a:prstGeom>
          <a:noFill/>
        </p:spPr>
        <p:txBody>
          <a:bodyPr wrap="square">
            <a:spAutoFit/>
          </a:bodyPr>
          <a:lstStyle/>
          <a:p>
            <a:pPr>
              <a:spcBef>
                <a:spcPts val="150"/>
              </a:spcBef>
              <a:spcAft>
                <a:spcPts val="150"/>
              </a:spcAft>
            </a:pPr>
            <a:r>
              <a:rPr lang="en-US" sz="900" b="1"/>
              <a:t>Coding and Technology</a:t>
            </a:r>
          </a:p>
          <a:p>
            <a:pPr>
              <a:spcBef>
                <a:spcPts val="150"/>
              </a:spcBef>
              <a:spcAft>
                <a:spcPts val="150"/>
              </a:spcAft>
            </a:pPr>
            <a:r>
              <a:rPr lang="en-US" sz="900">
                <a:hlinkClick r:id="rId12"/>
              </a:rPr>
              <a:t>Code.org</a:t>
            </a:r>
            <a:r>
              <a:rPr lang="en-US" sz="900"/>
              <a:t>: Provides fun and interactive coding lessons for young children.</a:t>
            </a:r>
          </a:p>
          <a:p>
            <a:pPr>
              <a:spcBef>
                <a:spcPts val="150"/>
              </a:spcBef>
              <a:spcAft>
                <a:spcPts val="150"/>
              </a:spcAft>
            </a:pPr>
            <a:r>
              <a:rPr lang="en-US" sz="900">
                <a:hlinkClick r:id="rId13"/>
              </a:rPr>
              <a:t>Scratch Jr.</a:t>
            </a:r>
            <a:r>
              <a:rPr lang="en-US" sz="900"/>
              <a:t>: A coding app designed for younger children to create their own stories and games.</a:t>
            </a:r>
          </a:p>
        </p:txBody>
      </p:sp>
      <p:sp>
        <p:nvSpPr>
          <p:cNvPr id="80" name="TextBox 79">
            <a:extLst>
              <a:ext uri="{FF2B5EF4-FFF2-40B4-BE49-F238E27FC236}">
                <a16:creationId xmlns:a16="http://schemas.microsoft.com/office/drawing/2014/main" id="{DA32FA42-582A-F98B-0506-E155B3DE6192}"/>
              </a:ext>
            </a:extLst>
          </p:cNvPr>
          <p:cNvSpPr txBox="1"/>
          <p:nvPr/>
        </p:nvSpPr>
        <p:spPr>
          <a:xfrm>
            <a:off x="8229071" y="3631324"/>
            <a:ext cx="3375408" cy="887422"/>
          </a:xfrm>
          <a:prstGeom prst="rect">
            <a:avLst/>
          </a:prstGeom>
          <a:noFill/>
        </p:spPr>
        <p:txBody>
          <a:bodyPr wrap="square">
            <a:spAutoFit/>
          </a:bodyPr>
          <a:lstStyle/>
          <a:p>
            <a:pPr>
              <a:spcBef>
                <a:spcPts val="150"/>
              </a:spcBef>
              <a:spcAft>
                <a:spcPts val="150"/>
              </a:spcAft>
            </a:pPr>
            <a:r>
              <a:rPr lang="en-US" sz="900" b="1"/>
              <a:t>Science</a:t>
            </a:r>
          </a:p>
          <a:p>
            <a:pPr>
              <a:spcBef>
                <a:spcPts val="150"/>
              </a:spcBef>
              <a:spcAft>
                <a:spcPts val="150"/>
              </a:spcAft>
            </a:pPr>
            <a:r>
              <a:rPr lang="en-US" sz="900">
                <a:hlinkClick r:id="rId14"/>
              </a:rPr>
              <a:t>National Geographic Kids</a:t>
            </a:r>
            <a:r>
              <a:rPr lang="en-US" sz="900"/>
              <a:t>: Educational videos, games, and activities related to science and nature.</a:t>
            </a:r>
          </a:p>
          <a:p>
            <a:pPr>
              <a:spcBef>
                <a:spcPts val="150"/>
              </a:spcBef>
              <a:spcAft>
                <a:spcPts val="150"/>
              </a:spcAft>
            </a:pPr>
            <a:r>
              <a:rPr lang="en-US" sz="900">
                <a:hlinkClick r:id="rId15"/>
              </a:rPr>
              <a:t>Mystery Science</a:t>
            </a:r>
            <a:r>
              <a:rPr lang="en-US" sz="900"/>
              <a:t>: Provides science lessons that spark curiosity.</a:t>
            </a:r>
          </a:p>
        </p:txBody>
      </p:sp>
      <p:sp>
        <p:nvSpPr>
          <p:cNvPr id="82" name="TextBox 81">
            <a:extLst>
              <a:ext uri="{FF2B5EF4-FFF2-40B4-BE49-F238E27FC236}">
                <a16:creationId xmlns:a16="http://schemas.microsoft.com/office/drawing/2014/main" id="{56C54E63-4822-B52E-120F-A62FDBB891CA}"/>
              </a:ext>
            </a:extLst>
          </p:cNvPr>
          <p:cNvSpPr txBox="1"/>
          <p:nvPr/>
        </p:nvSpPr>
        <p:spPr>
          <a:xfrm>
            <a:off x="8229071" y="2722606"/>
            <a:ext cx="3592514" cy="748923"/>
          </a:xfrm>
          <a:prstGeom prst="rect">
            <a:avLst/>
          </a:prstGeom>
          <a:noFill/>
        </p:spPr>
        <p:txBody>
          <a:bodyPr wrap="square">
            <a:spAutoFit/>
          </a:bodyPr>
          <a:lstStyle/>
          <a:p>
            <a:pPr>
              <a:spcBef>
                <a:spcPts val="150"/>
              </a:spcBef>
              <a:spcAft>
                <a:spcPts val="150"/>
              </a:spcAft>
            </a:pPr>
            <a:r>
              <a:rPr lang="en-US" sz="900" b="1"/>
              <a:t>Art and Creativity</a:t>
            </a:r>
          </a:p>
          <a:p>
            <a:pPr>
              <a:spcBef>
                <a:spcPts val="150"/>
              </a:spcBef>
              <a:spcAft>
                <a:spcPts val="150"/>
              </a:spcAft>
            </a:pPr>
            <a:r>
              <a:rPr lang="en-US" sz="900">
                <a:hlinkClick r:id="rId16"/>
              </a:rPr>
              <a:t>Crayola</a:t>
            </a:r>
            <a:r>
              <a:rPr lang="en-US" sz="900"/>
              <a:t>: Offers coloring pages, DIY crafts, and lesson plans.</a:t>
            </a:r>
          </a:p>
          <a:p>
            <a:pPr>
              <a:spcBef>
                <a:spcPts val="150"/>
              </a:spcBef>
              <a:spcAft>
                <a:spcPts val="150"/>
              </a:spcAft>
            </a:pPr>
            <a:r>
              <a:rPr lang="en-US" sz="900">
                <a:hlinkClick r:id="rId17"/>
              </a:rPr>
              <a:t>Art for Kids Hub</a:t>
            </a:r>
            <a:r>
              <a:rPr lang="en-US" sz="900"/>
              <a:t>: YouTube channel with step-by-step drawing tutorials.</a:t>
            </a:r>
          </a:p>
        </p:txBody>
      </p:sp>
      <p:pic>
        <p:nvPicPr>
          <p:cNvPr id="73" name="Graphic 72" descr="Microscope with solid fill">
            <a:extLst>
              <a:ext uri="{FF2B5EF4-FFF2-40B4-BE49-F238E27FC236}">
                <a16:creationId xmlns:a16="http://schemas.microsoft.com/office/drawing/2014/main" id="{0A43A60D-0F37-5AB4-7646-5A9AC2F86545}"/>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7402475" y="3856548"/>
            <a:ext cx="360000" cy="360000"/>
          </a:xfrm>
          <a:prstGeom prst="rect">
            <a:avLst/>
          </a:prstGeom>
        </p:spPr>
      </p:pic>
      <p:pic>
        <p:nvPicPr>
          <p:cNvPr id="77" name="Graphic 76" descr="Programmer male with solid fill">
            <a:extLst>
              <a:ext uri="{FF2B5EF4-FFF2-40B4-BE49-F238E27FC236}">
                <a16:creationId xmlns:a16="http://schemas.microsoft.com/office/drawing/2014/main" id="{349C9B0D-17AC-ECA2-FDCF-65F74B204669}"/>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7425849" y="1825273"/>
            <a:ext cx="360000" cy="360000"/>
          </a:xfrm>
          <a:prstGeom prst="rect">
            <a:avLst/>
          </a:prstGeom>
        </p:spPr>
      </p:pic>
      <p:pic>
        <p:nvPicPr>
          <p:cNvPr id="79" name="Graphic 78" descr="Mathematics with solid fill">
            <a:extLst>
              <a:ext uri="{FF2B5EF4-FFF2-40B4-BE49-F238E27FC236}">
                <a16:creationId xmlns:a16="http://schemas.microsoft.com/office/drawing/2014/main" id="{C26E9BA6-D954-118B-BA47-D446CA6768C4}"/>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4448605" y="3886543"/>
            <a:ext cx="360000" cy="360000"/>
          </a:xfrm>
          <a:prstGeom prst="rect">
            <a:avLst/>
          </a:prstGeom>
        </p:spPr>
      </p:pic>
      <p:pic>
        <p:nvPicPr>
          <p:cNvPr id="83" name="Graphic 82" descr="Storytelling with solid fill">
            <a:extLst>
              <a:ext uri="{FF2B5EF4-FFF2-40B4-BE49-F238E27FC236}">
                <a16:creationId xmlns:a16="http://schemas.microsoft.com/office/drawing/2014/main" id="{E93ED734-C2C3-84EE-370E-C8662307ADC1}"/>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4442142" y="2847121"/>
            <a:ext cx="360000" cy="360000"/>
          </a:xfrm>
          <a:prstGeom prst="rect">
            <a:avLst/>
          </a:prstGeom>
        </p:spPr>
      </p:pic>
      <p:pic>
        <p:nvPicPr>
          <p:cNvPr id="87" name="Graphic 86" descr="Artist female with solid fill">
            <a:extLst>
              <a:ext uri="{FF2B5EF4-FFF2-40B4-BE49-F238E27FC236}">
                <a16:creationId xmlns:a16="http://schemas.microsoft.com/office/drawing/2014/main" id="{00C81163-FC12-F40E-7023-2F3A2DEC4A47}"/>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7414282" y="2853374"/>
            <a:ext cx="360000" cy="360000"/>
          </a:xfrm>
          <a:prstGeom prst="rect">
            <a:avLst/>
          </a:prstGeom>
        </p:spPr>
      </p:pic>
    </p:spTree>
    <p:extLst>
      <p:ext uri="{BB962C8B-B14F-4D97-AF65-F5344CB8AC3E}">
        <p14:creationId xmlns:p14="http://schemas.microsoft.com/office/powerpoint/2010/main" val="259702605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Teaching Strategies - Examples</a:t>
            </a:r>
          </a:p>
        </p:txBody>
      </p:sp>
      <p:grpSp>
        <p:nvGrpSpPr>
          <p:cNvPr id="19" name="Group 18">
            <a:extLst>
              <a:ext uri="{FF2B5EF4-FFF2-40B4-BE49-F238E27FC236}">
                <a16:creationId xmlns:a16="http://schemas.microsoft.com/office/drawing/2014/main" id="{CD85973C-78C7-4C86-B1C9-4D49F2217326}"/>
              </a:ext>
            </a:extLst>
          </p:cNvPr>
          <p:cNvGrpSpPr/>
          <p:nvPr/>
        </p:nvGrpSpPr>
        <p:grpSpPr>
          <a:xfrm>
            <a:off x="343711" y="2186857"/>
            <a:ext cx="3650418" cy="3880562"/>
            <a:chOff x="2771800" y="2060848"/>
            <a:chExt cx="3653928" cy="3884295"/>
          </a:xfrm>
        </p:grpSpPr>
        <p:sp>
          <p:nvSpPr>
            <p:cNvPr id="20" name="Freeform 11">
              <a:extLst>
                <a:ext uri="{FF2B5EF4-FFF2-40B4-BE49-F238E27FC236}">
                  <a16:creationId xmlns:a16="http://schemas.microsoft.com/office/drawing/2014/main" id="{EBFE350E-2EAD-42CF-8721-2FBD52580707}"/>
                </a:ext>
              </a:extLst>
            </p:cNvPr>
            <p:cNvSpPr>
              <a:spLocks noEditPoints="1"/>
            </p:cNvSpPr>
            <p:nvPr/>
          </p:nvSpPr>
          <p:spPr bwMode="auto">
            <a:xfrm>
              <a:off x="2771800" y="2060848"/>
              <a:ext cx="3653928" cy="3884295"/>
            </a:xfrm>
            <a:custGeom>
              <a:avLst/>
              <a:gdLst>
                <a:gd name="T0" fmla="*/ 499 w 1598"/>
                <a:gd name="T1" fmla="*/ 1699 h 1699"/>
                <a:gd name="T2" fmla="*/ 421 w 1598"/>
                <a:gd name="T3" fmla="*/ 1514 h 1699"/>
                <a:gd name="T4" fmla="*/ 151 w 1598"/>
                <a:gd name="T5" fmla="*/ 1384 h 1699"/>
                <a:gd name="T6" fmla="*/ 138 w 1598"/>
                <a:gd name="T7" fmla="*/ 1299 h 1699"/>
                <a:gd name="T8" fmla="*/ 104 w 1598"/>
                <a:gd name="T9" fmla="*/ 1199 h 1699"/>
                <a:gd name="T10" fmla="*/ 98 w 1598"/>
                <a:gd name="T11" fmla="*/ 1123 h 1699"/>
                <a:gd name="T12" fmla="*/ 28 w 1598"/>
                <a:gd name="T13" fmla="*/ 934 h 1699"/>
                <a:gd name="T14" fmla="*/ 34 w 1598"/>
                <a:gd name="T15" fmla="*/ 929 h 1699"/>
                <a:gd name="T16" fmla="*/ 126 w 1598"/>
                <a:gd name="T17" fmla="*/ 790 h 1699"/>
                <a:gd name="T18" fmla="*/ 119 w 1598"/>
                <a:gd name="T19" fmla="*/ 721 h 1699"/>
                <a:gd name="T20" fmla="*/ 186 w 1598"/>
                <a:gd name="T21" fmla="*/ 291 h 1699"/>
                <a:gd name="T22" fmla="*/ 763 w 1598"/>
                <a:gd name="T23" fmla="*/ 4 h 1699"/>
                <a:gd name="T24" fmla="*/ 1306 w 1598"/>
                <a:gd name="T25" fmla="*/ 168 h 1699"/>
                <a:gd name="T26" fmla="*/ 1509 w 1598"/>
                <a:gd name="T27" fmla="*/ 937 h 1699"/>
                <a:gd name="T28" fmla="*/ 1179 w 1598"/>
                <a:gd name="T29" fmla="*/ 1560 h 1699"/>
                <a:gd name="T30" fmla="*/ 557 w 1598"/>
                <a:gd name="T31" fmla="*/ 1640 h 1699"/>
                <a:gd name="T32" fmla="*/ 1120 w 1598"/>
                <a:gd name="T33" fmla="*/ 1558 h 1699"/>
                <a:gd name="T34" fmla="*/ 1179 w 1598"/>
                <a:gd name="T35" fmla="*/ 1361 h 1699"/>
                <a:gd name="T36" fmla="*/ 1452 w 1598"/>
                <a:gd name="T37" fmla="*/ 922 h 1699"/>
                <a:gd name="T38" fmla="*/ 1388 w 1598"/>
                <a:gd name="T39" fmla="*/ 364 h 1699"/>
                <a:gd name="T40" fmla="*/ 1265 w 1598"/>
                <a:gd name="T41" fmla="*/ 210 h 1699"/>
                <a:gd name="T42" fmla="*/ 767 w 1598"/>
                <a:gd name="T43" fmla="*/ 63 h 1699"/>
                <a:gd name="T44" fmla="*/ 765 w 1598"/>
                <a:gd name="T45" fmla="*/ 63 h 1699"/>
                <a:gd name="T46" fmla="*/ 234 w 1598"/>
                <a:gd name="T47" fmla="*/ 325 h 1699"/>
                <a:gd name="T48" fmla="*/ 174 w 1598"/>
                <a:gd name="T49" fmla="*/ 699 h 1699"/>
                <a:gd name="T50" fmla="*/ 176 w 1598"/>
                <a:gd name="T51" fmla="*/ 705 h 1699"/>
                <a:gd name="T52" fmla="*/ 70 w 1598"/>
                <a:gd name="T53" fmla="*/ 976 h 1699"/>
                <a:gd name="T54" fmla="*/ 72 w 1598"/>
                <a:gd name="T55" fmla="*/ 998 h 1699"/>
                <a:gd name="T56" fmla="*/ 129 w 1598"/>
                <a:gd name="T57" fmla="*/ 1071 h 1699"/>
                <a:gd name="T58" fmla="*/ 142 w 1598"/>
                <a:gd name="T59" fmla="*/ 1078 h 1699"/>
                <a:gd name="T60" fmla="*/ 152 w 1598"/>
                <a:gd name="T61" fmla="*/ 1150 h 1699"/>
                <a:gd name="T62" fmla="*/ 148 w 1598"/>
                <a:gd name="T63" fmla="*/ 1157 h 1699"/>
                <a:gd name="T64" fmla="*/ 150 w 1598"/>
                <a:gd name="T65" fmla="*/ 1159 h 1699"/>
                <a:gd name="T66" fmla="*/ 163 w 1598"/>
                <a:gd name="T67" fmla="*/ 1215 h 1699"/>
                <a:gd name="T68" fmla="*/ 156 w 1598"/>
                <a:gd name="T69" fmla="*/ 1229 h 1699"/>
                <a:gd name="T70" fmla="*/ 159 w 1598"/>
                <a:gd name="T71" fmla="*/ 1235 h 1699"/>
                <a:gd name="T72" fmla="*/ 182 w 1598"/>
                <a:gd name="T73" fmla="*/ 1257 h 1699"/>
                <a:gd name="T74" fmla="*/ 210 w 1598"/>
                <a:gd name="T75" fmla="*/ 1384 h 1699"/>
                <a:gd name="T76" fmla="*/ 286 w 1598"/>
                <a:gd name="T77" fmla="*/ 1453 h 1699"/>
                <a:gd name="T78" fmla="*/ 555 w 1598"/>
                <a:gd name="T79" fmla="*/ 1559 h 1699"/>
                <a:gd name="T80" fmla="*/ 557 w 1598"/>
                <a:gd name="T81" fmla="*/ 1640 h 16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598" h="1699">
                  <a:moveTo>
                    <a:pt x="1179" y="1699"/>
                  </a:moveTo>
                  <a:cubicBezTo>
                    <a:pt x="499" y="1699"/>
                    <a:pt x="499" y="1699"/>
                    <a:pt x="499" y="1699"/>
                  </a:cubicBezTo>
                  <a:cubicBezTo>
                    <a:pt x="497" y="1573"/>
                    <a:pt x="497" y="1573"/>
                    <a:pt x="497" y="1573"/>
                  </a:cubicBezTo>
                  <a:cubicBezTo>
                    <a:pt x="485" y="1544"/>
                    <a:pt x="450" y="1514"/>
                    <a:pt x="421" y="1514"/>
                  </a:cubicBezTo>
                  <a:cubicBezTo>
                    <a:pt x="280" y="1512"/>
                    <a:pt x="280" y="1512"/>
                    <a:pt x="280" y="1512"/>
                  </a:cubicBezTo>
                  <a:cubicBezTo>
                    <a:pt x="178" y="1505"/>
                    <a:pt x="151" y="1425"/>
                    <a:pt x="151" y="1384"/>
                  </a:cubicBezTo>
                  <a:cubicBezTo>
                    <a:pt x="151" y="1383"/>
                    <a:pt x="151" y="1383"/>
                    <a:pt x="151" y="1383"/>
                  </a:cubicBezTo>
                  <a:cubicBezTo>
                    <a:pt x="152" y="1336"/>
                    <a:pt x="142" y="1309"/>
                    <a:pt x="138" y="1299"/>
                  </a:cubicBezTo>
                  <a:cubicBezTo>
                    <a:pt x="122" y="1287"/>
                    <a:pt x="112" y="1272"/>
                    <a:pt x="108" y="1264"/>
                  </a:cubicBezTo>
                  <a:cubicBezTo>
                    <a:pt x="92" y="1245"/>
                    <a:pt x="94" y="1220"/>
                    <a:pt x="104" y="1199"/>
                  </a:cubicBezTo>
                  <a:cubicBezTo>
                    <a:pt x="103" y="1197"/>
                    <a:pt x="102" y="1195"/>
                    <a:pt x="101" y="1193"/>
                  </a:cubicBezTo>
                  <a:cubicBezTo>
                    <a:pt x="83" y="1170"/>
                    <a:pt x="86" y="1143"/>
                    <a:pt x="98" y="1123"/>
                  </a:cubicBezTo>
                  <a:cubicBezTo>
                    <a:pt x="37" y="1100"/>
                    <a:pt x="19" y="1033"/>
                    <a:pt x="15" y="1016"/>
                  </a:cubicBezTo>
                  <a:cubicBezTo>
                    <a:pt x="0" y="978"/>
                    <a:pt x="16" y="947"/>
                    <a:pt x="28" y="934"/>
                  </a:cubicBezTo>
                  <a:cubicBezTo>
                    <a:pt x="31" y="931"/>
                    <a:pt x="31" y="931"/>
                    <a:pt x="31" y="931"/>
                  </a:cubicBezTo>
                  <a:cubicBezTo>
                    <a:pt x="34" y="929"/>
                    <a:pt x="34" y="929"/>
                    <a:pt x="34" y="929"/>
                  </a:cubicBezTo>
                  <a:cubicBezTo>
                    <a:pt x="125" y="874"/>
                    <a:pt x="126" y="796"/>
                    <a:pt x="126" y="792"/>
                  </a:cubicBezTo>
                  <a:cubicBezTo>
                    <a:pt x="126" y="790"/>
                    <a:pt x="126" y="790"/>
                    <a:pt x="126" y="790"/>
                  </a:cubicBezTo>
                  <a:cubicBezTo>
                    <a:pt x="126" y="788"/>
                    <a:pt x="126" y="788"/>
                    <a:pt x="126" y="788"/>
                  </a:cubicBezTo>
                  <a:cubicBezTo>
                    <a:pt x="128" y="772"/>
                    <a:pt x="123" y="739"/>
                    <a:pt x="119" y="721"/>
                  </a:cubicBezTo>
                  <a:cubicBezTo>
                    <a:pt x="97" y="671"/>
                    <a:pt x="95" y="582"/>
                    <a:pt x="95" y="572"/>
                  </a:cubicBezTo>
                  <a:cubicBezTo>
                    <a:pt x="91" y="427"/>
                    <a:pt x="182" y="296"/>
                    <a:pt x="186" y="291"/>
                  </a:cubicBezTo>
                  <a:cubicBezTo>
                    <a:pt x="187" y="290"/>
                    <a:pt x="187" y="290"/>
                    <a:pt x="187" y="290"/>
                  </a:cubicBezTo>
                  <a:cubicBezTo>
                    <a:pt x="406" y="13"/>
                    <a:pt x="736" y="4"/>
                    <a:pt x="763" y="4"/>
                  </a:cubicBezTo>
                  <a:cubicBezTo>
                    <a:pt x="791" y="1"/>
                    <a:pt x="819" y="0"/>
                    <a:pt x="847" y="0"/>
                  </a:cubicBezTo>
                  <a:cubicBezTo>
                    <a:pt x="1071" y="0"/>
                    <a:pt x="1220" y="91"/>
                    <a:pt x="1306" y="168"/>
                  </a:cubicBezTo>
                  <a:cubicBezTo>
                    <a:pt x="1395" y="247"/>
                    <a:pt x="1435" y="326"/>
                    <a:pt x="1440" y="337"/>
                  </a:cubicBezTo>
                  <a:cubicBezTo>
                    <a:pt x="1598" y="623"/>
                    <a:pt x="1516" y="916"/>
                    <a:pt x="1509" y="937"/>
                  </a:cubicBezTo>
                  <a:cubicBezTo>
                    <a:pt x="1452" y="1169"/>
                    <a:pt x="1254" y="1371"/>
                    <a:pt x="1226" y="1398"/>
                  </a:cubicBezTo>
                  <a:cubicBezTo>
                    <a:pt x="1186" y="1465"/>
                    <a:pt x="1179" y="1552"/>
                    <a:pt x="1179" y="1560"/>
                  </a:cubicBezTo>
                  <a:lnTo>
                    <a:pt x="1179" y="1699"/>
                  </a:lnTo>
                  <a:close/>
                  <a:moveTo>
                    <a:pt x="557" y="1640"/>
                  </a:moveTo>
                  <a:cubicBezTo>
                    <a:pt x="1120" y="1640"/>
                    <a:pt x="1120" y="1640"/>
                    <a:pt x="1120" y="1640"/>
                  </a:cubicBezTo>
                  <a:cubicBezTo>
                    <a:pt x="1120" y="1558"/>
                    <a:pt x="1120" y="1558"/>
                    <a:pt x="1120" y="1558"/>
                  </a:cubicBezTo>
                  <a:cubicBezTo>
                    <a:pt x="1120" y="1553"/>
                    <a:pt x="1126" y="1448"/>
                    <a:pt x="1177" y="1364"/>
                  </a:cubicBezTo>
                  <a:cubicBezTo>
                    <a:pt x="1179" y="1361"/>
                    <a:pt x="1179" y="1361"/>
                    <a:pt x="1179" y="1361"/>
                  </a:cubicBezTo>
                  <a:cubicBezTo>
                    <a:pt x="1182" y="1358"/>
                    <a:pt x="1182" y="1358"/>
                    <a:pt x="1182" y="1358"/>
                  </a:cubicBezTo>
                  <a:cubicBezTo>
                    <a:pt x="1184" y="1356"/>
                    <a:pt x="1396" y="1150"/>
                    <a:pt x="1452" y="922"/>
                  </a:cubicBezTo>
                  <a:cubicBezTo>
                    <a:pt x="1453" y="921"/>
                    <a:pt x="1453" y="921"/>
                    <a:pt x="1453" y="921"/>
                  </a:cubicBezTo>
                  <a:cubicBezTo>
                    <a:pt x="1454" y="918"/>
                    <a:pt x="1537" y="634"/>
                    <a:pt x="1388" y="364"/>
                  </a:cubicBezTo>
                  <a:cubicBezTo>
                    <a:pt x="1387" y="363"/>
                    <a:pt x="1387" y="363"/>
                    <a:pt x="1387" y="363"/>
                  </a:cubicBezTo>
                  <a:cubicBezTo>
                    <a:pt x="1386" y="362"/>
                    <a:pt x="1349" y="285"/>
                    <a:pt x="1265" y="210"/>
                  </a:cubicBezTo>
                  <a:cubicBezTo>
                    <a:pt x="1151" y="110"/>
                    <a:pt x="1011" y="59"/>
                    <a:pt x="847" y="59"/>
                  </a:cubicBezTo>
                  <a:cubicBezTo>
                    <a:pt x="821" y="59"/>
                    <a:pt x="794" y="60"/>
                    <a:pt x="767" y="63"/>
                  </a:cubicBezTo>
                  <a:cubicBezTo>
                    <a:pt x="766" y="63"/>
                    <a:pt x="766" y="63"/>
                    <a:pt x="766" y="63"/>
                  </a:cubicBezTo>
                  <a:cubicBezTo>
                    <a:pt x="765" y="63"/>
                    <a:pt x="765" y="63"/>
                    <a:pt x="765" y="63"/>
                  </a:cubicBezTo>
                  <a:cubicBezTo>
                    <a:pt x="761" y="63"/>
                    <a:pt x="681" y="64"/>
                    <a:pt x="575" y="97"/>
                  </a:cubicBezTo>
                  <a:cubicBezTo>
                    <a:pt x="434" y="140"/>
                    <a:pt x="320" y="217"/>
                    <a:pt x="234" y="325"/>
                  </a:cubicBezTo>
                  <a:cubicBezTo>
                    <a:pt x="227" y="335"/>
                    <a:pt x="151" y="450"/>
                    <a:pt x="154" y="571"/>
                  </a:cubicBezTo>
                  <a:cubicBezTo>
                    <a:pt x="154" y="595"/>
                    <a:pt x="159" y="666"/>
                    <a:pt x="174" y="699"/>
                  </a:cubicBezTo>
                  <a:cubicBezTo>
                    <a:pt x="175" y="702"/>
                    <a:pt x="175" y="702"/>
                    <a:pt x="175" y="702"/>
                  </a:cubicBezTo>
                  <a:cubicBezTo>
                    <a:pt x="176" y="705"/>
                    <a:pt x="176" y="705"/>
                    <a:pt x="176" y="705"/>
                  </a:cubicBezTo>
                  <a:cubicBezTo>
                    <a:pt x="177" y="710"/>
                    <a:pt x="189" y="761"/>
                    <a:pt x="185" y="794"/>
                  </a:cubicBezTo>
                  <a:cubicBezTo>
                    <a:pt x="184" y="812"/>
                    <a:pt x="177" y="908"/>
                    <a:pt x="70" y="976"/>
                  </a:cubicBezTo>
                  <a:cubicBezTo>
                    <a:pt x="68" y="979"/>
                    <a:pt x="66" y="986"/>
                    <a:pt x="70" y="995"/>
                  </a:cubicBezTo>
                  <a:cubicBezTo>
                    <a:pt x="72" y="998"/>
                    <a:pt x="72" y="998"/>
                    <a:pt x="72" y="998"/>
                  </a:cubicBezTo>
                  <a:cubicBezTo>
                    <a:pt x="72" y="1002"/>
                    <a:pt x="72" y="1002"/>
                    <a:pt x="72" y="1002"/>
                  </a:cubicBezTo>
                  <a:cubicBezTo>
                    <a:pt x="73" y="1002"/>
                    <a:pt x="84" y="1062"/>
                    <a:pt x="129" y="1071"/>
                  </a:cubicBezTo>
                  <a:cubicBezTo>
                    <a:pt x="136" y="1073"/>
                    <a:pt x="136" y="1073"/>
                    <a:pt x="136" y="1073"/>
                  </a:cubicBezTo>
                  <a:cubicBezTo>
                    <a:pt x="142" y="1078"/>
                    <a:pt x="142" y="1078"/>
                    <a:pt x="142" y="1078"/>
                  </a:cubicBezTo>
                  <a:cubicBezTo>
                    <a:pt x="154" y="1089"/>
                    <a:pt x="165" y="1112"/>
                    <a:pt x="154" y="1144"/>
                  </a:cubicBezTo>
                  <a:cubicBezTo>
                    <a:pt x="152" y="1150"/>
                    <a:pt x="152" y="1150"/>
                    <a:pt x="152" y="1150"/>
                  </a:cubicBezTo>
                  <a:cubicBezTo>
                    <a:pt x="149" y="1153"/>
                    <a:pt x="149" y="1153"/>
                    <a:pt x="149" y="1153"/>
                  </a:cubicBezTo>
                  <a:cubicBezTo>
                    <a:pt x="149" y="1154"/>
                    <a:pt x="148" y="1156"/>
                    <a:pt x="148" y="1157"/>
                  </a:cubicBezTo>
                  <a:cubicBezTo>
                    <a:pt x="148" y="1157"/>
                    <a:pt x="148" y="1157"/>
                    <a:pt x="148" y="1157"/>
                  </a:cubicBezTo>
                  <a:cubicBezTo>
                    <a:pt x="150" y="1159"/>
                    <a:pt x="150" y="1159"/>
                    <a:pt x="150" y="1159"/>
                  </a:cubicBezTo>
                  <a:cubicBezTo>
                    <a:pt x="152" y="1163"/>
                    <a:pt x="166" y="1185"/>
                    <a:pt x="164" y="1207"/>
                  </a:cubicBezTo>
                  <a:cubicBezTo>
                    <a:pt x="163" y="1215"/>
                    <a:pt x="163" y="1215"/>
                    <a:pt x="163" y="1215"/>
                  </a:cubicBezTo>
                  <a:cubicBezTo>
                    <a:pt x="159" y="1221"/>
                    <a:pt x="159" y="1221"/>
                    <a:pt x="159" y="1221"/>
                  </a:cubicBezTo>
                  <a:cubicBezTo>
                    <a:pt x="158" y="1223"/>
                    <a:pt x="157" y="1226"/>
                    <a:pt x="156" y="1229"/>
                  </a:cubicBezTo>
                  <a:cubicBezTo>
                    <a:pt x="157" y="1230"/>
                    <a:pt x="157" y="1230"/>
                    <a:pt x="157" y="1230"/>
                  </a:cubicBezTo>
                  <a:cubicBezTo>
                    <a:pt x="159" y="1235"/>
                    <a:pt x="159" y="1235"/>
                    <a:pt x="159" y="1235"/>
                  </a:cubicBezTo>
                  <a:cubicBezTo>
                    <a:pt x="161" y="1238"/>
                    <a:pt x="167" y="1248"/>
                    <a:pt x="176" y="1253"/>
                  </a:cubicBezTo>
                  <a:cubicBezTo>
                    <a:pt x="182" y="1257"/>
                    <a:pt x="182" y="1257"/>
                    <a:pt x="182" y="1257"/>
                  </a:cubicBezTo>
                  <a:cubicBezTo>
                    <a:pt x="185" y="1262"/>
                    <a:pt x="185" y="1262"/>
                    <a:pt x="185" y="1262"/>
                  </a:cubicBezTo>
                  <a:cubicBezTo>
                    <a:pt x="188" y="1266"/>
                    <a:pt x="212" y="1305"/>
                    <a:pt x="210" y="1384"/>
                  </a:cubicBezTo>
                  <a:cubicBezTo>
                    <a:pt x="210" y="1395"/>
                    <a:pt x="215" y="1449"/>
                    <a:pt x="285" y="1453"/>
                  </a:cubicBezTo>
                  <a:cubicBezTo>
                    <a:pt x="286" y="1453"/>
                    <a:pt x="286" y="1453"/>
                    <a:pt x="286" y="1453"/>
                  </a:cubicBezTo>
                  <a:cubicBezTo>
                    <a:pt x="429" y="1457"/>
                    <a:pt x="429" y="1457"/>
                    <a:pt x="429" y="1457"/>
                  </a:cubicBezTo>
                  <a:cubicBezTo>
                    <a:pt x="470" y="1460"/>
                    <a:pt x="533" y="1487"/>
                    <a:pt x="555" y="1559"/>
                  </a:cubicBezTo>
                  <a:cubicBezTo>
                    <a:pt x="556" y="1563"/>
                    <a:pt x="556" y="1563"/>
                    <a:pt x="556" y="1563"/>
                  </a:cubicBezTo>
                  <a:lnTo>
                    <a:pt x="557" y="1640"/>
                  </a:lnTo>
                  <a:close/>
                </a:path>
              </a:pathLst>
            </a:custGeom>
            <a:solidFill>
              <a:schemeClr val="accent6"/>
            </a:solidFill>
            <a:ln>
              <a:noFill/>
            </a:ln>
          </p:spPr>
          <p:txBody>
            <a:bodyPr vert="horz" wrap="square" lIns="91440" tIns="45720" rIns="91440" bIns="45720" numCol="1" anchor="t" anchorCtr="0" compatLnSpc="1">
              <a:prstTxWarp prst="textNoShape">
                <a:avLst/>
              </a:prstTxWarp>
            </a:bodyPr>
            <a:lstStyle/>
            <a:p>
              <a:endParaRPr lang="ko-KR" altLang="en-US" sz="2701"/>
            </a:p>
          </p:txBody>
        </p:sp>
        <p:sp>
          <p:nvSpPr>
            <p:cNvPr id="21" name="Pie 6">
              <a:extLst>
                <a:ext uri="{FF2B5EF4-FFF2-40B4-BE49-F238E27FC236}">
                  <a16:creationId xmlns:a16="http://schemas.microsoft.com/office/drawing/2014/main" id="{78930EE0-75B5-4CD0-AB58-60A05734B9F7}"/>
                </a:ext>
              </a:extLst>
            </p:cNvPr>
            <p:cNvSpPr/>
            <p:nvPr/>
          </p:nvSpPr>
          <p:spPr>
            <a:xfrm>
              <a:off x="3321238" y="2369702"/>
              <a:ext cx="2592288" cy="2592288"/>
            </a:xfrm>
            <a:prstGeom prst="pie">
              <a:avLst>
                <a:gd name="adj1" fmla="val 12276732"/>
                <a:gd name="adj2" fmla="val 1586238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2" name="Pie 13">
              <a:extLst>
                <a:ext uri="{FF2B5EF4-FFF2-40B4-BE49-F238E27FC236}">
                  <a16:creationId xmlns:a16="http://schemas.microsoft.com/office/drawing/2014/main" id="{47707E14-5814-46CB-8C91-64B9AFF499FB}"/>
                </a:ext>
              </a:extLst>
            </p:cNvPr>
            <p:cNvSpPr/>
            <p:nvPr/>
          </p:nvSpPr>
          <p:spPr>
            <a:xfrm>
              <a:off x="3376439" y="2358405"/>
              <a:ext cx="2592288" cy="2592288"/>
            </a:xfrm>
            <a:prstGeom prst="pie">
              <a:avLst>
                <a:gd name="adj1" fmla="val 15840500"/>
                <a:gd name="adj2" fmla="val 19226454"/>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3" name="Pie 14">
              <a:extLst>
                <a:ext uri="{FF2B5EF4-FFF2-40B4-BE49-F238E27FC236}">
                  <a16:creationId xmlns:a16="http://schemas.microsoft.com/office/drawing/2014/main" id="{8A4C8086-41FD-4FE6-8F71-59AD62BB00FF}"/>
                </a:ext>
              </a:extLst>
            </p:cNvPr>
            <p:cNvSpPr/>
            <p:nvPr/>
          </p:nvSpPr>
          <p:spPr>
            <a:xfrm>
              <a:off x="3405607" y="2427116"/>
              <a:ext cx="2592288" cy="2592288"/>
            </a:xfrm>
            <a:prstGeom prst="pie">
              <a:avLst>
                <a:gd name="adj1" fmla="val 19214984"/>
                <a:gd name="adj2" fmla="val 133848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sp>
          <p:nvSpPr>
            <p:cNvPr id="24" name="Pie 15">
              <a:extLst>
                <a:ext uri="{FF2B5EF4-FFF2-40B4-BE49-F238E27FC236}">
                  <a16:creationId xmlns:a16="http://schemas.microsoft.com/office/drawing/2014/main" id="{36169B33-DC94-4BC0-8D38-10C1D461518F}"/>
                </a:ext>
              </a:extLst>
            </p:cNvPr>
            <p:cNvSpPr/>
            <p:nvPr/>
          </p:nvSpPr>
          <p:spPr>
            <a:xfrm>
              <a:off x="3386716" y="2484531"/>
              <a:ext cx="2592288" cy="2592288"/>
            </a:xfrm>
            <a:prstGeom prst="pie">
              <a:avLst>
                <a:gd name="adj1" fmla="val 1441023"/>
                <a:gd name="adj2" fmla="val 465573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solidFill>
                  <a:schemeClr val="tx1"/>
                </a:solidFill>
              </a:endParaRPr>
            </a:p>
          </p:txBody>
        </p:sp>
      </p:grpSp>
      <p:grpSp>
        <p:nvGrpSpPr>
          <p:cNvPr id="25" name="Group 24">
            <a:extLst>
              <a:ext uri="{FF2B5EF4-FFF2-40B4-BE49-F238E27FC236}">
                <a16:creationId xmlns:a16="http://schemas.microsoft.com/office/drawing/2014/main" id="{2A06CA7D-F493-46F8-A2F6-900B6DE3691B}"/>
              </a:ext>
            </a:extLst>
          </p:cNvPr>
          <p:cNvGrpSpPr/>
          <p:nvPr/>
        </p:nvGrpSpPr>
        <p:grpSpPr>
          <a:xfrm>
            <a:off x="231703" y="1813638"/>
            <a:ext cx="4032340" cy="3953350"/>
            <a:chOff x="879403" y="1813638"/>
            <a:chExt cx="4032340" cy="3953350"/>
          </a:xfrm>
        </p:grpSpPr>
        <p:sp>
          <p:nvSpPr>
            <p:cNvPr id="26" name="Arc 25">
              <a:extLst>
                <a:ext uri="{FF2B5EF4-FFF2-40B4-BE49-F238E27FC236}">
                  <a16:creationId xmlns:a16="http://schemas.microsoft.com/office/drawing/2014/main" id="{2231B24A-F839-4943-ADDB-93E479C3301F}"/>
                </a:ext>
              </a:extLst>
            </p:cNvPr>
            <p:cNvSpPr/>
            <p:nvPr/>
          </p:nvSpPr>
          <p:spPr>
            <a:xfrm>
              <a:off x="879403" y="1813638"/>
              <a:ext cx="3953351" cy="3953350"/>
            </a:xfrm>
            <a:prstGeom prst="arc">
              <a:avLst>
                <a:gd name="adj1" fmla="val 13483629"/>
                <a:gd name="adj2" fmla="val 2813791"/>
              </a:avLst>
            </a:prstGeom>
            <a:ln>
              <a:solidFill>
                <a:schemeClr val="tx1">
                  <a:lumMod val="75000"/>
                  <a:lumOff val="25000"/>
                </a:schemeClr>
              </a:solidFill>
              <a:headEnd type="oval"/>
              <a:tailEnd type="ova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ko-KR" altLang="en-US" sz="2701"/>
            </a:p>
          </p:txBody>
        </p:sp>
        <p:sp>
          <p:nvSpPr>
            <p:cNvPr id="27" name="Oval 26">
              <a:extLst>
                <a:ext uri="{FF2B5EF4-FFF2-40B4-BE49-F238E27FC236}">
                  <a16:creationId xmlns:a16="http://schemas.microsoft.com/office/drawing/2014/main" id="{A05DC047-D625-4269-BDE0-11A4219EDE86}"/>
                </a:ext>
              </a:extLst>
            </p:cNvPr>
            <p:cNvSpPr/>
            <p:nvPr/>
          </p:nvSpPr>
          <p:spPr>
            <a:xfrm>
              <a:off x="1791611" y="1946801"/>
              <a:ext cx="240059" cy="240059"/>
            </a:xfrm>
            <a:prstGeom prst="ellipse">
              <a:avLst/>
            </a:prstGeom>
            <a:solidFill>
              <a:schemeClr val="accent1"/>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8" name="Oval 27">
              <a:extLst>
                <a:ext uri="{FF2B5EF4-FFF2-40B4-BE49-F238E27FC236}">
                  <a16:creationId xmlns:a16="http://schemas.microsoft.com/office/drawing/2014/main" id="{17991C7E-E0D5-405D-892C-5F9D3EB448D3}"/>
                </a:ext>
              </a:extLst>
            </p:cNvPr>
            <p:cNvSpPr/>
            <p:nvPr/>
          </p:nvSpPr>
          <p:spPr>
            <a:xfrm>
              <a:off x="3672073" y="1946801"/>
              <a:ext cx="240059" cy="240059"/>
            </a:xfrm>
            <a:prstGeom prst="ellipse">
              <a:avLst/>
            </a:prstGeom>
            <a:solidFill>
              <a:schemeClr val="accent2"/>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29" name="Oval 28">
              <a:extLst>
                <a:ext uri="{FF2B5EF4-FFF2-40B4-BE49-F238E27FC236}">
                  <a16:creationId xmlns:a16="http://schemas.microsoft.com/office/drawing/2014/main" id="{8CF2EE6E-AA55-4C59-9288-EEAB98BB5E3F}"/>
                </a:ext>
              </a:extLst>
            </p:cNvPr>
            <p:cNvSpPr/>
            <p:nvPr/>
          </p:nvSpPr>
          <p:spPr>
            <a:xfrm>
              <a:off x="4671684" y="3248604"/>
              <a:ext cx="240059" cy="240059"/>
            </a:xfrm>
            <a:prstGeom prst="ellipse">
              <a:avLst/>
            </a:prstGeom>
            <a:solidFill>
              <a:schemeClr val="accent3"/>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30" name="Oval 29">
              <a:extLst>
                <a:ext uri="{FF2B5EF4-FFF2-40B4-BE49-F238E27FC236}">
                  <a16:creationId xmlns:a16="http://schemas.microsoft.com/office/drawing/2014/main" id="{ADF5D4A0-88C8-40B6-8553-4A8D7E2FB379}"/>
                </a:ext>
              </a:extLst>
            </p:cNvPr>
            <p:cNvSpPr/>
            <p:nvPr/>
          </p:nvSpPr>
          <p:spPr>
            <a:xfrm>
              <a:off x="4429697" y="4749383"/>
              <a:ext cx="240059" cy="240059"/>
            </a:xfrm>
            <a:prstGeom prst="ellipse">
              <a:avLst/>
            </a:prstGeom>
            <a:solidFill>
              <a:schemeClr val="accent4"/>
            </a:solidFill>
            <a:ln w="12700">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grpSp>
      <p:grpSp>
        <p:nvGrpSpPr>
          <p:cNvPr id="41" name="Group 40">
            <a:extLst>
              <a:ext uri="{FF2B5EF4-FFF2-40B4-BE49-F238E27FC236}">
                <a16:creationId xmlns:a16="http://schemas.microsoft.com/office/drawing/2014/main" id="{5E5294FC-360B-7F84-A848-F9ADE9209E7B}"/>
              </a:ext>
            </a:extLst>
          </p:cNvPr>
          <p:cNvGrpSpPr/>
          <p:nvPr/>
        </p:nvGrpSpPr>
        <p:grpSpPr>
          <a:xfrm>
            <a:off x="4620356" y="1154948"/>
            <a:ext cx="7428769" cy="1570365"/>
            <a:chOff x="4620356" y="1123198"/>
            <a:chExt cx="7428769" cy="1570365"/>
          </a:xfrm>
        </p:grpSpPr>
        <p:sp>
          <p:nvSpPr>
            <p:cNvPr id="3" name="Oval 2">
              <a:extLst>
                <a:ext uri="{FF2B5EF4-FFF2-40B4-BE49-F238E27FC236}">
                  <a16:creationId xmlns:a16="http://schemas.microsoft.com/office/drawing/2014/main" id="{26489291-3CFC-49DA-A7AD-5367454BF9DF}"/>
                </a:ext>
              </a:extLst>
            </p:cNvPr>
            <p:cNvSpPr/>
            <p:nvPr/>
          </p:nvSpPr>
          <p:spPr>
            <a:xfrm>
              <a:off x="4620356" y="1123198"/>
              <a:ext cx="693414" cy="693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spc="-30"/>
            </a:p>
          </p:txBody>
        </p:sp>
        <p:sp>
          <p:nvSpPr>
            <p:cNvPr id="40" name="Rectangle 39">
              <a:extLst>
                <a:ext uri="{FF2B5EF4-FFF2-40B4-BE49-F238E27FC236}">
                  <a16:creationId xmlns:a16="http://schemas.microsoft.com/office/drawing/2014/main" id="{AE0235AA-CCF5-FF84-9DFA-3D161B83A3AC}"/>
                </a:ext>
              </a:extLst>
            </p:cNvPr>
            <p:cNvSpPr/>
            <p:nvPr/>
          </p:nvSpPr>
          <p:spPr>
            <a:xfrm>
              <a:off x="5405289" y="1123198"/>
              <a:ext cx="6643836" cy="1570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ts val="150"/>
                </a:spcBef>
                <a:spcAft>
                  <a:spcPts val="100"/>
                </a:spcAft>
                <a:buClrTx/>
                <a:buSzTx/>
                <a:buFontTx/>
                <a:buNone/>
                <a:tabLst/>
              </a:pPr>
              <a:r>
                <a:rPr kumimoji="0" lang="en-CH" altLang="en-CH" sz="1000" b="1" i="0" u="none" strike="noStrike" cap="none" spc="-30" normalizeH="0" dirty="0">
                  <a:ln>
                    <a:noFill/>
                  </a:ln>
                  <a:solidFill>
                    <a:schemeClr val="accent1"/>
                  </a:solidFill>
                  <a:effectLst/>
                  <a:latin typeface="Arial" panose="020B0604020202020204" pitchFamily="34" charset="0"/>
                </a:rPr>
                <a:t>Interactive Learning</a:t>
              </a:r>
            </a:p>
            <a:p>
              <a:pPr marL="0" marR="0" lvl="0" indent="0" algn="l" defTabSz="914400" rtl="0" eaLnBrk="0" fontAlgn="base" latinLnBrk="0" hangingPunct="0">
                <a:lnSpc>
                  <a:spcPct val="100000"/>
                </a:lnSpc>
                <a:spcBef>
                  <a:spcPts val="150"/>
                </a:spcBef>
                <a:spcAft>
                  <a:spcPts val="100"/>
                </a:spcAft>
                <a:buClrTx/>
                <a:buSzTx/>
                <a:buFontTx/>
                <a:buNone/>
                <a:tabLst/>
              </a:pPr>
              <a:r>
                <a:rPr kumimoji="0" lang="en-CH" altLang="en-CH" sz="1000" i="0" u="sng" strike="noStrike" cap="none" spc="-30" normalizeH="0" dirty="0">
                  <a:ln>
                    <a:noFill/>
                  </a:ln>
                  <a:solidFill>
                    <a:schemeClr val="tx1"/>
                  </a:solidFill>
                  <a:effectLst/>
                  <a:latin typeface="Arial" panose="020B0604020202020204" pitchFamily="34" charset="0"/>
                </a:rPr>
                <a:t>Games and Simulations:</a:t>
              </a:r>
            </a:p>
            <a:p>
              <a:pPr marL="0" marR="0" lvl="0" indent="0" algn="l" defTabSz="914400" rtl="0" eaLnBrk="0" fontAlgn="base" latinLnBrk="0" hangingPunct="0">
                <a:lnSpc>
                  <a:spcPct val="100000"/>
                </a:lnSpc>
                <a:spcBef>
                  <a:spcPts val="150"/>
                </a:spcBef>
                <a:spcAft>
                  <a:spcPts val="100"/>
                </a:spcAft>
                <a:buClrTx/>
                <a:buSzTx/>
                <a:buFontTx/>
                <a:buChar char="•"/>
                <a:tabLst/>
              </a:pPr>
              <a:r>
                <a:rPr kumimoji="0" lang="en-CH" altLang="en-CH" sz="1000" b="1" i="0" u="none" strike="noStrike" cap="none" spc="-30" normalizeH="0" dirty="0">
                  <a:ln>
                    <a:noFill/>
                  </a:ln>
                  <a:solidFill>
                    <a:schemeClr val="tx1"/>
                  </a:solidFill>
                  <a:effectLst/>
                  <a:latin typeface="Arial" panose="020B0604020202020204" pitchFamily="34" charset="0"/>
                </a:rPr>
                <a:t>Learning through Play:</a:t>
              </a:r>
              <a:r>
                <a:rPr kumimoji="0" lang="en-CH" altLang="en-CH" sz="1000" i="0" u="none" strike="noStrike" cap="none" spc="-30" normalizeH="0" dirty="0">
                  <a:ln>
                    <a:noFill/>
                  </a:ln>
                  <a:solidFill>
                    <a:schemeClr val="tx1"/>
                  </a:solidFill>
                  <a:effectLst/>
                  <a:latin typeface="Arial" panose="020B0604020202020204" pitchFamily="34" charset="0"/>
                </a:rPr>
                <a:t> Use "Kahoot!" to play fun quiz games about your </a:t>
              </a:r>
              <a:r>
                <a:rPr kumimoji="0" lang="en-CH" altLang="en-CH" sz="1000" i="0" u="none" strike="noStrike" cap="none" spc="-30" normalizeH="0" dirty="0" err="1">
                  <a:ln>
                    <a:noFill/>
                  </a:ln>
                  <a:solidFill>
                    <a:schemeClr val="tx1"/>
                  </a:solidFill>
                  <a:effectLst/>
                  <a:latin typeface="Arial" panose="020B0604020202020204" pitchFamily="34" charset="0"/>
                </a:rPr>
                <a:t>favorite</a:t>
              </a:r>
              <a:r>
                <a:rPr kumimoji="0" lang="en-CH" altLang="en-CH" sz="1000" i="0" u="none" strike="noStrike" cap="none" spc="-30" normalizeH="0" dirty="0">
                  <a:ln>
                    <a:noFill/>
                  </a:ln>
                  <a:solidFill>
                    <a:schemeClr val="tx1"/>
                  </a:solidFill>
                  <a:effectLst/>
                  <a:latin typeface="Arial" panose="020B0604020202020204" pitchFamily="34" charset="0"/>
                </a:rPr>
                <a:t> animals or planets.</a:t>
              </a:r>
            </a:p>
            <a:p>
              <a:pPr marL="0" marR="0" lvl="0" indent="0" algn="l" defTabSz="914400" rtl="0" eaLnBrk="0" fontAlgn="base" latinLnBrk="0" hangingPunct="0">
                <a:lnSpc>
                  <a:spcPct val="100000"/>
                </a:lnSpc>
                <a:spcBef>
                  <a:spcPts val="150"/>
                </a:spcBef>
                <a:spcAft>
                  <a:spcPts val="100"/>
                </a:spcAft>
                <a:buClrTx/>
                <a:buSzTx/>
                <a:buFontTx/>
                <a:buChar char="•"/>
                <a:tabLst/>
              </a:pPr>
              <a:r>
                <a:rPr kumimoji="0" lang="en-CH" altLang="en-CH" sz="1000" b="1" i="0" u="none" strike="noStrike" cap="none" spc="-30" normalizeH="0" dirty="0">
                  <a:ln>
                    <a:noFill/>
                  </a:ln>
                  <a:solidFill>
                    <a:schemeClr val="tx1"/>
                  </a:solidFill>
                  <a:effectLst/>
                  <a:latin typeface="Arial" panose="020B0604020202020204" pitchFamily="34" charset="0"/>
                </a:rPr>
                <a:t>Building Fun:</a:t>
              </a:r>
              <a:r>
                <a:rPr kumimoji="0" lang="en-CH" altLang="en-CH" sz="1000" i="0" u="none" strike="noStrike" cap="none" spc="-30" normalizeH="0" dirty="0">
                  <a:ln>
                    <a:noFill/>
                  </a:ln>
                  <a:solidFill>
                    <a:schemeClr val="tx1"/>
                  </a:solidFill>
                  <a:effectLst/>
                  <a:latin typeface="Arial" panose="020B0604020202020204" pitchFamily="34" charset="0"/>
                </a:rPr>
                <a:t> Play "Minecraft: Education Edition" to build your dream playground or zoo.</a:t>
              </a:r>
            </a:p>
            <a:p>
              <a:pPr marL="0" marR="0" lvl="0" indent="0" algn="l" defTabSz="914400" rtl="0" eaLnBrk="0" fontAlgn="base" latinLnBrk="0" hangingPunct="0">
                <a:lnSpc>
                  <a:spcPct val="100000"/>
                </a:lnSpc>
                <a:spcBef>
                  <a:spcPts val="150"/>
                </a:spcBef>
                <a:spcAft>
                  <a:spcPts val="100"/>
                </a:spcAft>
                <a:buClrTx/>
                <a:buSzTx/>
                <a:buFontTx/>
                <a:buNone/>
                <a:tabLst/>
              </a:pPr>
              <a:r>
                <a:rPr kumimoji="0" lang="en-CH" altLang="en-CH" sz="1000" i="0" u="sng" strike="noStrike" cap="none" spc="-30" normalizeH="0" dirty="0">
                  <a:ln>
                    <a:noFill/>
                  </a:ln>
                  <a:solidFill>
                    <a:schemeClr val="tx1"/>
                  </a:solidFill>
                  <a:effectLst/>
                  <a:latin typeface="Arial" panose="020B0604020202020204" pitchFamily="34" charset="0"/>
                </a:rPr>
                <a:t>Interactive Tools:</a:t>
              </a:r>
            </a:p>
            <a:p>
              <a:pPr marL="0" marR="0" lvl="0" indent="0" algn="l" defTabSz="914400" rtl="0" eaLnBrk="0" fontAlgn="base" latinLnBrk="0" hangingPunct="0">
                <a:lnSpc>
                  <a:spcPct val="100000"/>
                </a:lnSpc>
                <a:spcBef>
                  <a:spcPts val="150"/>
                </a:spcBef>
                <a:spcAft>
                  <a:spcPts val="100"/>
                </a:spcAft>
                <a:buClrTx/>
                <a:buSzTx/>
                <a:buFontTx/>
                <a:buChar char="•"/>
                <a:tabLst/>
              </a:pPr>
              <a:r>
                <a:rPr kumimoji="0" lang="en-CH" altLang="en-CH" sz="1000" b="1" i="0" u="none" strike="noStrike" cap="none" spc="-30" normalizeH="0" dirty="0">
                  <a:ln>
                    <a:noFill/>
                  </a:ln>
                  <a:solidFill>
                    <a:schemeClr val="tx1"/>
                  </a:solidFill>
                  <a:effectLst/>
                  <a:latin typeface="Arial" panose="020B0604020202020204" pitchFamily="34" charset="0"/>
                </a:rPr>
                <a:t>Travel the World:</a:t>
              </a:r>
              <a:r>
                <a:rPr kumimoji="0" lang="en-CH" altLang="en-CH" sz="1000" b="0" i="0" u="none" strike="noStrike" cap="none" spc="-30" normalizeH="0" dirty="0">
                  <a:ln>
                    <a:noFill/>
                  </a:ln>
                  <a:solidFill>
                    <a:schemeClr val="tx1"/>
                  </a:solidFill>
                  <a:effectLst/>
                  <a:latin typeface="Arial" panose="020B0604020202020204" pitchFamily="34" charset="0"/>
                </a:rPr>
                <a:t> Use "Google Earth" to visit places like the Eiffel Tower from your computer.</a:t>
              </a:r>
            </a:p>
            <a:p>
              <a:pPr marL="0" marR="0" lvl="0" indent="0" algn="l" defTabSz="914400" rtl="0" eaLnBrk="0" fontAlgn="base" latinLnBrk="0" hangingPunct="0">
                <a:lnSpc>
                  <a:spcPct val="100000"/>
                </a:lnSpc>
                <a:spcBef>
                  <a:spcPts val="150"/>
                </a:spcBef>
                <a:spcAft>
                  <a:spcPts val="100"/>
                </a:spcAft>
                <a:buClrTx/>
                <a:buSzTx/>
                <a:buFontTx/>
                <a:buChar char="•"/>
                <a:tabLst/>
              </a:pPr>
              <a:r>
                <a:rPr kumimoji="0" lang="en-CH" altLang="en-CH" sz="1000" b="1" i="0" u="none" strike="noStrike" cap="none" spc="-30" normalizeH="0" dirty="0">
                  <a:ln>
                    <a:noFill/>
                  </a:ln>
                  <a:solidFill>
                    <a:schemeClr val="tx1"/>
                  </a:solidFill>
                  <a:effectLst/>
                  <a:latin typeface="Arial" panose="020B0604020202020204" pitchFamily="34" charset="0"/>
                </a:rPr>
                <a:t>Science Magic:</a:t>
              </a:r>
              <a:r>
                <a:rPr kumimoji="0" lang="en-CH" altLang="en-CH" sz="1000" b="0" i="0" u="none" strike="noStrike" cap="none" spc="-30" normalizeH="0" dirty="0">
                  <a:ln>
                    <a:noFill/>
                  </a:ln>
                  <a:solidFill>
                    <a:schemeClr val="tx1"/>
                  </a:solidFill>
                  <a:effectLst/>
                  <a:latin typeface="Arial" panose="020B0604020202020204" pitchFamily="34" charset="0"/>
                </a:rPr>
                <a:t> Explore "Phet Interactive Simulations" to make a virtual volcano erupt or learn how rainbows form</a:t>
              </a:r>
              <a:r>
                <a:rPr kumimoji="0" lang="en-US" altLang="en-CH" sz="1000" b="0" i="0" u="none" strike="noStrike" cap="none" spc="-30" normalizeH="0" dirty="0">
                  <a:ln>
                    <a:noFill/>
                  </a:ln>
                  <a:solidFill>
                    <a:schemeClr val="tx1"/>
                  </a:solidFill>
                  <a:effectLst/>
                  <a:latin typeface="Arial" panose="020B0604020202020204" pitchFamily="34" charset="0"/>
                </a:rPr>
                <a:t>.</a:t>
              </a:r>
              <a:endParaRPr kumimoji="0" lang="en-CH" altLang="en-CH" sz="1000" b="0" i="0" u="none" strike="noStrike" cap="none" spc="-30" normalizeH="0" dirty="0">
                <a:ln>
                  <a:noFill/>
                </a:ln>
                <a:solidFill>
                  <a:schemeClr val="tx1"/>
                </a:solidFill>
                <a:effectLst/>
                <a:latin typeface="Arial" panose="020B0604020202020204" pitchFamily="34" charset="0"/>
              </a:endParaRPr>
            </a:p>
          </p:txBody>
        </p:sp>
      </p:grpSp>
      <p:grpSp>
        <p:nvGrpSpPr>
          <p:cNvPr id="48" name="Group 47">
            <a:extLst>
              <a:ext uri="{FF2B5EF4-FFF2-40B4-BE49-F238E27FC236}">
                <a16:creationId xmlns:a16="http://schemas.microsoft.com/office/drawing/2014/main" id="{D45B44EA-F184-E4CC-ED49-7F2915D59B43}"/>
              </a:ext>
            </a:extLst>
          </p:cNvPr>
          <p:cNvGrpSpPr/>
          <p:nvPr/>
        </p:nvGrpSpPr>
        <p:grpSpPr>
          <a:xfrm>
            <a:off x="4620356" y="2552898"/>
            <a:ext cx="7428769" cy="1570365"/>
            <a:chOff x="4620356" y="1073585"/>
            <a:chExt cx="7428769" cy="1570365"/>
          </a:xfrm>
        </p:grpSpPr>
        <p:sp>
          <p:nvSpPr>
            <p:cNvPr id="49" name="Oval 48">
              <a:extLst>
                <a:ext uri="{FF2B5EF4-FFF2-40B4-BE49-F238E27FC236}">
                  <a16:creationId xmlns:a16="http://schemas.microsoft.com/office/drawing/2014/main" id="{67381CA3-1F58-98AA-C426-7EC1100FB1F7}"/>
                </a:ext>
              </a:extLst>
            </p:cNvPr>
            <p:cNvSpPr/>
            <p:nvPr/>
          </p:nvSpPr>
          <p:spPr>
            <a:xfrm>
              <a:off x="4620356" y="1123198"/>
              <a:ext cx="693414" cy="693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spc="-30"/>
            </a:p>
          </p:txBody>
        </p:sp>
        <p:sp>
          <p:nvSpPr>
            <p:cNvPr id="50" name="Rectangle 49">
              <a:extLst>
                <a:ext uri="{FF2B5EF4-FFF2-40B4-BE49-F238E27FC236}">
                  <a16:creationId xmlns:a16="http://schemas.microsoft.com/office/drawing/2014/main" id="{24E659DA-6DF2-5710-C64B-892630226C2E}"/>
                </a:ext>
              </a:extLst>
            </p:cNvPr>
            <p:cNvSpPr/>
            <p:nvPr/>
          </p:nvSpPr>
          <p:spPr>
            <a:xfrm>
              <a:off x="5405289" y="1073585"/>
              <a:ext cx="6643836" cy="1570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ts val="150"/>
                </a:spcBef>
                <a:spcAft>
                  <a:spcPts val="150"/>
                </a:spcAft>
                <a:buClrTx/>
                <a:buSzTx/>
                <a:buFontTx/>
                <a:buNone/>
                <a:tabLst/>
              </a:pPr>
              <a:r>
                <a:rPr kumimoji="0" lang="en-CH" altLang="en-CH" sz="1000" b="1" i="0" u="none" strike="noStrike" cap="none" spc="-30" normalizeH="0">
                  <a:ln>
                    <a:noFill/>
                  </a:ln>
                  <a:solidFill>
                    <a:schemeClr val="accent1"/>
                  </a:solidFill>
                  <a:effectLst/>
                  <a:latin typeface="Arial" panose="020B0604020202020204" pitchFamily="34" charset="0"/>
                </a:rPr>
                <a:t>Project-Based Learning</a:t>
              </a:r>
            </a:p>
            <a:p>
              <a:pPr marL="0" marR="0" lvl="0" indent="0" algn="l" defTabSz="914400" rtl="0" eaLnBrk="0" fontAlgn="base" latinLnBrk="0" hangingPunct="0">
                <a:lnSpc>
                  <a:spcPct val="100000"/>
                </a:lnSpc>
                <a:spcBef>
                  <a:spcPts val="150"/>
                </a:spcBef>
                <a:spcAft>
                  <a:spcPts val="150"/>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Digital Presentations:</a:t>
              </a:r>
            </a:p>
            <a:p>
              <a:pPr marL="0" marR="0" lvl="0" indent="0" algn="l" defTabSz="914400" rtl="0" eaLnBrk="0" fontAlgn="base" latinLnBrk="0" hangingPunct="0">
                <a:lnSpc>
                  <a:spcPct val="100000"/>
                </a:lnSpc>
                <a:spcBef>
                  <a:spcPts val="150"/>
                </a:spcBef>
                <a:spcAft>
                  <a:spcPts val="15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Show and Tell:</a:t>
              </a:r>
              <a:r>
                <a:rPr kumimoji="0" lang="en-CH" altLang="en-CH" sz="1000" b="0" i="0" u="none" strike="noStrike" cap="none" spc="-30" normalizeH="0">
                  <a:ln>
                    <a:noFill/>
                  </a:ln>
                  <a:solidFill>
                    <a:schemeClr val="tx1"/>
                  </a:solidFill>
                  <a:effectLst/>
                  <a:latin typeface="Arial" panose="020B0604020202020204" pitchFamily="34" charset="0"/>
                </a:rPr>
                <a:t> Create a slideshow with Google Slides about your favourite animal and share it with your class</a:t>
              </a:r>
              <a:r>
                <a:rPr kumimoji="0" lang="en-US" altLang="en-CH" sz="1000" b="0" i="0" u="none" strike="noStrike" cap="none" spc="-30" normalizeH="0">
                  <a:ln>
                    <a:noFill/>
                  </a:ln>
                  <a:solidFill>
                    <a:schemeClr val="tx1"/>
                  </a:solidFill>
                  <a:effectLst/>
                  <a:latin typeface="Arial" panose="020B0604020202020204" pitchFamily="34" charset="0"/>
                </a:rPr>
                <a:t>.</a:t>
              </a:r>
              <a:endParaRPr kumimoji="0" lang="en-CH" altLang="en-CH" sz="1000" b="0" i="0" u="none" strike="noStrike" cap="none" spc="-30" normalizeH="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ts val="150"/>
                </a:spcBef>
                <a:spcAft>
                  <a:spcPts val="150"/>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Coding Projects:</a:t>
              </a:r>
            </a:p>
            <a:p>
              <a:pPr marL="0" marR="0" lvl="0" indent="0" algn="l" defTabSz="914400" rtl="0" eaLnBrk="0" fontAlgn="base" latinLnBrk="0" hangingPunct="0">
                <a:lnSpc>
                  <a:spcPct val="100000"/>
                </a:lnSpc>
                <a:spcBef>
                  <a:spcPts val="150"/>
                </a:spcBef>
                <a:spcAft>
                  <a:spcPts val="15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Make Your Own Game:</a:t>
              </a:r>
              <a:r>
                <a:rPr kumimoji="0" lang="en-CH" altLang="en-CH" sz="1000" b="0" i="0" u="none" strike="noStrike" cap="none" spc="-30" normalizeH="0">
                  <a:ln>
                    <a:noFill/>
                  </a:ln>
                  <a:solidFill>
                    <a:schemeClr val="tx1"/>
                  </a:solidFill>
                  <a:effectLst/>
                  <a:latin typeface="Arial" panose="020B0604020202020204" pitchFamily="34" charset="0"/>
                </a:rPr>
                <a:t> Use "Scratch" to create a simple game </a:t>
              </a:r>
              <a:r>
                <a:rPr kumimoji="0" lang="en-US" altLang="en-CH" sz="1000" b="0" i="0" u="none" strike="noStrike" cap="none" spc="-30" normalizeH="0">
                  <a:ln>
                    <a:noFill/>
                  </a:ln>
                  <a:solidFill>
                    <a:schemeClr val="tx1"/>
                  </a:solidFill>
                  <a:effectLst/>
                  <a:latin typeface="Arial" panose="020B0604020202020204" pitchFamily="34" charset="0"/>
                </a:rPr>
                <a:t>and </a:t>
              </a:r>
              <a:r>
                <a:rPr kumimoji="0" lang="en-CH" altLang="en-CH" sz="1000" b="0" i="0" u="none" strike="noStrike" cap="none" spc="-30" normalizeH="0">
                  <a:ln>
                    <a:noFill/>
                  </a:ln>
                  <a:solidFill>
                    <a:schemeClr val="tx1"/>
                  </a:solidFill>
                  <a:effectLst/>
                  <a:latin typeface="Arial" panose="020B0604020202020204" pitchFamily="34" charset="0"/>
                </a:rPr>
                <a:t>guide a character through an adventure</a:t>
              </a:r>
              <a:r>
                <a:rPr kumimoji="0" lang="en-US" altLang="en-CH" sz="1000" b="0" i="0" u="none" strike="noStrike" cap="none" spc="-30" normalizeH="0">
                  <a:ln>
                    <a:noFill/>
                  </a:ln>
                  <a:solidFill>
                    <a:schemeClr val="tx1"/>
                  </a:solidFill>
                  <a:effectLst/>
                  <a:latin typeface="Arial" panose="020B0604020202020204" pitchFamily="34" charset="0"/>
                </a:rPr>
                <a:t>.</a:t>
              </a:r>
              <a:r>
                <a:rPr kumimoji="0" lang="en-CH" altLang="en-CH" sz="1000" b="0" i="0" u="none" strike="noStrike" cap="none" spc="-30" normalizeH="0">
                  <a:ln>
                    <a:noFill/>
                  </a:ln>
                  <a:solidFill>
                    <a:schemeClr val="tx1"/>
                  </a:solidFill>
                  <a:effectLst/>
                  <a:latin typeface="Arial" panose="020B0604020202020204" pitchFamily="34" charset="0"/>
                </a:rPr>
                <a:t> </a:t>
              </a:r>
              <a:r>
                <a:rPr kumimoji="0" lang="en-CH" altLang="en-CH" sz="1000" i="0" u="sng" strike="noStrike" cap="none" spc="-30" normalizeH="0">
                  <a:ln>
                    <a:noFill/>
                  </a:ln>
                  <a:solidFill>
                    <a:schemeClr val="tx1"/>
                  </a:solidFill>
                  <a:effectLst/>
                  <a:latin typeface="Arial" panose="020B0604020202020204" pitchFamily="34" charset="0"/>
                </a:rPr>
                <a:t>Multimedia Projects:</a:t>
              </a:r>
            </a:p>
            <a:p>
              <a:pPr marL="0" marR="0" lvl="0" indent="0" algn="l" defTabSz="914400" rtl="0" eaLnBrk="0" fontAlgn="base" latinLnBrk="0" hangingPunct="0">
                <a:lnSpc>
                  <a:spcPct val="100000"/>
                </a:lnSpc>
                <a:spcBef>
                  <a:spcPts val="150"/>
                </a:spcBef>
                <a:spcAft>
                  <a:spcPts val="15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Create a Story:</a:t>
              </a:r>
              <a:r>
                <a:rPr kumimoji="0" lang="en-CH" altLang="en-CH" sz="1000" b="0" i="0" u="none" strike="noStrike" cap="none" spc="-30" normalizeH="0">
                  <a:ln>
                    <a:noFill/>
                  </a:ln>
                  <a:solidFill>
                    <a:schemeClr val="tx1"/>
                  </a:solidFill>
                  <a:effectLst/>
                  <a:latin typeface="Arial" panose="020B0604020202020204" pitchFamily="34" charset="0"/>
                </a:rPr>
                <a:t> Make a video with iMovie or record a podcast telling a story about your favourite book.</a:t>
              </a:r>
            </a:p>
          </p:txBody>
        </p:sp>
      </p:grpSp>
      <p:grpSp>
        <p:nvGrpSpPr>
          <p:cNvPr id="51" name="Group 50">
            <a:extLst>
              <a:ext uri="{FF2B5EF4-FFF2-40B4-BE49-F238E27FC236}">
                <a16:creationId xmlns:a16="http://schemas.microsoft.com/office/drawing/2014/main" id="{DE699E75-F0BA-5534-E070-6E3B065FB89B}"/>
              </a:ext>
            </a:extLst>
          </p:cNvPr>
          <p:cNvGrpSpPr/>
          <p:nvPr/>
        </p:nvGrpSpPr>
        <p:grpSpPr>
          <a:xfrm>
            <a:off x="4620356" y="3950848"/>
            <a:ext cx="7428769" cy="1570365"/>
            <a:chOff x="4620356" y="1064718"/>
            <a:chExt cx="7428769" cy="1570365"/>
          </a:xfrm>
        </p:grpSpPr>
        <p:sp>
          <p:nvSpPr>
            <p:cNvPr id="52" name="Oval 51">
              <a:extLst>
                <a:ext uri="{FF2B5EF4-FFF2-40B4-BE49-F238E27FC236}">
                  <a16:creationId xmlns:a16="http://schemas.microsoft.com/office/drawing/2014/main" id="{C68791FB-0CF9-7D6E-7E1E-046B77DEC8B2}"/>
                </a:ext>
              </a:extLst>
            </p:cNvPr>
            <p:cNvSpPr/>
            <p:nvPr/>
          </p:nvSpPr>
          <p:spPr>
            <a:xfrm>
              <a:off x="4620356" y="1123198"/>
              <a:ext cx="693414" cy="69341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spc="-30"/>
            </a:p>
          </p:txBody>
        </p:sp>
        <p:sp>
          <p:nvSpPr>
            <p:cNvPr id="53" name="Rectangle 52">
              <a:extLst>
                <a:ext uri="{FF2B5EF4-FFF2-40B4-BE49-F238E27FC236}">
                  <a16:creationId xmlns:a16="http://schemas.microsoft.com/office/drawing/2014/main" id="{4E3D6BA0-DE5D-B145-BE55-00A584A83C49}"/>
                </a:ext>
              </a:extLst>
            </p:cNvPr>
            <p:cNvSpPr/>
            <p:nvPr/>
          </p:nvSpPr>
          <p:spPr>
            <a:xfrm>
              <a:off x="5405289" y="1064718"/>
              <a:ext cx="6643836" cy="1570365"/>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ts val="125"/>
                </a:spcBef>
                <a:spcAft>
                  <a:spcPts val="125"/>
                </a:spcAft>
                <a:buClrTx/>
                <a:buSzTx/>
                <a:buFontTx/>
                <a:buNone/>
                <a:tabLst/>
              </a:pPr>
              <a:r>
                <a:rPr kumimoji="0" lang="en-CH" altLang="en-CH" sz="1000" b="1" i="0" u="none" strike="noStrike" cap="none" spc="-30" normalizeH="0">
                  <a:ln>
                    <a:noFill/>
                  </a:ln>
                  <a:solidFill>
                    <a:schemeClr val="accent1"/>
                  </a:solidFill>
                  <a:effectLst/>
                  <a:latin typeface="Arial" panose="020B0604020202020204" pitchFamily="34" charset="0"/>
                </a:rPr>
                <a:t>Regular Practice</a:t>
              </a:r>
            </a:p>
            <a:p>
              <a:pPr marL="0" marR="0" lvl="0" indent="0" algn="l" defTabSz="914400" rtl="0" eaLnBrk="0" fontAlgn="base" latinLnBrk="0" hangingPunct="0">
                <a:lnSpc>
                  <a:spcPct val="100000"/>
                </a:lnSpc>
                <a:spcBef>
                  <a:spcPts val="125"/>
                </a:spcBef>
                <a:spcAft>
                  <a:spcPts val="125"/>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Typing Practice:</a:t>
              </a:r>
            </a:p>
            <a:p>
              <a:pPr marL="0" marR="0" lvl="0" indent="0" algn="l" defTabSz="914400" rtl="0" eaLnBrk="0" fontAlgn="base" latinLnBrk="0" hangingPunct="0">
                <a:lnSpc>
                  <a:spcPct val="100000"/>
                </a:lnSpc>
                <a:spcBef>
                  <a:spcPts val="125"/>
                </a:spcBef>
                <a:spcAft>
                  <a:spcPts val="125"/>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Typing Games:</a:t>
              </a:r>
              <a:r>
                <a:rPr kumimoji="0" lang="en-CH" altLang="en-CH" sz="1000" b="0" i="0" u="none" strike="noStrike" cap="none" spc="-30" normalizeH="0">
                  <a:ln>
                    <a:noFill/>
                  </a:ln>
                  <a:solidFill>
                    <a:schemeClr val="tx1"/>
                  </a:solidFill>
                  <a:effectLst/>
                  <a:latin typeface="Arial" panose="020B0604020202020204" pitchFamily="34" charset="0"/>
                </a:rPr>
                <a:t> Practice typing with games on </a:t>
              </a:r>
              <a:r>
                <a:rPr kumimoji="0" lang="en-CH" altLang="en-CH" sz="1000" b="0" i="0" u="none" strike="noStrike" cap="none" spc="-30" normalizeH="0" err="1">
                  <a:ln>
                    <a:noFill/>
                  </a:ln>
                  <a:solidFill>
                    <a:schemeClr val="tx1"/>
                  </a:solidFill>
                  <a:effectLst/>
                  <a:latin typeface="Arial" panose="020B0604020202020204" pitchFamily="34" charset="0"/>
                </a:rPr>
                <a:t>TypingClub</a:t>
              </a:r>
              <a:r>
                <a:rPr kumimoji="0" lang="en-CH" altLang="en-CH" sz="1000" b="0" i="0" u="none" strike="noStrike" cap="none" spc="-30" normalizeH="0">
                  <a:ln>
                    <a:noFill/>
                  </a:ln>
                  <a:solidFill>
                    <a:schemeClr val="tx1"/>
                  </a:solidFill>
                  <a:effectLst/>
                  <a:latin typeface="Arial" panose="020B0604020202020204" pitchFamily="34" charset="0"/>
                </a:rPr>
                <a:t> to help you type faster so you can write stories quickly.</a:t>
              </a:r>
            </a:p>
            <a:p>
              <a:pPr marL="0" marR="0" lvl="0" indent="0" algn="l" defTabSz="914400" rtl="0" eaLnBrk="0" fontAlgn="base" latinLnBrk="0" hangingPunct="0">
                <a:lnSpc>
                  <a:spcPct val="100000"/>
                </a:lnSpc>
                <a:spcBef>
                  <a:spcPts val="125"/>
                </a:spcBef>
                <a:spcAft>
                  <a:spcPts val="125"/>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Daily Research Tasks:</a:t>
              </a:r>
            </a:p>
            <a:p>
              <a:pPr marL="0" marR="0" lvl="0" indent="0" algn="l" defTabSz="914400" rtl="0" eaLnBrk="0" fontAlgn="base" latinLnBrk="0" hangingPunct="0">
                <a:lnSpc>
                  <a:spcPct val="100000"/>
                </a:lnSpc>
                <a:spcBef>
                  <a:spcPts val="125"/>
                </a:spcBef>
                <a:spcAft>
                  <a:spcPts val="125"/>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Mini Research:</a:t>
              </a:r>
              <a:r>
                <a:rPr kumimoji="0" lang="en-CH" altLang="en-CH" sz="1000" b="0" i="0" u="none" strike="noStrike" cap="none" spc="-30" normalizeH="0">
                  <a:ln>
                    <a:noFill/>
                  </a:ln>
                  <a:solidFill>
                    <a:schemeClr val="tx1"/>
                  </a:solidFill>
                  <a:effectLst/>
                  <a:latin typeface="Arial" panose="020B0604020202020204" pitchFamily="34" charset="0"/>
                </a:rPr>
                <a:t> Look up fun facts about animals</a:t>
              </a:r>
              <a:r>
                <a:rPr kumimoji="0" lang="en-US" altLang="en-CH" sz="1000" b="0" i="0" u="none" strike="noStrike" cap="none" spc="-30" normalizeH="0">
                  <a:ln>
                    <a:noFill/>
                  </a:ln>
                  <a:solidFill>
                    <a:schemeClr val="tx1"/>
                  </a:solidFill>
                  <a:effectLst/>
                  <a:latin typeface="Arial" panose="020B0604020202020204" pitchFamily="34" charset="0"/>
                </a:rPr>
                <a:t> </a:t>
              </a:r>
              <a:r>
                <a:rPr kumimoji="0" lang="en-CH" altLang="en-CH" sz="1000" b="0" i="0" u="none" strike="noStrike" cap="none" spc="-30" normalizeH="0">
                  <a:ln>
                    <a:noFill/>
                  </a:ln>
                  <a:solidFill>
                    <a:schemeClr val="tx1"/>
                  </a:solidFill>
                  <a:effectLst/>
                  <a:latin typeface="Arial" panose="020B0604020202020204" pitchFamily="34" charset="0"/>
                </a:rPr>
                <a:t>using search engines to learn new things every day.</a:t>
              </a:r>
            </a:p>
            <a:p>
              <a:pPr marL="0" marR="0" lvl="0" indent="0" algn="l" defTabSz="914400" rtl="0" eaLnBrk="0" fontAlgn="base" latinLnBrk="0" hangingPunct="0">
                <a:lnSpc>
                  <a:spcPct val="100000"/>
                </a:lnSpc>
                <a:spcBef>
                  <a:spcPts val="125"/>
                </a:spcBef>
                <a:spcAft>
                  <a:spcPts val="125"/>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Digital Journals:</a:t>
              </a:r>
            </a:p>
            <a:p>
              <a:pPr marL="0" marR="0" lvl="0" indent="0" algn="l" defTabSz="914400" rtl="0" eaLnBrk="0" fontAlgn="base" latinLnBrk="0" hangingPunct="0">
                <a:lnSpc>
                  <a:spcPct val="100000"/>
                </a:lnSpc>
                <a:spcBef>
                  <a:spcPts val="125"/>
                </a:spcBef>
                <a:spcAft>
                  <a:spcPts val="125"/>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Write and Draw:</a:t>
              </a:r>
              <a:r>
                <a:rPr kumimoji="0" lang="en-CH" altLang="en-CH" sz="1000" b="0" i="0" u="none" strike="noStrike" cap="none" spc="-30" normalizeH="0">
                  <a:ln>
                    <a:noFill/>
                  </a:ln>
                  <a:solidFill>
                    <a:schemeClr val="tx1"/>
                  </a:solidFill>
                  <a:effectLst/>
                  <a:latin typeface="Arial" panose="020B0604020202020204" pitchFamily="34" charset="0"/>
                </a:rPr>
                <a:t> Keep a digital journal on Google Docs where you can draw and write about your adventures</a:t>
              </a:r>
              <a:r>
                <a:rPr kumimoji="0" lang="en-US" altLang="en-CH" sz="1000" b="0" i="0" u="none" strike="noStrike" cap="none" spc="-30" normalizeH="0">
                  <a:ln>
                    <a:noFill/>
                  </a:ln>
                  <a:solidFill>
                    <a:schemeClr val="tx1"/>
                  </a:solidFill>
                  <a:effectLst/>
                  <a:latin typeface="Arial" panose="020B0604020202020204" pitchFamily="34" charset="0"/>
                </a:rPr>
                <a:t>.</a:t>
              </a:r>
              <a:endParaRPr kumimoji="0" lang="en-CH" altLang="en-CH" sz="1000" b="0" i="0" u="none" strike="noStrike" cap="none" spc="-30" normalizeH="0">
                <a:ln>
                  <a:noFill/>
                </a:ln>
                <a:solidFill>
                  <a:schemeClr val="tx1"/>
                </a:solidFill>
                <a:effectLst/>
                <a:latin typeface="Arial" panose="020B0604020202020204" pitchFamily="34" charset="0"/>
              </a:endParaRPr>
            </a:p>
          </p:txBody>
        </p:sp>
      </p:grpSp>
      <p:grpSp>
        <p:nvGrpSpPr>
          <p:cNvPr id="54" name="Group 53">
            <a:extLst>
              <a:ext uri="{FF2B5EF4-FFF2-40B4-BE49-F238E27FC236}">
                <a16:creationId xmlns:a16="http://schemas.microsoft.com/office/drawing/2014/main" id="{56B03131-6F69-687A-573A-C04ED3ECDE2E}"/>
              </a:ext>
            </a:extLst>
          </p:cNvPr>
          <p:cNvGrpSpPr/>
          <p:nvPr/>
        </p:nvGrpSpPr>
        <p:grpSpPr>
          <a:xfrm>
            <a:off x="4620356" y="5348799"/>
            <a:ext cx="7428769" cy="1245677"/>
            <a:chOff x="4620356" y="1123198"/>
            <a:chExt cx="7428769" cy="1245677"/>
          </a:xfrm>
        </p:grpSpPr>
        <p:sp>
          <p:nvSpPr>
            <p:cNvPr id="55" name="Oval 54">
              <a:extLst>
                <a:ext uri="{FF2B5EF4-FFF2-40B4-BE49-F238E27FC236}">
                  <a16:creationId xmlns:a16="http://schemas.microsoft.com/office/drawing/2014/main" id="{21CCF3EE-9125-1B66-ECAB-54A5DBDE5B45}"/>
                </a:ext>
              </a:extLst>
            </p:cNvPr>
            <p:cNvSpPr/>
            <p:nvPr/>
          </p:nvSpPr>
          <p:spPr>
            <a:xfrm>
              <a:off x="4620356" y="1123198"/>
              <a:ext cx="693414" cy="69341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spc="-30"/>
            </a:p>
          </p:txBody>
        </p:sp>
        <p:sp>
          <p:nvSpPr>
            <p:cNvPr id="56" name="Rectangle 55">
              <a:extLst>
                <a:ext uri="{FF2B5EF4-FFF2-40B4-BE49-F238E27FC236}">
                  <a16:creationId xmlns:a16="http://schemas.microsoft.com/office/drawing/2014/main" id="{01973206-D045-FCA3-004D-3DC7D36DE700}"/>
                </a:ext>
              </a:extLst>
            </p:cNvPr>
            <p:cNvSpPr/>
            <p:nvPr/>
          </p:nvSpPr>
          <p:spPr>
            <a:xfrm>
              <a:off x="5405289" y="1123199"/>
              <a:ext cx="6643836" cy="1245676"/>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0" marR="0" lvl="0" indent="0" algn="l" defTabSz="914400" rtl="0" eaLnBrk="0" fontAlgn="base" latinLnBrk="0" hangingPunct="0">
                <a:lnSpc>
                  <a:spcPct val="100000"/>
                </a:lnSpc>
                <a:spcBef>
                  <a:spcPts val="100"/>
                </a:spcBef>
                <a:spcAft>
                  <a:spcPts val="100"/>
                </a:spcAft>
                <a:buClrTx/>
                <a:buSzTx/>
                <a:buFontTx/>
                <a:buNone/>
                <a:tabLst/>
              </a:pPr>
              <a:r>
                <a:rPr kumimoji="0" lang="en-CH" altLang="en-CH" sz="1000" b="1" i="0" u="none" strike="noStrike" cap="none" spc="-30" normalizeH="0">
                  <a:ln>
                    <a:noFill/>
                  </a:ln>
                  <a:solidFill>
                    <a:schemeClr val="accent1"/>
                  </a:solidFill>
                  <a:effectLst/>
                  <a:latin typeface="Arial" panose="020B0604020202020204" pitchFamily="34" charset="0"/>
                </a:rPr>
                <a:t>Parental Involvement</a:t>
              </a:r>
            </a:p>
            <a:p>
              <a:pPr marL="0" marR="0" lvl="0" indent="0" algn="l" defTabSz="914400" rtl="0" eaLnBrk="0" fontAlgn="base" latinLnBrk="0" hangingPunct="0">
                <a:lnSpc>
                  <a:spcPct val="100000"/>
                </a:lnSpc>
                <a:spcBef>
                  <a:spcPts val="100"/>
                </a:spcBef>
                <a:spcAft>
                  <a:spcPts val="100"/>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Workshops for Parents:</a:t>
              </a:r>
            </a:p>
            <a:p>
              <a:pPr marL="0" marR="0" lvl="0" indent="0" algn="l" defTabSz="914400" rtl="0" eaLnBrk="0" fontAlgn="base" latinLnBrk="0" hangingPunct="0">
                <a:lnSpc>
                  <a:spcPct val="100000"/>
                </a:lnSpc>
                <a:spcBef>
                  <a:spcPts val="100"/>
                </a:spcBef>
                <a:spcAft>
                  <a:spcPts val="10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Learn Together:</a:t>
              </a:r>
              <a:r>
                <a:rPr kumimoji="0" lang="en-CH" altLang="en-CH" sz="1000" b="0" i="0" u="none" strike="noStrike" cap="none" spc="-30" normalizeH="0">
                  <a:ln>
                    <a:noFill/>
                  </a:ln>
                  <a:solidFill>
                    <a:schemeClr val="tx1"/>
                  </a:solidFill>
                  <a:effectLst/>
                  <a:latin typeface="Arial" panose="020B0604020202020204" pitchFamily="34" charset="0"/>
                </a:rPr>
                <a:t> Attend workshops with your parents to learn how to stay safe online</a:t>
              </a:r>
              <a:r>
                <a:rPr kumimoji="0" lang="en-US" altLang="en-CH" sz="1000" b="0" i="0" u="none" strike="noStrike" cap="none" spc="-30" normalizeH="0">
                  <a:ln>
                    <a:noFill/>
                  </a:ln>
                  <a:solidFill>
                    <a:schemeClr val="tx1"/>
                  </a:solidFill>
                  <a:effectLst/>
                  <a:latin typeface="Arial" panose="020B0604020202020204" pitchFamily="34" charset="0"/>
                </a:rPr>
                <a:t>/</a:t>
              </a:r>
              <a:r>
                <a:rPr kumimoji="0" lang="en-CH" altLang="en-CH" sz="1000" b="0" i="0" u="none" strike="noStrike" cap="none" spc="-30" normalizeH="0">
                  <a:ln>
                    <a:noFill/>
                  </a:ln>
                  <a:solidFill>
                    <a:schemeClr val="tx1"/>
                  </a:solidFill>
                  <a:effectLst/>
                  <a:latin typeface="Arial" panose="020B0604020202020204" pitchFamily="34" charset="0"/>
                </a:rPr>
                <a:t>use devices responsibly.</a:t>
              </a:r>
            </a:p>
            <a:p>
              <a:pPr marL="0" marR="0" lvl="0" indent="0" algn="l" defTabSz="914400" rtl="0" eaLnBrk="0" fontAlgn="base" latinLnBrk="0" hangingPunct="0">
                <a:lnSpc>
                  <a:spcPct val="100000"/>
                </a:lnSpc>
                <a:spcBef>
                  <a:spcPts val="100"/>
                </a:spcBef>
                <a:spcAft>
                  <a:spcPts val="100"/>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Family Projects:</a:t>
              </a:r>
            </a:p>
            <a:p>
              <a:pPr marL="0" marR="0" lvl="0" indent="0" algn="l" defTabSz="914400" rtl="0" eaLnBrk="0" fontAlgn="base" latinLnBrk="0" hangingPunct="0">
                <a:lnSpc>
                  <a:spcPct val="100000"/>
                </a:lnSpc>
                <a:spcBef>
                  <a:spcPts val="100"/>
                </a:spcBef>
                <a:spcAft>
                  <a:spcPts val="10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Fun Together:</a:t>
              </a:r>
              <a:r>
                <a:rPr kumimoji="0" lang="en-CH" altLang="en-CH" sz="1000" b="0" i="0" u="none" strike="noStrike" cap="none" spc="-30" normalizeH="0">
                  <a:ln>
                    <a:noFill/>
                  </a:ln>
                  <a:solidFill>
                    <a:schemeClr val="tx1"/>
                  </a:solidFill>
                  <a:effectLst/>
                  <a:latin typeface="Arial" panose="020B0604020202020204" pitchFamily="34" charset="0"/>
                </a:rPr>
                <a:t> Create a family project, like a digital photo album of your recent trip to the park or a recipe book.</a:t>
              </a:r>
            </a:p>
            <a:p>
              <a:pPr marL="0" marR="0" lvl="0" indent="0" algn="l" defTabSz="914400" rtl="0" eaLnBrk="0" fontAlgn="base" latinLnBrk="0" hangingPunct="0">
                <a:lnSpc>
                  <a:spcPct val="100000"/>
                </a:lnSpc>
                <a:spcBef>
                  <a:spcPts val="100"/>
                </a:spcBef>
                <a:spcAft>
                  <a:spcPts val="100"/>
                </a:spcAft>
                <a:buClrTx/>
                <a:buSzTx/>
                <a:buFontTx/>
                <a:buNone/>
                <a:tabLst/>
              </a:pPr>
              <a:r>
                <a:rPr kumimoji="0" lang="en-CH" altLang="en-CH" sz="1000" i="0" u="sng" strike="noStrike" cap="none" spc="-30" normalizeH="0">
                  <a:ln>
                    <a:noFill/>
                  </a:ln>
                  <a:solidFill>
                    <a:schemeClr val="tx1"/>
                  </a:solidFill>
                  <a:effectLst/>
                  <a:latin typeface="Arial" panose="020B0604020202020204" pitchFamily="34" charset="0"/>
                </a:rPr>
                <a:t>Parental Guidance:</a:t>
              </a:r>
            </a:p>
            <a:p>
              <a:pPr marL="0" marR="0" lvl="0" indent="0" algn="l" defTabSz="914400" rtl="0" eaLnBrk="0" fontAlgn="base" latinLnBrk="0" hangingPunct="0">
                <a:lnSpc>
                  <a:spcPct val="100000"/>
                </a:lnSpc>
                <a:spcBef>
                  <a:spcPts val="100"/>
                </a:spcBef>
                <a:spcAft>
                  <a:spcPts val="100"/>
                </a:spcAft>
                <a:buClrTx/>
                <a:buSzTx/>
                <a:buFontTx/>
                <a:buChar char="•"/>
                <a:tabLst/>
              </a:pPr>
              <a:r>
                <a:rPr kumimoji="0" lang="en-CH" altLang="en-CH" sz="1000" b="1" i="0" u="none" strike="noStrike" cap="none" spc="-30" normalizeH="0">
                  <a:ln>
                    <a:noFill/>
                  </a:ln>
                  <a:solidFill>
                    <a:schemeClr val="tx1"/>
                  </a:solidFill>
                  <a:effectLst/>
                  <a:latin typeface="Arial" panose="020B0604020202020204" pitchFamily="34" charset="0"/>
                </a:rPr>
                <a:t>Safe Apps:</a:t>
              </a:r>
              <a:r>
                <a:rPr kumimoji="0" lang="en-CH" altLang="en-CH" sz="1000" b="0" i="0" u="none" strike="noStrike" cap="none" spc="-30" normalizeH="0">
                  <a:ln>
                    <a:noFill/>
                  </a:ln>
                  <a:solidFill>
                    <a:schemeClr val="tx1"/>
                  </a:solidFill>
                  <a:effectLst/>
                  <a:latin typeface="Arial" panose="020B0604020202020204" pitchFamily="34" charset="0"/>
                </a:rPr>
                <a:t> Use </a:t>
              </a:r>
              <a:r>
                <a:rPr kumimoji="0" lang="en-US" altLang="en-CH" sz="1000" b="0" i="0" u="none" strike="noStrike" cap="none" spc="-30" normalizeH="0">
                  <a:ln>
                    <a:noFill/>
                  </a:ln>
                  <a:solidFill>
                    <a:schemeClr val="tx1"/>
                  </a:solidFill>
                  <a:effectLst/>
                  <a:latin typeface="Arial" panose="020B0604020202020204" pitchFamily="34" charset="0"/>
                </a:rPr>
                <a:t>e.g. </a:t>
              </a:r>
              <a:r>
                <a:rPr kumimoji="0" lang="en-CH" altLang="en-CH" sz="1000" b="0" i="0" u="none" strike="noStrike" cap="none" spc="-30" normalizeH="0">
                  <a:ln>
                    <a:noFill/>
                  </a:ln>
                  <a:solidFill>
                    <a:schemeClr val="tx1"/>
                  </a:solidFill>
                  <a:effectLst/>
                  <a:latin typeface="Arial" panose="020B0604020202020204" pitchFamily="34" charset="0"/>
                </a:rPr>
                <a:t>Common Sense Media to find which apps are great for </a:t>
              </a:r>
              <a:r>
                <a:rPr kumimoji="0" lang="en-US" altLang="en-CH" sz="1000" b="0" i="0" u="none" strike="noStrike" cap="none" spc="-30" normalizeH="0">
                  <a:ln>
                    <a:noFill/>
                  </a:ln>
                  <a:solidFill>
                    <a:schemeClr val="tx1"/>
                  </a:solidFill>
                  <a:effectLst/>
                  <a:latin typeface="Arial" panose="020B0604020202020204" pitchFamily="34" charset="0"/>
                </a:rPr>
                <a:t>children/</a:t>
              </a:r>
              <a:r>
                <a:rPr kumimoji="0" lang="en-CH" altLang="en-CH" sz="1000" b="0" i="0" u="none" strike="noStrike" cap="none" spc="-30" normalizeH="0">
                  <a:ln>
                    <a:noFill/>
                  </a:ln>
                  <a:solidFill>
                    <a:schemeClr val="tx1"/>
                  </a:solidFill>
                  <a:effectLst/>
                  <a:latin typeface="Arial" panose="020B0604020202020204" pitchFamily="34" charset="0"/>
                </a:rPr>
                <a:t>how to set up safe internet rules</a:t>
              </a:r>
            </a:p>
          </p:txBody>
        </p:sp>
      </p:grpSp>
      <p:pic>
        <p:nvPicPr>
          <p:cNvPr id="58" name="Graphic 57" descr="Family with girl with solid fill">
            <a:extLst>
              <a:ext uri="{FF2B5EF4-FFF2-40B4-BE49-F238E27FC236}">
                <a16:creationId xmlns:a16="http://schemas.microsoft.com/office/drawing/2014/main" id="{69BBC86D-4751-17D6-E559-039C19F12BFB}"/>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4764632" y="5497506"/>
            <a:ext cx="396000" cy="396000"/>
          </a:xfrm>
          <a:prstGeom prst="rect">
            <a:avLst/>
          </a:prstGeom>
        </p:spPr>
      </p:pic>
      <p:pic>
        <p:nvPicPr>
          <p:cNvPr id="62" name="Graphic 61" descr="List with solid fill">
            <a:extLst>
              <a:ext uri="{FF2B5EF4-FFF2-40B4-BE49-F238E27FC236}">
                <a16:creationId xmlns:a16="http://schemas.microsoft.com/office/drawing/2014/main" id="{5F175975-1C5B-7E31-55E6-27F0285F16B6}"/>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7802" y="4158035"/>
            <a:ext cx="396000" cy="396000"/>
          </a:xfrm>
          <a:prstGeom prst="rect">
            <a:avLst/>
          </a:prstGeom>
        </p:spPr>
      </p:pic>
      <p:pic>
        <p:nvPicPr>
          <p:cNvPr id="64" name="Graphic 63" descr="Remote learning science with solid fill">
            <a:extLst>
              <a:ext uri="{FF2B5EF4-FFF2-40B4-BE49-F238E27FC236}">
                <a16:creationId xmlns:a16="http://schemas.microsoft.com/office/drawing/2014/main" id="{D3FEE463-FBBD-498F-CB2B-55F84B359B9F}"/>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753466" y="1303655"/>
            <a:ext cx="396000" cy="396000"/>
          </a:xfrm>
          <a:prstGeom prst="rect">
            <a:avLst/>
          </a:prstGeom>
        </p:spPr>
      </p:pic>
      <p:pic>
        <p:nvPicPr>
          <p:cNvPr id="66" name="Graphic 65" descr="Presentation with media with solid fill">
            <a:extLst>
              <a:ext uri="{FF2B5EF4-FFF2-40B4-BE49-F238E27FC236}">
                <a16:creationId xmlns:a16="http://schemas.microsoft.com/office/drawing/2014/main" id="{CDB5E3E1-0BF6-4D1A-4EE0-5794F556E26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753466" y="2751218"/>
            <a:ext cx="396000" cy="396000"/>
          </a:xfrm>
          <a:prstGeom prst="rect">
            <a:avLst/>
          </a:prstGeom>
        </p:spPr>
      </p:pic>
      <p:pic>
        <p:nvPicPr>
          <p:cNvPr id="67" name="Graphic 66" descr="Remote learning science with solid fill">
            <a:extLst>
              <a:ext uri="{FF2B5EF4-FFF2-40B4-BE49-F238E27FC236}">
                <a16:creationId xmlns:a16="http://schemas.microsoft.com/office/drawing/2014/main" id="{F5D30383-97FA-67C5-0B9E-14D152294E9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98455" y="2861773"/>
            <a:ext cx="396000" cy="396000"/>
          </a:xfrm>
          <a:prstGeom prst="rect">
            <a:avLst/>
          </a:prstGeom>
        </p:spPr>
      </p:pic>
      <p:pic>
        <p:nvPicPr>
          <p:cNvPr id="68" name="Graphic 67" descr="Presentation with media with solid fill">
            <a:extLst>
              <a:ext uri="{FF2B5EF4-FFF2-40B4-BE49-F238E27FC236}">
                <a16:creationId xmlns:a16="http://schemas.microsoft.com/office/drawing/2014/main" id="{7F973FC9-EB71-D91D-E3A2-181D9AD70FB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292437" y="2794402"/>
            <a:ext cx="396000" cy="396000"/>
          </a:xfrm>
          <a:prstGeom prst="rect">
            <a:avLst/>
          </a:prstGeom>
        </p:spPr>
      </p:pic>
      <p:pic>
        <p:nvPicPr>
          <p:cNvPr id="69" name="Graphic 68" descr="List with solid fill">
            <a:extLst>
              <a:ext uri="{FF2B5EF4-FFF2-40B4-BE49-F238E27FC236}">
                <a16:creationId xmlns:a16="http://schemas.microsoft.com/office/drawing/2014/main" id="{D2FE809C-AB18-52BC-9B6D-FB0AAD49F4C3}"/>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53571" y="3539902"/>
            <a:ext cx="396000" cy="396000"/>
          </a:xfrm>
          <a:prstGeom prst="rect">
            <a:avLst/>
          </a:prstGeom>
        </p:spPr>
      </p:pic>
      <p:pic>
        <p:nvPicPr>
          <p:cNvPr id="70" name="Graphic 69" descr="Family with girl with solid fill">
            <a:extLst>
              <a:ext uri="{FF2B5EF4-FFF2-40B4-BE49-F238E27FC236}">
                <a16:creationId xmlns:a16="http://schemas.microsoft.com/office/drawing/2014/main" id="{154987F5-BC79-BEEF-82A9-103C8E35139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577880" y="4394556"/>
            <a:ext cx="396000" cy="396000"/>
          </a:xfrm>
          <a:prstGeom prst="rect">
            <a:avLst/>
          </a:prstGeom>
        </p:spPr>
      </p:pic>
    </p:spTree>
    <p:extLst>
      <p:ext uri="{BB962C8B-B14F-4D97-AF65-F5344CB8AC3E}">
        <p14:creationId xmlns:p14="http://schemas.microsoft.com/office/powerpoint/2010/main" val="58957134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The third key area</a:t>
            </a:r>
          </a:p>
        </p:txBody>
      </p:sp>
      <p:cxnSp>
        <p:nvCxnSpPr>
          <p:cNvPr id="3" name="Elbow Connector 31">
            <a:extLst>
              <a:ext uri="{FF2B5EF4-FFF2-40B4-BE49-F238E27FC236}">
                <a16:creationId xmlns:a16="http://schemas.microsoft.com/office/drawing/2014/main" id="{49BC53E2-EF47-47E3-91D1-9906702A6753}"/>
              </a:ext>
            </a:extLst>
          </p:cNvPr>
          <p:cNvCxnSpPr>
            <a:cxnSpLocks/>
            <a:endCxn id="5" idx="2"/>
          </p:cNvCxnSpPr>
          <p:nvPr/>
        </p:nvCxnSpPr>
        <p:spPr>
          <a:xfrm flipV="1">
            <a:off x="2477907" y="2495056"/>
            <a:ext cx="1539119" cy="1137700"/>
          </a:xfrm>
          <a:prstGeom prst="bentConnector3">
            <a:avLst>
              <a:gd name="adj1" fmla="val 50000"/>
            </a:avLst>
          </a:prstGeom>
          <a:ln w="22225">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4" name="Group 3">
            <a:extLst>
              <a:ext uri="{FF2B5EF4-FFF2-40B4-BE49-F238E27FC236}">
                <a16:creationId xmlns:a16="http://schemas.microsoft.com/office/drawing/2014/main" id="{97EEC74D-AFED-4B4B-B22D-87C132F66466}"/>
              </a:ext>
            </a:extLst>
          </p:cNvPr>
          <p:cNvGrpSpPr/>
          <p:nvPr/>
        </p:nvGrpSpPr>
        <p:grpSpPr>
          <a:xfrm>
            <a:off x="4017026" y="1856554"/>
            <a:ext cx="1277005" cy="1277005"/>
            <a:chOff x="899591" y="1902000"/>
            <a:chExt cx="1250671" cy="1250671"/>
          </a:xfrm>
        </p:grpSpPr>
        <p:sp>
          <p:nvSpPr>
            <p:cNvPr id="5" name="Oval 4">
              <a:extLst>
                <a:ext uri="{FF2B5EF4-FFF2-40B4-BE49-F238E27FC236}">
                  <a16:creationId xmlns:a16="http://schemas.microsoft.com/office/drawing/2014/main" id="{E4A6122D-37ED-4846-A4E3-CFEDD4A0C795}"/>
                </a:ext>
              </a:extLst>
            </p:cNvPr>
            <p:cNvSpPr/>
            <p:nvPr/>
          </p:nvSpPr>
          <p:spPr>
            <a:xfrm>
              <a:off x="899591" y="1902000"/>
              <a:ext cx="1250671" cy="1250671"/>
            </a:xfrm>
            <a:prstGeom prst="ellipse">
              <a:avLst/>
            </a:prstGeom>
            <a:solidFill>
              <a:srgbClr val="92D050"/>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6" name="Oval 5">
              <a:extLst>
                <a:ext uri="{FF2B5EF4-FFF2-40B4-BE49-F238E27FC236}">
                  <a16:creationId xmlns:a16="http://schemas.microsoft.com/office/drawing/2014/main" id="{53B8814E-949C-455E-8907-2465482F4343}"/>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7" name="Group 6">
            <a:extLst>
              <a:ext uri="{FF2B5EF4-FFF2-40B4-BE49-F238E27FC236}">
                <a16:creationId xmlns:a16="http://schemas.microsoft.com/office/drawing/2014/main" id="{62ABA969-94E4-48E9-8EB8-313D2F1FD1B0}"/>
              </a:ext>
            </a:extLst>
          </p:cNvPr>
          <p:cNvGrpSpPr/>
          <p:nvPr/>
        </p:nvGrpSpPr>
        <p:grpSpPr>
          <a:xfrm>
            <a:off x="4017026" y="3300216"/>
            <a:ext cx="1277005" cy="1277005"/>
            <a:chOff x="899591" y="1902000"/>
            <a:chExt cx="1250671" cy="1250671"/>
          </a:xfrm>
        </p:grpSpPr>
        <p:sp>
          <p:nvSpPr>
            <p:cNvPr id="8" name="Oval 7">
              <a:extLst>
                <a:ext uri="{FF2B5EF4-FFF2-40B4-BE49-F238E27FC236}">
                  <a16:creationId xmlns:a16="http://schemas.microsoft.com/office/drawing/2014/main" id="{C139630A-FF9C-4BE5-8E13-07E17594E534}"/>
                </a:ext>
              </a:extLst>
            </p:cNvPr>
            <p:cNvSpPr/>
            <p:nvPr/>
          </p:nvSpPr>
          <p:spPr>
            <a:xfrm>
              <a:off x="899591" y="1902000"/>
              <a:ext cx="1250671" cy="1250671"/>
            </a:xfrm>
            <a:prstGeom prst="ellipse">
              <a:avLst/>
            </a:prstGeom>
            <a:solidFill>
              <a:schemeClr val="accent3"/>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9" name="Oval 8">
              <a:extLst>
                <a:ext uri="{FF2B5EF4-FFF2-40B4-BE49-F238E27FC236}">
                  <a16:creationId xmlns:a16="http://schemas.microsoft.com/office/drawing/2014/main" id="{9D6C3CE1-2554-4436-98AC-2EE8C96B567C}"/>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grpSp>
        <p:nvGrpSpPr>
          <p:cNvPr id="10" name="Group 9">
            <a:extLst>
              <a:ext uri="{FF2B5EF4-FFF2-40B4-BE49-F238E27FC236}">
                <a16:creationId xmlns:a16="http://schemas.microsoft.com/office/drawing/2014/main" id="{9965350E-9472-4815-9297-2800645B06F1}"/>
              </a:ext>
            </a:extLst>
          </p:cNvPr>
          <p:cNvGrpSpPr/>
          <p:nvPr/>
        </p:nvGrpSpPr>
        <p:grpSpPr>
          <a:xfrm>
            <a:off x="4017026" y="4743877"/>
            <a:ext cx="1277005" cy="1277005"/>
            <a:chOff x="899591" y="1902000"/>
            <a:chExt cx="1250671" cy="1250671"/>
          </a:xfrm>
        </p:grpSpPr>
        <p:sp>
          <p:nvSpPr>
            <p:cNvPr id="11" name="Oval 10">
              <a:extLst>
                <a:ext uri="{FF2B5EF4-FFF2-40B4-BE49-F238E27FC236}">
                  <a16:creationId xmlns:a16="http://schemas.microsoft.com/office/drawing/2014/main" id="{FB821AD1-150E-40F3-9FFE-C40DF07E60F9}"/>
                </a:ext>
              </a:extLst>
            </p:cNvPr>
            <p:cNvSpPr/>
            <p:nvPr/>
          </p:nvSpPr>
          <p:spPr>
            <a:xfrm>
              <a:off x="899591" y="1902000"/>
              <a:ext cx="1250671" cy="1250671"/>
            </a:xfrm>
            <a:prstGeom prst="ellipse">
              <a:avLst/>
            </a:prstGeom>
            <a:solidFill>
              <a:schemeClr val="accent4"/>
            </a:solidFill>
            <a:ln w="63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2" name="Oval 11">
              <a:extLst>
                <a:ext uri="{FF2B5EF4-FFF2-40B4-BE49-F238E27FC236}">
                  <a16:creationId xmlns:a16="http://schemas.microsoft.com/office/drawing/2014/main" id="{61B8277D-29FF-4433-A024-D3C56CF111A6}"/>
                </a:ext>
              </a:extLst>
            </p:cNvPr>
            <p:cNvSpPr/>
            <p:nvPr/>
          </p:nvSpPr>
          <p:spPr>
            <a:xfrm>
              <a:off x="1016229" y="2018638"/>
              <a:ext cx="1017395" cy="1017395"/>
            </a:xfrm>
            <a:prstGeom prst="ellipse">
              <a:avLst/>
            </a:pr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800">
                <a:solidFill>
                  <a:schemeClr val="tx1">
                    <a:lumMod val="65000"/>
                    <a:lumOff val="35000"/>
                  </a:schemeClr>
                </a:solidFill>
              </a:endParaRPr>
            </a:p>
          </p:txBody>
        </p:sp>
      </p:grpSp>
      <p:cxnSp>
        <p:nvCxnSpPr>
          <p:cNvPr id="13" name="Elbow Connector 51">
            <a:extLst>
              <a:ext uri="{FF2B5EF4-FFF2-40B4-BE49-F238E27FC236}">
                <a16:creationId xmlns:a16="http://schemas.microsoft.com/office/drawing/2014/main" id="{5F5A382E-DABC-4842-828B-2DC5C2A8E634}"/>
              </a:ext>
            </a:extLst>
          </p:cNvPr>
          <p:cNvCxnSpPr>
            <a:cxnSpLocks/>
            <a:endCxn id="11" idx="2"/>
          </p:cNvCxnSpPr>
          <p:nvPr/>
        </p:nvCxnSpPr>
        <p:spPr>
          <a:xfrm>
            <a:off x="2477907" y="4223267"/>
            <a:ext cx="1539119" cy="1159113"/>
          </a:xfrm>
          <a:prstGeom prst="bentConnector3">
            <a:avLst>
              <a:gd name="adj1" fmla="val 50000"/>
            </a:avLst>
          </a:prstGeom>
          <a:ln w="22225">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CF1986C2-D3E3-4277-8E08-C16505DE81AA}"/>
              </a:ext>
            </a:extLst>
          </p:cNvPr>
          <p:cNvCxnSpPr>
            <a:cxnSpLocks/>
            <a:endCxn id="8" idx="2"/>
          </p:cNvCxnSpPr>
          <p:nvPr/>
        </p:nvCxnSpPr>
        <p:spPr>
          <a:xfrm>
            <a:off x="2532188" y="3928012"/>
            <a:ext cx="1484838" cy="10707"/>
          </a:xfrm>
          <a:prstGeom prst="line">
            <a:avLst/>
          </a:prstGeom>
          <a:ln w="22225">
            <a:solidFill>
              <a:schemeClr val="accent3"/>
            </a:solidFill>
            <a:headEnd type="oval"/>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4FFDFC3A-FE80-40C6-92E4-23B32F45C6D6}"/>
              </a:ext>
            </a:extLst>
          </p:cNvPr>
          <p:cNvSpPr txBox="1"/>
          <p:nvPr/>
        </p:nvSpPr>
        <p:spPr>
          <a:xfrm>
            <a:off x="4136119" y="2275083"/>
            <a:ext cx="1044600" cy="461665"/>
          </a:xfrm>
          <a:prstGeom prst="rect">
            <a:avLst/>
          </a:prstGeom>
          <a:noFill/>
        </p:spPr>
        <p:txBody>
          <a:bodyPr wrap="square" lIns="91440" tIns="45720" rIns="91440" bIns="45720" rtlCol="0" anchor="ctr">
            <a:spAutoFit/>
          </a:bodyPr>
          <a:lstStyle/>
          <a:p>
            <a:pPr algn="ctr"/>
            <a:r>
              <a:rPr lang="en-US" altLang="ko-KR" sz="1200">
                <a:cs typeface="Calibri"/>
              </a:rPr>
              <a:t>Physical Setup</a:t>
            </a:r>
          </a:p>
        </p:txBody>
      </p:sp>
      <p:sp>
        <p:nvSpPr>
          <p:cNvPr id="16" name="TextBox 15">
            <a:extLst>
              <a:ext uri="{FF2B5EF4-FFF2-40B4-BE49-F238E27FC236}">
                <a16:creationId xmlns:a16="http://schemas.microsoft.com/office/drawing/2014/main" id="{643A378D-0F39-45E9-8F53-53E19984CBB2}"/>
              </a:ext>
            </a:extLst>
          </p:cNvPr>
          <p:cNvSpPr txBox="1"/>
          <p:nvPr/>
        </p:nvSpPr>
        <p:spPr>
          <a:xfrm>
            <a:off x="4159195" y="3619854"/>
            <a:ext cx="1044600" cy="646331"/>
          </a:xfrm>
          <a:prstGeom prst="rect">
            <a:avLst/>
          </a:prstGeom>
          <a:noFill/>
        </p:spPr>
        <p:txBody>
          <a:bodyPr wrap="square" lIns="91440" tIns="45720" rIns="91440" bIns="45720" rtlCol="0" anchor="ctr">
            <a:spAutoFit/>
          </a:bodyPr>
          <a:lstStyle/>
          <a:p>
            <a:pPr algn="ctr"/>
            <a:endParaRPr lang="en-US" altLang="ko-KR" sz="1200">
              <a:solidFill>
                <a:schemeClr val="tx1">
                  <a:lumMod val="75000"/>
                  <a:lumOff val="25000"/>
                </a:schemeClr>
              </a:solidFill>
            </a:endParaRPr>
          </a:p>
          <a:p>
            <a:pPr algn="ctr"/>
            <a:r>
              <a:rPr lang="en-US" altLang="ko-KR" sz="1200"/>
              <a:t>Concept</a:t>
            </a:r>
            <a:endParaRPr lang="en-US" altLang="ko-KR" sz="1200">
              <a:cs typeface="Arial"/>
            </a:endParaRPr>
          </a:p>
          <a:p>
            <a:pPr algn="ctr"/>
            <a:endParaRPr lang="en-US" altLang="ko-KR" sz="1200">
              <a:solidFill>
                <a:schemeClr val="tx1">
                  <a:lumMod val="75000"/>
                  <a:lumOff val="25000"/>
                </a:schemeClr>
              </a:solidFill>
              <a:cs typeface="Calibri" pitchFamily="34" charset="0"/>
            </a:endParaRPr>
          </a:p>
        </p:txBody>
      </p:sp>
      <p:sp>
        <p:nvSpPr>
          <p:cNvPr id="17" name="TextBox 16">
            <a:extLst>
              <a:ext uri="{FF2B5EF4-FFF2-40B4-BE49-F238E27FC236}">
                <a16:creationId xmlns:a16="http://schemas.microsoft.com/office/drawing/2014/main" id="{10C89658-710F-4531-9F5D-5946312B65CF}"/>
              </a:ext>
            </a:extLst>
          </p:cNvPr>
          <p:cNvSpPr txBox="1"/>
          <p:nvPr/>
        </p:nvSpPr>
        <p:spPr>
          <a:xfrm>
            <a:off x="4134078" y="5060378"/>
            <a:ext cx="1044600" cy="646331"/>
          </a:xfrm>
          <a:prstGeom prst="rect">
            <a:avLst/>
          </a:prstGeom>
          <a:noFill/>
        </p:spPr>
        <p:txBody>
          <a:bodyPr wrap="square" lIns="91440" tIns="45720" rIns="91440" bIns="45720" rtlCol="0" anchor="t">
            <a:spAutoFit/>
          </a:bodyPr>
          <a:lstStyle/>
          <a:p>
            <a:pPr algn="ctr"/>
            <a:endParaRPr lang="en-US" altLang="ko-KR" sz="1200">
              <a:solidFill>
                <a:schemeClr val="tx1">
                  <a:lumMod val="75000"/>
                  <a:lumOff val="25000"/>
                </a:schemeClr>
              </a:solidFill>
            </a:endParaRPr>
          </a:p>
          <a:p>
            <a:pPr algn="ctr"/>
            <a:r>
              <a:rPr lang="en-US" altLang="ko-KR" sz="1200"/>
              <a:t>Financials</a:t>
            </a:r>
            <a:endParaRPr lang="en-US" altLang="ko-KR" sz="1200">
              <a:cs typeface="Arial"/>
            </a:endParaRPr>
          </a:p>
          <a:p>
            <a:pPr algn="ctr"/>
            <a:endParaRPr lang="en-US" altLang="ko-KR" sz="1200">
              <a:cs typeface="Calibri" pitchFamily="34" charset="0"/>
            </a:endParaRPr>
          </a:p>
        </p:txBody>
      </p:sp>
      <p:sp>
        <p:nvSpPr>
          <p:cNvPr id="18" name="Oval 17">
            <a:extLst>
              <a:ext uri="{FF2B5EF4-FFF2-40B4-BE49-F238E27FC236}">
                <a16:creationId xmlns:a16="http://schemas.microsoft.com/office/drawing/2014/main" id="{87BC03FB-7842-4D4B-8F60-AD67E6802EFA}"/>
              </a:ext>
            </a:extLst>
          </p:cNvPr>
          <p:cNvSpPr/>
          <p:nvPr/>
        </p:nvSpPr>
        <p:spPr>
          <a:xfrm>
            <a:off x="4907996" y="1761929"/>
            <a:ext cx="522312" cy="522312"/>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9" name="Oval 18">
            <a:extLst>
              <a:ext uri="{FF2B5EF4-FFF2-40B4-BE49-F238E27FC236}">
                <a16:creationId xmlns:a16="http://schemas.microsoft.com/office/drawing/2014/main" id="{CE0929CA-6BE2-4242-9660-67A7FE971A12}"/>
              </a:ext>
            </a:extLst>
          </p:cNvPr>
          <p:cNvSpPr/>
          <p:nvPr/>
        </p:nvSpPr>
        <p:spPr>
          <a:xfrm>
            <a:off x="4915611" y="3195101"/>
            <a:ext cx="522312" cy="522312"/>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193FECE9-43A2-4B0A-8B67-B9B144D231ED}"/>
              </a:ext>
            </a:extLst>
          </p:cNvPr>
          <p:cNvSpPr/>
          <p:nvPr/>
        </p:nvSpPr>
        <p:spPr>
          <a:xfrm>
            <a:off x="4915611" y="4624639"/>
            <a:ext cx="522312" cy="522312"/>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32" name="Group 31">
            <a:extLst>
              <a:ext uri="{FF2B5EF4-FFF2-40B4-BE49-F238E27FC236}">
                <a16:creationId xmlns:a16="http://schemas.microsoft.com/office/drawing/2014/main" id="{2ED79216-720E-F8DB-A05D-251BBE6A58AF}"/>
              </a:ext>
            </a:extLst>
          </p:cNvPr>
          <p:cNvGrpSpPr/>
          <p:nvPr/>
        </p:nvGrpSpPr>
        <p:grpSpPr>
          <a:xfrm>
            <a:off x="6336284" y="2257314"/>
            <a:ext cx="5075740" cy="475484"/>
            <a:chOff x="6336284" y="2257314"/>
            <a:chExt cx="5075740" cy="475484"/>
          </a:xfrm>
        </p:grpSpPr>
        <p:sp>
          <p:nvSpPr>
            <p:cNvPr id="21" name="TextBox 20">
              <a:extLst>
                <a:ext uri="{FF2B5EF4-FFF2-40B4-BE49-F238E27FC236}">
                  <a16:creationId xmlns:a16="http://schemas.microsoft.com/office/drawing/2014/main" id="{17848961-64E5-4350-8A7A-81EFB7D070C4}"/>
                </a:ext>
              </a:extLst>
            </p:cNvPr>
            <p:cNvSpPr txBox="1"/>
            <p:nvPr/>
          </p:nvSpPr>
          <p:spPr>
            <a:xfrm>
              <a:off x="6918022" y="2348077"/>
              <a:ext cx="4494002" cy="307777"/>
            </a:xfrm>
            <a:prstGeom prst="rect">
              <a:avLst/>
            </a:prstGeom>
            <a:noFill/>
          </p:spPr>
          <p:txBody>
            <a:bodyPr wrap="square" rtlCol="0" anchor="ctr">
              <a:spAutoFit/>
            </a:bodyPr>
            <a:lstStyle/>
            <a:p>
              <a:r>
                <a:rPr lang="en-US" altLang="ko-KR" sz="1400" b="1">
                  <a:solidFill>
                    <a:schemeClr val="tx1">
                      <a:lumMod val="75000"/>
                      <a:lumOff val="25000"/>
                    </a:schemeClr>
                  </a:solidFill>
                </a:rPr>
                <a:t>Establishment and setup of the computer lab</a:t>
              </a:r>
            </a:p>
          </p:txBody>
        </p:sp>
        <p:sp>
          <p:nvSpPr>
            <p:cNvPr id="22" name="Oval 21">
              <a:extLst>
                <a:ext uri="{FF2B5EF4-FFF2-40B4-BE49-F238E27FC236}">
                  <a16:creationId xmlns:a16="http://schemas.microsoft.com/office/drawing/2014/main" id="{F1BC24C4-33F9-47A1-886C-1C148A6D06DC}"/>
                </a:ext>
              </a:extLst>
            </p:cNvPr>
            <p:cNvSpPr/>
            <p:nvPr/>
          </p:nvSpPr>
          <p:spPr>
            <a:xfrm>
              <a:off x="6336284" y="2257314"/>
              <a:ext cx="475484" cy="475484"/>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01</a:t>
              </a:r>
              <a:endParaRPr lang="ko-KR" altLang="en-US" sz="1050" b="1"/>
            </a:p>
          </p:txBody>
        </p:sp>
      </p:grpSp>
      <p:cxnSp>
        <p:nvCxnSpPr>
          <p:cNvPr id="27" name="Straight Connector 16">
            <a:extLst>
              <a:ext uri="{FF2B5EF4-FFF2-40B4-BE49-F238E27FC236}">
                <a16:creationId xmlns:a16="http://schemas.microsoft.com/office/drawing/2014/main" id="{8B6B36A9-CCB7-458F-A95F-831E9C433E3D}"/>
              </a:ext>
            </a:extLst>
          </p:cNvPr>
          <p:cNvCxnSpPr>
            <a:cxnSpLocks/>
            <a:endCxn id="11" idx="6"/>
          </p:cNvCxnSpPr>
          <p:nvPr/>
        </p:nvCxnSpPr>
        <p:spPr>
          <a:xfrm flipH="1" flipV="1">
            <a:off x="5294030" y="5382380"/>
            <a:ext cx="936000" cy="2"/>
          </a:xfrm>
          <a:prstGeom prst="line">
            <a:avLst/>
          </a:prstGeom>
          <a:ln w="19050">
            <a:solidFill>
              <a:schemeClr val="accent4"/>
            </a:solidFill>
            <a:headEnd type="oval"/>
          </a:ln>
        </p:spPr>
        <p:style>
          <a:lnRef idx="1">
            <a:schemeClr val="accent1"/>
          </a:lnRef>
          <a:fillRef idx="0">
            <a:schemeClr val="accent1"/>
          </a:fillRef>
          <a:effectRef idx="0">
            <a:schemeClr val="accent1"/>
          </a:effectRef>
          <a:fontRef idx="minor">
            <a:schemeClr val="tx1"/>
          </a:fontRef>
        </p:style>
      </p:cxnSp>
      <p:cxnSp>
        <p:nvCxnSpPr>
          <p:cNvPr id="28" name="Straight Connector 17">
            <a:extLst>
              <a:ext uri="{FF2B5EF4-FFF2-40B4-BE49-F238E27FC236}">
                <a16:creationId xmlns:a16="http://schemas.microsoft.com/office/drawing/2014/main" id="{2B3A76FE-A02E-40CC-B498-20A3074DA075}"/>
              </a:ext>
            </a:extLst>
          </p:cNvPr>
          <p:cNvCxnSpPr>
            <a:cxnSpLocks/>
            <a:endCxn id="8" idx="6"/>
          </p:cNvCxnSpPr>
          <p:nvPr/>
        </p:nvCxnSpPr>
        <p:spPr>
          <a:xfrm flipH="1" flipV="1">
            <a:off x="5294030" y="3938718"/>
            <a:ext cx="936000" cy="944"/>
          </a:xfrm>
          <a:prstGeom prst="line">
            <a:avLst/>
          </a:prstGeom>
          <a:ln w="19050">
            <a:solidFill>
              <a:schemeClr val="accent3"/>
            </a:solidFill>
            <a:headEnd type="oval"/>
          </a:ln>
        </p:spPr>
        <p:style>
          <a:lnRef idx="1">
            <a:schemeClr val="accent1"/>
          </a:lnRef>
          <a:fillRef idx="0">
            <a:schemeClr val="accent1"/>
          </a:fillRef>
          <a:effectRef idx="0">
            <a:schemeClr val="accent1"/>
          </a:effectRef>
          <a:fontRef idx="minor">
            <a:schemeClr val="tx1"/>
          </a:fontRef>
        </p:style>
      </p:cxnSp>
      <p:cxnSp>
        <p:nvCxnSpPr>
          <p:cNvPr id="29" name="Straight Connector 18">
            <a:extLst>
              <a:ext uri="{FF2B5EF4-FFF2-40B4-BE49-F238E27FC236}">
                <a16:creationId xmlns:a16="http://schemas.microsoft.com/office/drawing/2014/main" id="{A63BA0BC-10F3-4903-BEA9-4E634391E387}"/>
              </a:ext>
            </a:extLst>
          </p:cNvPr>
          <p:cNvCxnSpPr>
            <a:cxnSpLocks/>
            <a:endCxn id="5" idx="6"/>
          </p:cNvCxnSpPr>
          <p:nvPr/>
        </p:nvCxnSpPr>
        <p:spPr>
          <a:xfrm flipH="1">
            <a:off x="5294030" y="2495056"/>
            <a:ext cx="936000" cy="0"/>
          </a:xfrm>
          <a:prstGeom prst="line">
            <a:avLst/>
          </a:prstGeom>
          <a:ln w="19050">
            <a:solidFill>
              <a:schemeClr val="accent2"/>
            </a:solidFill>
            <a:headEnd type="oval"/>
          </a:ln>
        </p:spPr>
        <p:style>
          <a:lnRef idx="1">
            <a:schemeClr val="accent1"/>
          </a:lnRef>
          <a:fillRef idx="0">
            <a:schemeClr val="accent1"/>
          </a:fillRef>
          <a:effectRef idx="0">
            <a:schemeClr val="accent1"/>
          </a:effectRef>
          <a:fontRef idx="minor">
            <a:schemeClr val="tx1"/>
          </a:fontRef>
        </p:style>
      </p:cxnSp>
      <p:grpSp>
        <p:nvGrpSpPr>
          <p:cNvPr id="33" name="Group 32">
            <a:extLst>
              <a:ext uri="{FF2B5EF4-FFF2-40B4-BE49-F238E27FC236}">
                <a16:creationId xmlns:a16="http://schemas.microsoft.com/office/drawing/2014/main" id="{1DE1B836-7A3F-47E1-A2C7-94AE02597804}"/>
              </a:ext>
            </a:extLst>
          </p:cNvPr>
          <p:cNvGrpSpPr/>
          <p:nvPr/>
        </p:nvGrpSpPr>
        <p:grpSpPr>
          <a:xfrm>
            <a:off x="779991" y="2915252"/>
            <a:ext cx="1369129" cy="2616029"/>
            <a:chOff x="3688167" y="3417317"/>
            <a:chExt cx="1152686" cy="2202466"/>
          </a:xfrm>
        </p:grpSpPr>
        <p:sp>
          <p:nvSpPr>
            <p:cNvPr id="34" name="Rounded Rectangle 17">
              <a:extLst>
                <a:ext uri="{FF2B5EF4-FFF2-40B4-BE49-F238E27FC236}">
                  <a16:creationId xmlns:a16="http://schemas.microsoft.com/office/drawing/2014/main" id="{46BCC5E9-8B65-4DE7-BF9F-D622C0672D28}"/>
                </a:ext>
              </a:extLst>
            </p:cNvPr>
            <p:cNvSpPr/>
            <p:nvPr/>
          </p:nvSpPr>
          <p:spPr>
            <a:xfrm>
              <a:off x="3688167" y="3417317"/>
              <a:ext cx="1152686" cy="2202466"/>
            </a:xfrm>
            <a:prstGeom prst="roundRect">
              <a:avLst>
                <a:gd name="adj" fmla="val 12305"/>
              </a:avLst>
            </a:prstGeom>
            <a:solidFill>
              <a:srgbClr val="262626"/>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5" name="Rectangle 34">
              <a:extLst>
                <a:ext uri="{FF2B5EF4-FFF2-40B4-BE49-F238E27FC236}">
                  <a16:creationId xmlns:a16="http://schemas.microsoft.com/office/drawing/2014/main" id="{AFA9E3F9-54ED-474A-819C-FF2AC1697620}"/>
                </a:ext>
              </a:extLst>
            </p:cNvPr>
            <p:cNvSpPr/>
            <p:nvPr/>
          </p:nvSpPr>
          <p:spPr>
            <a:xfrm>
              <a:off x="3749651" y="3637564"/>
              <a:ext cx="1035739" cy="1706911"/>
            </a:xfrm>
            <a:prstGeom prst="rect">
              <a:avLst/>
            </a:prstGeom>
            <a:solidFill>
              <a:schemeClr val="tx1">
                <a:lumMod val="50000"/>
                <a:lumOff val="5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6" name="Rounded Rectangle 20">
              <a:extLst>
                <a:ext uri="{FF2B5EF4-FFF2-40B4-BE49-F238E27FC236}">
                  <a16:creationId xmlns:a16="http://schemas.microsoft.com/office/drawing/2014/main" id="{B4AEF287-A98B-4E4C-A413-07F3DFEC0E5A}"/>
                </a:ext>
              </a:extLst>
            </p:cNvPr>
            <p:cNvSpPr/>
            <p:nvPr/>
          </p:nvSpPr>
          <p:spPr>
            <a:xfrm>
              <a:off x="4106841" y="3505590"/>
              <a:ext cx="315337" cy="55062"/>
            </a:xfrm>
            <a:prstGeom prst="roundRect">
              <a:avLst>
                <a:gd name="adj" fmla="val 50000"/>
              </a:avLst>
            </a:prstGeom>
            <a:solidFill>
              <a:srgbClr val="ECECEC">
                <a:alpha val="5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7" name="Oval 36">
              <a:extLst>
                <a:ext uri="{FF2B5EF4-FFF2-40B4-BE49-F238E27FC236}">
                  <a16:creationId xmlns:a16="http://schemas.microsoft.com/office/drawing/2014/main" id="{DA8EB5B4-3CE3-4B27-A2DE-8DF3DA7A7966}"/>
                </a:ext>
              </a:extLst>
            </p:cNvPr>
            <p:cNvSpPr/>
            <p:nvPr/>
          </p:nvSpPr>
          <p:spPr>
            <a:xfrm>
              <a:off x="4165418" y="5378702"/>
              <a:ext cx="190033" cy="192694"/>
            </a:xfrm>
            <a:prstGeom prst="ellipse">
              <a:avLst/>
            </a:prstGeom>
            <a:solidFill>
              <a:srgbClr val="ECECEC">
                <a:alpha val="67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8" name="Rectangle 37">
              <a:extLst>
                <a:ext uri="{FF2B5EF4-FFF2-40B4-BE49-F238E27FC236}">
                  <a16:creationId xmlns:a16="http://schemas.microsoft.com/office/drawing/2014/main" id="{85F2C11A-4E10-45A1-9BA6-C2B70BFAB128}"/>
                </a:ext>
              </a:extLst>
            </p:cNvPr>
            <p:cNvSpPr/>
            <p:nvPr/>
          </p:nvSpPr>
          <p:spPr>
            <a:xfrm>
              <a:off x="4219713" y="5433757"/>
              <a:ext cx="81443" cy="82583"/>
            </a:xfrm>
            <a:prstGeom prst="rect">
              <a:avLst/>
            </a:prstGeom>
            <a:noFill/>
            <a:ln w="12700">
              <a:solidFill>
                <a:srgbClr val="262626">
                  <a:alpha val="22000"/>
                </a:srgb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39" name="Rectangle 58">
              <a:extLst>
                <a:ext uri="{FF2B5EF4-FFF2-40B4-BE49-F238E27FC236}">
                  <a16:creationId xmlns:a16="http://schemas.microsoft.com/office/drawing/2014/main" id="{7751B047-3BBC-43A7-9087-585F8E0AB0E0}"/>
                </a:ext>
              </a:extLst>
            </p:cNvPr>
            <p:cNvSpPr/>
            <p:nvPr/>
          </p:nvSpPr>
          <p:spPr>
            <a:xfrm>
              <a:off x="3751673" y="3640769"/>
              <a:ext cx="1017329" cy="408218"/>
            </a:xfrm>
            <a:custGeom>
              <a:avLst/>
              <a:gdLst>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 name="connsiteX0" fmla="*/ 0 w 1349069"/>
                <a:gd name="connsiteY0" fmla="*/ 0 h 533856"/>
                <a:gd name="connsiteX1" fmla="*/ 1349069 w 1349069"/>
                <a:gd name="connsiteY1" fmla="*/ 0 h 533856"/>
                <a:gd name="connsiteX2" fmla="*/ 0 w 1349069"/>
                <a:gd name="connsiteY2" fmla="*/ 533856 h 533856"/>
                <a:gd name="connsiteX3" fmla="*/ 0 w 1349069"/>
                <a:gd name="connsiteY3" fmla="*/ 0 h 533856"/>
              </a:gdLst>
              <a:ahLst/>
              <a:cxnLst>
                <a:cxn ang="0">
                  <a:pos x="connsiteX0" y="connsiteY0"/>
                </a:cxn>
                <a:cxn ang="0">
                  <a:pos x="connsiteX1" y="connsiteY1"/>
                </a:cxn>
                <a:cxn ang="0">
                  <a:pos x="connsiteX2" y="connsiteY2"/>
                </a:cxn>
                <a:cxn ang="0">
                  <a:pos x="connsiteX3" y="connsiteY3"/>
                </a:cxn>
              </a:cxnLst>
              <a:rect l="l" t="t" r="r" b="b"/>
              <a:pathLst>
                <a:path w="1349069" h="533856">
                  <a:moveTo>
                    <a:pt x="0" y="0"/>
                  </a:moveTo>
                  <a:lnTo>
                    <a:pt x="1349069" y="0"/>
                  </a:lnTo>
                  <a:cubicBezTo>
                    <a:pt x="899379" y="16027"/>
                    <a:pt x="182990" y="213029"/>
                    <a:pt x="0" y="533856"/>
                  </a:cubicBezTo>
                  <a:lnTo>
                    <a:pt x="0" y="0"/>
                  </a:lnTo>
                  <a:close/>
                </a:path>
              </a:pathLst>
            </a:custGeom>
            <a:solidFill>
              <a:schemeClr val="bg1">
                <a:alpha val="16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0" name="Group 39">
            <a:extLst>
              <a:ext uri="{FF2B5EF4-FFF2-40B4-BE49-F238E27FC236}">
                <a16:creationId xmlns:a16="http://schemas.microsoft.com/office/drawing/2014/main" id="{915798A2-8CE2-42A9-AB16-9EF18862209D}"/>
              </a:ext>
            </a:extLst>
          </p:cNvPr>
          <p:cNvGrpSpPr/>
          <p:nvPr/>
        </p:nvGrpSpPr>
        <p:grpSpPr>
          <a:xfrm>
            <a:off x="1199467" y="4170266"/>
            <a:ext cx="786996" cy="786996"/>
            <a:chOff x="3924417" y="4453570"/>
            <a:chExt cx="754422" cy="754422"/>
          </a:xfrm>
        </p:grpSpPr>
        <p:sp>
          <p:nvSpPr>
            <p:cNvPr id="41" name="Oval 40">
              <a:extLst>
                <a:ext uri="{FF2B5EF4-FFF2-40B4-BE49-F238E27FC236}">
                  <a16:creationId xmlns:a16="http://schemas.microsoft.com/office/drawing/2014/main" id="{3D33CAF3-990D-421B-A840-086649E98778}"/>
                </a:ext>
              </a:extLst>
            </p:cNvPr>
            <p:cNvSpPr/>
            <p:nvPr/>
          </p:nvSpPr>
          <p:spPr>
            <a:xfrm>
              <a:off x="4063248" y="4592401"/>
              <a:ext cx="476761" cy="476761"/>
            </a:xfrm>
            <a:prstGeom prst="ellipse">
              <a:avLst/>
            </a:prstGeom>
            <a:solidFill>
              <a:schemeClr val="bg1">
                <a:alpha val="3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2" name="Oval 41">
              <a:extLst>
                <a:ext uri="{FF2B5EF4-FFF2-40B4-BE49-F238E27FC236}">
                  <a16:creationId xmlns:a16="http://schemas.microsoft.com/office/drawing/2014/main" id="{07F79442-3FA7-4AFC-BC3B-DC8576FBBCC8}"/>
                </a:ext>
              </a:extLst>
            </p:cNvPr>
            <p:cNvSpPr/>
            <p:nvPr/>
          </p:nvSpPr>
          <p:spPr>
            <a:xfrm>
              <a:off x="3924417" y="4453570"/>
              <a:ext cx="754422" cy="754422"/>
            </a:xfrm>
            <a:prstGeom prst="ellipse">
              <a:avLst/>
            </a:prstGeom>
            <a:noFill/>
            <a:ln w="130175">
              <a:solidFill>
                <a:schemeClr val="bg1">
                  <a:alpha val="24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grpSp>
        <p:nvGrpSpPr>
          <p:cNvPr id="45" name="Graphic 21">
            <a:extLst>
              <a:ext uri="{FF2B5EF4-FFF2-40B4-BE49-F238E27FC236}">
                <a16:creationId xmlns:a16="http://schemas.microsoft.com/office/drawing/2014/main" id="{EDD7258F-3072-4764-BC31-E387AC4F7B6E}"/>
              </a:ext>
            </a:extLst>
          </p:cNvPr>
          <p:cNvGrpSpPr/>
          <p:nvPr/>
        </p:nvGrpSpPr>
        <p:grpSpPr>
          <a:xfrm>
            <a:off x="1497364" y="4097018"/>
            <a:ext cx="1318798" cy="2357993"/>
            <a:chOff x="4170900" y="0"/>
            <a:chExt cx="3835079" cy="6857067"/>
          </a:xfrm>
        </p:grpSpPr>
        <p:sp>
          <p:nvSpPr>
            <p:cNvPr id="46" name="Freeform: Shape 45">
              <a:extLst>
                <a:ext uri="{FF2B5EF4-FFF2-40B4-BE49-F238E27FC236}">
                  <a16:creationId xmlns:a16="http://schemas.microsoft.com/office/drawing/2014/main" id="{AA576D43-5E0C-4BD3-96D5-525BBC1D50EE}"/>
                </a:ext>
              </a:extLst>
            </p:cNvPr>
            <p:cNvSpPr/>
            <p:nvPr/>
          </p:nvSpPr>
          <p:spPr>
            <a:xfrm>
              <a:off x="4170900" y="0"/>
              <a:ext cx="3835079" cy="6857067"/>
            </a:xfrm>
            <a:custGeom>
              <a:avLst/>
              <a:gdLst>
                <a:gd name="connsiteX0" fmla="*/ 1859688 w 3816220"/>
                <a:gd name="connsiteY0" fmla="*/ 0 h 6848669"/>
                <a:gd name="connsiteX1" fmla="*/ 2719037 w 3816220"/>
                <a:gd name="connsiteY1" fmla="*/ 937727 h 6848669"/>
                <a:gd name="connsiteX2" fmla="*/ 3404837 w 3816220"/>
                <a:gd name="connsiteY2" fmla="*/ 2455817 h 6848669"/>
                <a:gd name="connsiteX3" fmla="*/ 3397373 w 3816220"/>
                <a:gd name="connsiteY3" fmla="*/ 4784738 h 6848669"/>
                <a:gd name="connsiteX4" fmla="*/ 3818184 w 3816220"/>
                <a:gd name="connsiteY4" fmla="*/ 6857067 h 6848669"/>
                <a:gd name="connsiteX5" fmla="*/ 1609628 w 3816220"/>
                <a:gd name="connsiteY5" fmla="*/ 6857067 h 6848669"/>
                <a:gd name="connsiteX6" fmla="*/ 1469669 w 3816220"/>
                <a:gd name="connsiteY6" fmla="*/ 6241247 h 6848669"/>
                <a:gd name="connsiteX7" fmla="*/ 555269 w 3816220"/>
                <a:gd name="connsiteY7" fmla="*/ 4011230 h 6848669"/>
                <a:gd name="connsiteX8" fmla="*/ 316405 w 3816220"/>
                <a:gd name="connsiteY8" fmla="*/ 2427826 h 6848669"/>
                <a:gd name="connsiteX9" fmla="*/ 255756 w 3816220"/>
                <a:gd name="connsiteY9" fmla="*/ 1045029 h 6848669"/>
                <a:gd name="connsiteX10" fmla="*/ 1686139 w 3816220"/>
                <a:gd name="connsiteY10" fmla="*/ 2580848 h 6848669"/>
                <a:gd name="connsiteX11" fmla="*/ 1859688 w 3816220"/>
                <a:gd name="connsiteY11" fmla="*/ 0 h 6848669"/>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69 w 3818183"/>
                <a:gd name="connsiteY7" fmla="*/ 4011230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59688 w 3818183"/>
                <a:gd name="connsiteY0" fmla="*/ 0 h 6857067"/>
                <a:gd name="connsiteX1" fmla="*/ 2719037 w 3818183"/>
                <a:gd name="connsiteY1" fmla="*/ 937727 h 6857067"/>
                <a:gd name="connsiteX2" fmla="*/ 3404837 w 3818183"/>
                <a:gd name="connsiteY2" fmla="*/ 2455817 h 6857067"/>
                <a:gd name="connsiteX3" fmla="*/ 3397373 w 3818183"/>
                <a:gd name="connsiteY3" fmla="*/ 4784738 h 6857067"/>
                <a:gd name="connsiteX4" fmla="*/ 3818184 w 3818183"/>
                <a:gd name="connsiteY4" fmla="*/ 6857067 h 6857067"/>
                <a:gd name="connsiteX5" fmla="*/ 1609628 w 3818183"/>
                <a:gd name="connsiteY5" fmla="*/ 6857067 h 6857067"/>
                <a:gd name="connsiteX6" fmla="*/ 1469669 w 3818183"/>
                <a:gd name="connsiteY6" fmla="*/ 6241247 h 6857067"/>
                <a:gd name="connsiteX7" fmla="*/ 555270 w 3818183"/>
                <a:gd name="connsiteY7" fmla="*/ 4152778 h 6857067"/>
                <a:gd name="connsiteX8" fmla="*/ 316405 w 3818183"/>
                <a:gd name="connsiteY8" fmla="*/ 2427826 h 6857067"/>
                <a:gd name="connsiteX9" fmla="*/ 255756 w 3818183"/>
                <a:gd name="connsiteY9" fmla="*/ 1045029 h 6857067"/>
                <a:gd name="connsiteX10" fmla="*/ 1686139 w 3818183"/>
                <a:gd name="connsiteY10" fmla="*/ 2580848 h 6857067"/>
                <a:gd name="connsiteX11" fmla="*/ 1859688 w 3818183"/>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703035 w 3835079"/>
                <a:gd name="connsiteY10" fmla="*/ 2580848 h 6857067"/>
                <a:gd name="connsiteX11" fmla="*/ 1876584 w 3835079"/>
                <a:gd name="connsiteY11"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79877 w 3835079"/>
                <a:gd name="connsiteY10" fmla="*/ 1844225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 name="connsiteX0" fmla="*/ 1876584 w 3835079"/>
                <a:gd name="connsiteY0" fmla="*/ 0 h 6857067"/>
                <a:gd name="connsiteX1" fmla="*/ 2735933 w 3835079"/>
                <a:gd name="connsiteY1" fmla="*/ 937727 h 6857067"/>
                <a:gd name="connsiteX2" fmla="*/ 3421733 w 3835079"/>
                <a:gd name="connsiteY2" fmla="*/ 2455817 h 6857067"/>
                <a:gd name="connsiteX3" fmla="*/ 3414269 w 3835079"/>
                <a:gd name="connsiteY3" fmla="*/ 4784738 h 6857067"/>
                <a:gd name="connsiteX4" fmla="*/ 3835080 w 3835079"/>
                <a:gd name="connsiteY4" fmla="*/ 6857067 h 6857067"/>
                <a:gd name="connsiteX5" fmla="*/ 1626524 w 3835079"/>
                <a:gd name="connsiteY5" fmla="*/ 6857067 h 6857067"/>
                <a:gd name="connsiteX6" fmla="*/ 1486565 w 3835079"/>
                <a:gd name="connsiteY6" fmla="*/ 6241247 h 6857067"/>
                <a:gd name="connsiteX7" fmla="*/ 572166 w 3835079"/>
                <a:gd name="connsiteY7" fmla="*/ 4152778 h 6857067"/>
                <a:gd name="connsiteX8" fmla="*/ 333301 w 3835079"/>
                <a:gd name="connsiteY8" fmla="*/ 2427826 h 6857067"/>
                <a:gd name="connsiteX9" fmla="*/ 272652 w 3835079"/>
                <a:gd name="connsiteY9" fmla="*/ 1045029 h 6857067"/>
                <a:gd name="connsiteX10" fmla="*/ 1349547 w 3835079"/>
                <a:gd name="connsiteY10" fmla="*/ 1773450 h 6857067"/>
                <a:gd name="connsiteX11" fmla="*/ 1703035 w 3835079"/>
                <a:gd name="connsiteY11" fmla="*/ 2580848 h 6857067"/>
                <a:gd name="connsiteX12" fmla="*/ 1876584 w 3835079"/>
                <a:gd name="connsiteY12" fmla="*/ 0 h 6857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835079" h="6857067">
                  <a:moveTo>
                    <a:pt x="1876584" y="0"/>
                  </a:moveTo>
                  <a:cubicBezTo>
                    <a:pt x="2380437" y="78377"/>
                    <a:pt x="2558652" y="523447"/>
                    <a:pt x="2735933" y="937727"/>
                  </a:cubicBezTo>
                  <a:cubicBezTo>
                    <a:pt x="2956136" y="1453709"/>
                    <a:pt x="3344289" y="1891315"/>
                    <a:pt x="3421733" y="2455817"/>
                  </a:cubicBezTo>
                  <a:cubicBezTo>
                    <a:pt x="3527169" y="3221860"/>
                    <a:pt x="3383478" y="4014030"/>
                    <a:pt x="3414269" y="4784738"/>
                  </a:cubicBezTo>
                  <a:cubicBezTo>
                    <a:pt x="3443194" y="5498530"/>
                    <a:pt x="3721246" y="6157271"/>
                    <a:pt x="3835080" y="6857067"/>
                  </a:cubicBezTo>
                  <a:lnTo>
                    <a:pt x="1626524" y="6857067"/>
                  </a:lnTo>
                  <a:cubicBezTo>
                    <a:pt x="1579871" y="6623802"/>
                    <a:pt x="1662291" y="6691962"/>
                    <a:pt x="1486565" y="6241247"/>
                  </a:cubicBezTo>
                  <a:cubicBezTo>
                    <a:pt x="1310839" y="5790532"/>
                    <a:pt x="535776" y="4930019"/>
                    <a:pt x="572166" y="4152778"/>
                  </a:cubicBezTo>
                  <a:cubicBezTo>
                    <a:pt x="599224" y="3570548"/>
                    <a:pt x="661157" y="3044425"/>
                    <a:pt x="333301" y="2427826"/>
                  </a:cubicBezTo>
                  <a:cubicBezTo>
                    <a:pt x="160822" y="2079489"/>
                    <a:pt x="-287185" y="1240971"/>
                    <a:pt x="272652" y="1045029"/>
                  </a:cubicBezTo>
                  <a:cubicBezTo>
                    <a:pt x="811062" y="816322"/>
                    <a:pt x="1111150" y="1517480"/>
                    <a:pt x="1349547" y="1773450"/>
                  </a:cubicBezTo>
                  <a:cubicBezTo>
                    <a:pt x="1587944" y="2029420"/>
                    <a:pt x="1620251" y="2888219"/>
                    <a:pt x="1703035" y="2580848"/>
                  </a:cubicBezTo>
                  <a:cubicBezTo>
                    <a:pt x="2060397" y="1828800"/>
                    <a:pt x="1874718" y="807098"/>
                    <a:pt x="1876584" y="0"/>
                  </a:cubicBezTo>
                  <a:close/>
                </a:path>
              </a:pathLst>
            </a:custGeom>
            <a:solidFill>
              <a:srgbClr val="D9D9D9"/>
            </a:solidFill>
            <a:ln w="9315"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5091DDC4-3663-413F-9ABD-CE468EADD051}"/>
                </a:ext>
              </a:extLst>
            </p:cNvPr>
            <p:cNvSpPr/>
            <p:nvPr/>
          </p:nvSpPr>
          <p:spPr>
            <a:xfrm>
              <a:off x="4430993" y="974000"/>
              <a:ext cx="846423" cy="721829"/>
            </a:xfrm>
            <a:custGeom>
              <a:avLst/>
              <a:gdLst>
                <a:gd name="connsiteX0" fmla="*/ 201811 w 867746"/>
                <a:gd name="connsiteY0" fmla="*/ 15957 h 662473"/>
                <a:gd name="connsiteX1" fmla="*/ 876414 w 867746"/>
                <a:gd name="connsiteY1" fmla="*/ 373320 h 662473"/>
                <a:gd name="connsiteX2" fmla="*/ 105705 w 867746"/>
                <a:gd name="connsiteY2" fmla="*/ 664435 h 662473"/>
                <a:gd name="connsiteX3" fmla="*/ 201811 w 867746"/>
                <a:gd name="connsiteY3" fmla="*/ 15957 h 662473"/>
                <a:gd name="connsiteX0" fmla="*/ 288539 w 841815"/>
                <a:gd name="connsiteY0" fmla="*/ 17995 h 626033"/>
                <a:gd name="connsiteX1" fmla="*/ 841815 w 841815"/>
                <a:gd name="connsiteY1" fmla="*/ 334917 h 626033"/>
                <a:gd name="connsiteX2" fmla="*/ 71106 w 841815"/>
                <a:gd name="connsiteY2" fmla="*/ 626032 h 626033"/>
                <a:gd name="connsiteX3" fmla="*/ 288539 w 841815"/>
                <a:gd name="connsiteY3" fmla="*/ 17995 h 626033"/>
                <a:gd name="connsiteX0" fmla="*/ 288539 w 922701"/>
                <a:gd name="connsiteY0" fmla="*/ 17995 h 626033"/>
                <a:gd name="connsiteX1" fmla="*/ 922701 w 922701"/>
                <a:gd name="connsiteY1" fmla="*/ 334918 h 626033"/>
                <a:gd name="connsiteX2" fmla="*/ 71106 w 922701"/>
                <a:gd name="connsiteY2" fmla="*/ 626032 h 626033"/>
                <a:gd name="connsiteX3" fmla="*/ 288539 w 922701"/>
                <a:gd name="connsiteY3" fmla="*/ 17995 h 626033"/>
                <a:gd name="connsiteX0" fmla="*/ 329797 w 913407"/>
                <a:gd name="connsiteY0" fmla="*/ 14324 h 703246"/>
                <a:gd name="connsiteX1" fmla="*/ 913407 w 913407"/>
                <a:gd name="connsiteY1" fmla="*/ 412131 h 703246"/>
                <a:gd name="connsiteX2" fmla="*/ 61812 w 913407"/>
                <a:gd name="connsiteY2" fmla="*/ 703245 h 703246"/>
                <a:gd name="connsiteX3" fmla="*/ 329797 w 913407"/>
                <a:gd name="connsiteY3" fmla="*/ 14324 h 703246"/>
                <a:gd name="connsiteX0" fmla="*/ 201810 w 785420"/>
                <a:gd name="connsiteY0" fmla="*/ 14324 h 662804"/>
                <a:gd name="connsiteX1" fmla="*/ 785420 w 785420"/>
                <a:gd name="connsiteY1" fmla="*/ 412131 h 662804"/>
                <a:gd name="connsiteX2" fmla="*/ 105706 w 785420"/>
                <a:gd name="connsiteY2" fmla="*/ 662804 h 662804"/>
                <a:gd name="connsiteX3" fmla="*/ 201810 w 785420"/>
                <a:gd name="connsiteY3" fmla="*/ 14324 h 662804"/>
                <a:gd name="connsiteX0" fmla="*/ 167496 w 751106"/>
                <a:gd name="connsiteY0" fmla="*/ 14324 h 672912"/>
                <a:gd name="connsiteX1" fmla="*/ 751106 w 751106"/>
                <a:gd name="connsiteY1" fmla="*/ 412131 h 672912"/>
                <a:gd name="connsiteX2" fmla="*/ 132056 w 751106"/>
                <a:gd name="connsiteY2" fmla="*/ 672912 h 672912"/>
                <a:gd name="connsiteX3" fmla="*/ 167496 w 751106"/>
                <a:gd name="connsiteY3" fmla="*/ 14324 h 672912"/>
                <a:gd name="connsiteX0" fmla="*/ 132271 w 796768"/>
                <a:gd name="connsiteY0" fmla="*/ 12987 h 712016"/>
                <a:gd name="connsiteX1" fmla="*/ 796768 w 796768"/>
                <a:gd name="connsiteY1" fmla="*/ 451235 h 712016"/>
                <a:gd name="connsiteX2" fmla="*/ 177718 w 796768"/>
                <a:gd name="connsiteY2" fmla="*/ 712016 h 712016"/>
                <a:gd name="connsiteX3" fmla="*/ 132271 w 796768"/>
                <a:gd name="connsiteY3" fmla="*/ 12987 h 712016"/>
                <a:gd name="connsiteX0" fmla="*/ 152924 w 766868"/>
                <a:gd name="connsiteY0" fmla="*/ 12135 h 741494"/>
                <a:gd name="connsiteX1" fmla="*/ 766868 w 766868"/>
                <a:gd name="connsiteY1" fmla="*/ 480713 h 741494"/>
                <a:gd name="connsiteX2" fmla="*/ 147818 w 766868"/>
                <a:gd name="connsiteY2" fmla="*/ 741494 h 741494"/>
                <a:gd name="connsiteX3" fmla="*/ 152924 w 766868"/>
                <a:gd name="connsiteY3" fmla="*/ 12135 h 741494"/>
                <a:gd name="connsiteX0" fmla="*/ 172736 w 786680"/>
                <a:gd name="connsiteY0" fmla="*/ 12135 h 741494"/>
                <a:gd name="connsiteX1" fmla="*/ 786680 w 786680"/>
                <a:gd name="connsiteY1" fmla="*/ 480713 h 741494"/>
                <a:gd name="connsiteX2" fmla="*/ 127187 w 786680"/>
                <a:gd name="connsiteY2" fmla="*/ 741494 h 741494"/>
                <a:gd name="connsiteX3" fmla="*/ 172736 w 786680"/>
                <a:gd name="connsiteY3" fmla="*/ 12135 h 741494"/>
                <a:gd name="connsiteX0" fmla="*/ 148439 w 812936"/>
                <a:gd name="connsiteY0" fmla="*/ 12690 h 721827"/>
                <a:gd name="connsiteX1" fmla="*/ 812936 w 812936"/>
                <a:gd name="connsiteY1" fmla="*/ 461046 h 721827"/>
                <a:gd name="connsiteX2" fmla="*/ 153443 w 812936"/>
                <a:gd name="connsiteY2" fmla="*/ 721827 h 721827"/>
                <a:gd name="connsiteX3" fmla="*/ 148439 w 812936"/>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29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 name="connsiteX0" fmla="*/ 181925 w 846422"/>
                <a:gd name="connsiteY0" fmla="*/ 12690 h 721827"/>
                <a:gd name="connsiteX1" fmla="*/ 846422 w 846422"/>
                <a:gd name="connsiteY1" fmla="*/ 461046 h 721827"/>
                <a:gd name="connsiteX2" fmla="*/ 186930 w 846422"/>
                <a:gd name="connsiteY2" fmla="*/ 721827 h 721827"/>
                <a:gd name="connsiteX3" fmla="*/ 181925 w 846422"/>
                <a:gd name="connsiteY3" fmla="*/ 12690 h 721827"/>
              </a:gdLst>
              <a:ahLst/>
              <a:cxnLst>
                <a:cxn ang="0">
                  <a:pos x="connsiteX0" y="connsiteY0"/>
                </a:cxn>
                <a:cxn ang="0">
                  <a:pos x="connsiteX1" y="connsiteY1"/>
                </a:cxn>
                <a:cxn ang="0">
                  <a:pos x="connsiteX2" y="connsiteY2"/>
                </a:cxn>
                <a:cxn ang="0">
                  <a:pos x="connsiteX3" y="connsiteY3"/>
                </a:cxn>
              </a:cxnLst>
              <a:rect l="l" t="t" r="r" b="b"/>
              <a:pathLst>
                <a:path w="846422" h="721827">
                  <a:moveTo>
                    <a:pt x="181925" y="12690"/>
                  </a:moveTo>
                  <a:cubicBezTo>
                    <a:pt x="568699" y="-73151"/>
                    <a:pt x="767112" y="298693"/>
                    <a:pt x="846422" y="461046"/>
                  </a:cubicBezTo>
                  <a:cubicBezTo>
                    <a:pt x="676940" y="439722"/>
                    <a:pt x="430013" y="516522"/>
                    <a:pt x="186930" y="721827"/>
                  </a:cubicBezTo>
                  <a:cubicBezTo>
                    <a:pt x="18046" y="360732"/>
                    <a:pt x="-129423" y="90762"/>
                    <a:pt x="181925" y="12690"/>
                  </a:cubicBezTo>
                  <a:close/>
                </a:path>
              </a:pathLst>
            </a:custGeom>
            <a:solidFill>
              <a:srgbClr val="BFBFBF"/>
            </a:solidFill>
            <a:ln w="9315" cap="flat">
              <a:noFill/>
              <a:prstDash val="solid"/>
              <a:miter/>
            </a:ln>
          </p:spPr>
          <p:txBody>
            <a:bodyPr rtlCol="0" anchor="ctr"/>
            <a:lstStyle/>
            <a:p>
              <a:endParaRPr lang="en-US"/>
            </a:p>
          </p:txBody>
        </p:sp>
      </p:grpSp>
      <p:sp>
        <p:nvSpPr>
          <p:cNvPr id="49" name="Rectangle 9">
            <a:extLst>
              <a:ext uri="{FF2B5EF4-FFF2-40B4-BE49-F238E27FC236}">
                <a16:creationId xmlns:a16="http://schemas.microsoft.com/office/drawing/2014/main" id="{CC39B6D1-D6E7-4D5B-A397-AFCD1926F33D}"/>
              </a:ext>
            </a:extLst>
          </p:cNvPr>
          <p:cNvSpPr>
            <a:spLocks noChangeAspect="1"/>
          </p:cNvSpPr>
          <p:nvPr/>
        </p:nvSpPr>
        <p:spPr>
          <a:xfrm flipH="1">
            <a:off x="5061576" y="3339778"/>
            <a:ext cx="235394" cy="220350"/>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51" name="Rounded Rectangle 12">
            <a:extLst>
              <a:ext uri="{FF2B5EF4-FFF2-40B4-BE49-F238E27FC236}">
                <a16:creationId xmlns:a16="http://schemas.microsoft.com/office/drawing/2014/main" id="{4D4FC8FE-8D00-4A10-A313-D94CE4ACBD0A}"/>
              </a:ext>
            </a:extLst>
          </p:cNvPr>
          <p:cNvSpPr/>
          <p:nvPr/>
        </p:nvSpPr>
        <p:spPr>
          <a:xfrm>
            <a:off x="5077010" y="1872342"/>
            <a:ext cx="241455" cy="287737"/>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solidFill>
                <a:schemeClr val="bg1"/>
              </a:solidFill>
            </a:endParaRPr>
          </a:p>
        </p:txBody>
      </p:sp>
      <p:grpSp>
        <p:nvGrpSpPr>
          <p:cNvPr id="55" name="Group 54">
            <a:extLst>
              <a:ext uri="{FF2B5EF4-FFF2-40B4-BE49-F238E27FC236}">
                <a16:creationId xmlns:a16="http://schemas.microsoft.com/office/drawing/2014/main" id="{8DEAE800-7B3B-B8FD-363F-6BF27717BF2F}"/>
              </a:ext>
            </a:extLst>
          </p:cNvPr>
          <p:cNvGrpSpPr/>
          <p:nvPr/>
        </p:nvGrpSpPr>
        <p:grpSpPr>
          <a:xfrm>
            <a:off x="6336284" y="3665532"/>
            <a:ext cx="5518259" cy="475484"/>
            <a:chOff x="6336284" y="2257314"/>
            <a:chExt cx="5518259" cy="475484"/>
          </a:xfrm>
        </p:grpSpPr>
        <p:sp>
          <p:nvSpPr>
            <p:cNvPr id="56" name="TextBox 55">
              <a:extLst>
                <a:ext uri="{FF2B5EF4-FFF2-40B4-BE49-F238E27FC236}">
                  <a16:creationId xmlns:a16="http://schemas.microsoft.com/office/drawing/2014/main" id="{897C72FA-4455-D85E-D1C3-BEE2BF3ED499}"/>
                </a:ext>
              </a:extLst>
            </p:cNvPr>
            <p:cNvSpPr txBox="1"/>
            <p:nvPr/>
          </p:nvSpPr>
          <p:spPr>
            <a:xfrm>
              <a:off x="6918007" y="2341167"/>
              <a:ext cx="4936536" cy="307777"/>
            </a:xfrm>
            <a:prstGeom prst="rect">
              <a:avLst/>
            </a:prstGeom>
            <a:noFill/>
          </p:spPr>
          <p:txBody>
            <a:bodyPr wrap="square" rtlCol="0" anchor="ctr">
              <a:spAutoFit/>
            </a:bodyPr>
            <a:lstStyle/>
            <a:p>
              <a:r>
                <a:rPr lang="en-US" altLang="ko-KR" sz="1400" b="1">
                  <a:solidFill>
                    <a:schemeClr val="tx1">
                      <a:lumMod val="75000"/>
                      <a:lumOff val="25000"/>
                    </a:schemeClr>
                  </a:solidFill>
                </a:rPr>
                <a:t>Definition of Digital Literacy curriculum and execution</a:t>
              </a:r>
              <a:endParaRPr lang="ko-KR" altLang="en-US" sz="1400" b="1">
                <a:solidFill>
                  <a:schemeClr val="tx1">
                    <a:lumMod val="75000"/>
                    <a:lumOff val="25000"/>
                  </a:schemeClr>
                </a:solidFill>
              </a:endParaRPr>
            </a:p>
          </p:txBody>
        </p:sp>
        <p:sp>
          <p:nvSpPr>
            <p:cNvPr id="57" name="Oval 56">
              <a:extLst>
                <a:ext uri="{FF2B5EF4-FFF2-40B4-BE49-F238E27FC236}">
                  <a16:creationId xmlns:a16="http://schemas.microsoft.com/office/drawing/2014/main" id="{504A88C6-DE0F-6BB8-B0D0-9A34851DB10E}"/>
                </a:ext>
              </a:extLst>
            </p:cNvPr>
            <p:cNvSpPr/>
            <p:nvPr/>
          </p:nvSpPr>
          <p:spPr>
            <a:xfrm>
              <a:off x="6336284" y="2257314"/>
              <a:ext cx="475484" cy="47548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02</a:t>
              </a:r>
              <a:endParaRPr lang="ko-KR" altLang="en-US" sz="1050" b="1"/>
            </a:p>
          </p:txBody>
        </p:sp>
      </p:grpSp>
      <p:grpSp>
        <p:nvGrpSpPr>
          <p:cNvPr id="58" name="Group 57">
            <a:extLst>
              <a:ext uri="{FF2B5EF4-FFF2-40B4-BE49-F238E27FC236}">
                <a16:creationId xmlns:a16="http://schemas.microsoft.com/office/drawing/2014/main" id="{CAF2BBF7-7325-38B4-5451-4DB2F132952A}"/>
              </a:ext>
            </a:extLst>
          </p:cNvPr>
          <p:cNvGrpSpPr/>
          <p:nvPr/>
        </p:nvGrpSpPr>
        <p:grpSpPr>
          <a:xfrm>
            <a:off x="6336284" y="5142546"/>
            <a:ext cx="5075740" cy="475484"/>
            <a:chOff x="6336284" y="2257314"/>
            <a:chExt cx="5075740" cy="475484"/>
          </a:xfrm>
        </p:grpSpPr>
        <p:sp>
          <p:nvSpPr>
            <p:cNvPr id="59" name="TextBox 58">
              <a:extLst>
                <a:ext uri="{FF2B5EF4-FFF2-40B4-BE49-F238E27FC236}">
                  <a16:creationId xmlns:a16="http://schemas.microsoft.com/office/drawing/2014/main" id="{3D209FF8-FD85-DDBE-DA17-9CDF7DB7B636}"/>
                </a:ext>
              </a:extLst>
            </p:cNvPr>
            <p:cNvSpPr txBox="1"/>
            <p:nvPr/>
          </p:nvSpPr>
          <p:spPr>
            <a:xfrm>
              <a:off x="6918022" y="2341733"/>
              <a:ext cx="4494002" cy="307777"/>
            </a:xfrm>
            <a:prstGeom prst="rect">
              <a:avLst/>
            </a:prstGeom>
            <a:noFill/>
          </p:spPr>
          <p:txBody>
            <a:bodyPr wrap="square" rtlCol="0">
              <a:spAutoFit/>
            </a:bodyPr>
            <a:lstStyle/>
            <a:p>
              <a:r>
                <a:rPr lang="en-US" altLang="ko-KR" sz="1400" b="1">
                  <a:solidFill>
                    <a:schemeClr val="tx1">
                      <a:lumMod val="75000"/>
                      <a:lumOff val="25000"/>
                    </a:schemeClr>
                  </a:solidFill>
                </a:rPr>
                <a:t>Financing of the project</a:t>
              </a:r>
              <a:endParaRPr lang="ko-KR" altLang="en-US" sz="1400" b="1">
                <a:solidFill>
                  <a:schemeClr val="tx1">
                    <a:lumMod val="75000"/>
                    <a:lumOff val="25000"/>
                  </a:schemeClr>
                </a:solidFill>
              </a:endParaRPr>
            </a:p>
          </p:txBody>
        </p:sp>
        <p:sp>
          <p:nvSpPr>
            <p:cNvPr id="60" name="Oval 59">
              <a:extLst>
                <a:ext uri="{FF2B5EF4-FFF2-40B4-BE49-F238E27FC236}">
                  <a16:creationId xmlns:a16="http://schemas.microsoft.com/office/drawing/2014/main" id="{4866967B-6676-3F62-F86E-97C5E04D020F}"/>
                </a:ext>
              </a:extLst>
            </p:cNvPr>
            <p:cNvSpPr/>
            <p:nvPr/>
          </p:nvSpPr>
          <p:spPr>
            <a:xfrm>
              <a:off x="6336284" y="2257314"/>
              <a:ext cx="475484" cy="47548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ko-KR" sz="1050" b="1"/>
                <a:t>03</a:t>
              </a:r>
              <a:endParaRPr lang="ko-KR" altLang="en-US" sz="1050" b="1"/>
            </a:p>
          </p:txBody>
        </p:sp>
      </p:grpSp>
      <p:sp>
        <p:nvSpPr>
          <p:cNvPr id="62" name="Rectangle 21">
            <a:extLst>
              <a:ext uri="{FF2B5EF4-FFF2-40B4-BE49-F238E27FC236}">
                <a16:creationId xmlns:a16="http://schemas.microsoft.com/office/drawing/2014/main" id="{91873DB8-73EF-2F08-5935-6BEA986D9BC0}"/>
              </a:ext>
            </a:extLst>
          </p:cNvPr>
          <p:cNvSpPr>
            <a:spLocks noChangeAspect="1"/>
          </p:cNvSpPr>
          <p:nvPr/>
        </p:nvSpPr>
        <p:spPr>
          <a:xfrm>
            <a:off x="5031355" y="4790638"/>
            <a:ext cx="332764" cy="186412"/>
          </a:xfrm>
          <a:custGeom>
            <a:avLst/>
            <a:gdLst/>
            <a:ahLst/>
            <a:cxnLst/>
            <a:rect l="l" t="t" r="r" b="b"/>
            <a:pathLst>
              <a:path w="4560938" h="2554996">
                <a:moveTo>
                  <a:pt x="2315585" y="1351978"/>
                </a:moveTo>
                <a:lnTo>
                  <a:pt x="2315585" y="1608128"/>
                </a:lnTo>
                <a:cubicBezTo>
                  <a:pt x="2332000" y="1604085"/>
                  <a:pt x="2347685" y="1596777"/>
                  <a:pt x="2361832" y="1586519"/>
                </a:cubicBezTo>
                <a:cubicBezTo>
                  <a:pt x="2403345" y="1556419"/>
                  <a:pt x="2424829" y="1505846"/>
                  <a:pt x="2417675" y="1455070"/>
                </a:cubicBezTo>
                <a:cubicBezTo>
                  <a:pt x="2409025" y="1388817"/>
                  <a:pt x="2368208" y="1366470"/>
                  <a:pt x="2315585" y="1351978"/>
                </a:cubicBezTo>
                <a:close/>
                <a:moveTo>
                  <a:pt x="3612086" y="989467"/>
                </a:moveTo>
                <a:cubicBezTo>
                  <a:pt x="3453010" y="989467"/>
                  <a:pt x="3324054" y="1118423"/>
                  <a:pt x="3324054" y="1277499"/>
                </a:cubicBezTo>
                <a:cubicBezTo>
                  <a:pt x="3324054" y="1436575"/>
                  <a:pt x="3453010" y="1565531"/>
                  <a:pt x="3612086" y="1565531"/>
                </a:cubicBezTo>
                <a:cubicBezTo>
                  <a:pt x="3771162" y="1565531"/>
                  <a:pt x="3900118" y="1436575"/>
                  <a:pt x="3900118" y="1277499"/>
                </a:cubicBezTo>
                <a:cubicBezTo>
                  <a:pt x="3900118" y="1118423"/>
                  <a:pt x="3771162" y="989467"/>
                  <a:pt x="3612086" y="989467"/>
                </a:cubicBezTo>
                <a:close/>
                <a:moveTo>
                  <a:pt x="948854" y="989467"/>
                </a:moveTo>
                <a:cubicBezTo>
                  <a:pt x="789778" y="989467"/>
                  <a:pt x="660822" y="1118423"/>
                  <a:pt x="660822" y="1277499"/>
                </a:cubicBezTo>
                <a:cubicBezTo>
                  <a:pt x="660822" y="1436575"/>
                  <a:pt x="789778" y="1565531"/>
                  <a:pt x="948854" y="1565531"/>
                </a:cubicBezTo>
                <a:cubicBezTo>
                  <a:pt x="1107930" y="1565531"/>
                  <a:pt x="1236886" y="1436575"/>
                  <a:pt x="1236886" y="1277499"/>
                </a:cubicBezTo>
                <a:cubicBezTo>
                  <a:pt x="1236886" y="1118423"/>
                  <a:pt x="1107930" y="989467"/>
                  <a:pt x="948854" y="989467"/>
                </a:cubicBezTo>
                <a:close/>
                <a:moveTo>
                  <a:pt x="2247651" y="946230"/>
                </a:moveTo>
                <a:cubicBezTo>
                  <a:pt x="2230469" y="950266"/>
                  <a:pt x="2214012" y="957763"/>
                  <a:pt x="2199233" y="968479"/>
                </a:cubicBezTo>
                <a:cubicBezTo>
                  <a:pt x="2157721" y="998579"/>
                  <a:pt x="2136236" y="1049152"/>
                  <a:pt x="2143390" y="1099928"/>
                </a:cubicBezTo>
                <a:cubicBezTo>
                  <a:pt x="2157154" y="1167662"/>
                  <a:pt x="2197550" y="1197656"/>
                  <a:pt x="2247651" y="1217102"/>
                </a:cubicBezTo>
                <a:close/>
                <a:moveTo>
                  <a:pt x="2247651" y="785264"/>
                </a:moveTo>
                <a:lnTo>
                  <a:pt x="2315585" y="785264"/>
                </a:lnTo>
                <a:lnTo>
                  <a:pt x="2315585" y="832380"/>
                </a:lnTo>
                <a:cubicBezTo>
                  <a:pt x="2341411" y="835890"/>
                  <a:pt x="2366862" y="843587"/>
                  <a:pt x="2390991" y="855423"/>
                </a:cubicBezTo>
                <a:cubicBezTo>
                  <a:pt x="2474360" y="896319"/>
                  <a:pt x="2528313" y="979930"/>
                  <a:pt x="2531223" y="1072743"/>
                </a:cubicBezTo>
                <a:lnTo>
                  <a:pt x="2418963" y="1076264"/>
                </a:lnTo>
                <a:cubicBezTo>
                  <a:pt x="2417356" y="1025012"/>
                  <a:pt x="2387564" y="978842"/>
                  <a:pt x="2341528" y="956260"/>
                </a:cubicBezTo>
                <a:cubicBezTo>
                  <a:pt x="2333151" y="952151"/>
                  <a:pt x="2324486" y="948946"/>
                  <a:pt x="2315585" y="946938"/>
                </a:cubicBezTo>
                <a:lnTo>
                  <a:pt x="2315585" y="1239083"/>
                </a:lnTo>
                <a:cubicBezTo>
                  <a:pt x="2404308" y="1264638"/>
                  <a:pt x="2499083" y="1293869"/>
                  <a:pt x="2528899" y="1441205"/>
                </a:cubicBezTo>
                <a:cubicBezTo>
                  <a:pt x="2541347" y="1532528"/>
                  <a:pt x="2502457" y="1623287"/>
                  <a:pt x="2427762" y="1677447"/>
                </a:cubicBezTo>
                <a:cubicBezTo>
                  <a:pt x="2394006" y="1701923"/>
                  <a:pt x="2355419" y="1717125"/>
                  <a:pt x="2315585" y="1722661"/>
                </a:cubicBezTo>
                <a:lnTo>
                  <a:pt x="2315585" y="1769734"/>
                </a:lnTo>
                <a:lnTo>
                  <a:pt x="2247651" y="1769734"/>
                </a:lnTo>
                <a:lnTo>
                  <a:pt x="2247651" y="1722944"/>
                </a:lnTo>
                <a:cubicBezTo>
                  <a:pt x="2221084" y="1719537"/>
                  <a:pt x="2194881" y="1711743"/>
                  <a:pt x="2170074" y="1699575"/>
                </a:cubicBezTo>
                <a:cubicBezTo>
                  <a:pt x="2086705" y="1658679"/>
                  <a:pt x="2032752" y="1575069"/>
                  <a:pt x="2029842" y="1482255"/>
                </a:cubicBezTo>
                <a:lnTo>
                  <a:pt x="2142102" y="1478734"/>
                </a:lnTo>
                <a:cubicBezTo>
                  <a:pt x="2143709" y="1529986"/>
                  <a:pt x="2173501" y="1576156"/>
                  <a:pt x="2219537" y="1598738"/>
                </a:cubicBezTo>
                <a:cubicBezTo>
                  <a:pt x="2228602" y="1603184"/>
                  <a:pt x="2238004" y="1606573"/>
                  <a:pt x="2247651" y="1608616"/>
                </a:cubicBezTo>
                <a:lnTo>
                  <a:pt x="2247651" y="1335176"/>
                </a:lnTo>
                <a:cubicBezTo>
                  <a:pt x="2162261" y="1314127"/>
                  <a:pt x="2069489" y="1278142"/>
                  <a:pt x="2032173" y="1115597"/>
                </a:cubicBezTo>
                <a:cubicBezTo>
                  <a:pt x="2019217" y="1023646"/>
                  <a:pt x="2058125" y="932061"/>
                  <a:pt x="2133303" y="877552"/>
                </a:cubicBezTo>
                <a:cubicBezTo>
                  <a:pt x="2167670" y="852632"/>
                  <a:pt x="2207046" y="837325"/>
                  <a:pt x="2247651" y="832077"/>
                </a:cubicBezTo>
                <a:close/>
                <a:moveTo>
                  <a:pt x="2280470" y="617534"/>
                </a:moveTo>
                <a:cubicBezTo>
                  <a:pt x="1915981" y="617534"/>
                  <a:pt x="1620504" y="913011"/>
                  <a:pt x="1620504" y="1277500"/>
                </a:cubicBezTo>
                <a:cubicBezTo>
                  <a:pt x="1620504" y="1641989"/>
                  <a:pt x="1915981" y="1937466"/>
                  <a:pt x="2280470" y="1937466"/>
                </a:cubicBezTo>
                <a:cubicBezTo>
                  <a:pt x="2644959" y="1937466"/>
                  <a:pt x="2940436" y="1641989"/>
                  <a:pt x="2940436" y="1277500"/>
                </a:cubicBezTo>
                <a:cubicBezTo>
                  <a:pt x="2940436" y="913011"/>
                  <a:pt x="2644959" y="617534"/>
                  <a:pt x="2280470" y="617534"/>
                </a:cubicBezTo>
                <a:close/>
                <a:moveTo>
                  <a:pt x="284505" y="265281"/>
                </a:moveTo>
                <a:lnTo>
                  <a:pt x="4276434" y="265281"/>
                </a:lnTo>
                <a:lnTo>
                  <a:pt x="4276434" y="2289716"/>
                </a:lnTo>
                <a:lnTo>
                  <a:pt x="284505" y="2289716"/>
                </a:lnTo>
                <a:close/>
                <a:moveTo>
                  <a:pt x="180344" y="148161"/>
                </a:moveTo>
                <a:lnTo>
                  <a:pt x="180344" y="2406836"/>
                </a:lnTo>
                <a:lnTo>
                  <a:pt x="4380595" y="2406836"/>
                </a:lnTo>
                <a:lnTo>
                  <a:pt x="4380595" y="148161"/>
                </a:lnTo>
                <a:close/>
                <a:moveTo>
                  <a:pt x="0" y="0"/>
                </a:moveTo>
                <a:lnTo>
                  <a:pt x="4560938" y="0"/>
                </a:lnTo>
                <a:lnTo>
                  <a:pt x="4560938" y="2554996"/>
                </a:lnTo>
                <a:lnTo>
                  <a:pt x="0" y="2554996"/>
                </a:lnTo>
                <a:close/>
              </a:path>
            </a:pathLst>
          </a:custGeom>
          <a:solidFill>
            <a:schemeClr val="bg1"/>
          </a:solidFill>
          <a:ln w="63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3" name="Rectangle 22">
            <a:extLst>
              <a:ext uri="{FF2B5EF4-FFF2-40B4-BE49-F238E27FC236}">
                <a16:creationId xmlns:a16="http://schemas.microsoft.com/office/drawing/2014/main" id="{59954096-8853-5ABD-0B78-FBD5ADE33D39}"/>
              </a:ext>
            </a:extLst>
          </p:cNvPr>
          <p:cNvSpPr/>
          <p:nvPr/>
        </p:nvSpPr>
        <p:spPr>
          <a:xfrm>
            <a:off x="6331670" y="2133222"/>
            <a:ext cx="5522536" cy="2176020"/>
          </a:xfrm>
          <a:prstGeom prst="rect">
            <a:avLst/>
          </a:prstGeom>
          <a:solidFill>
            <a:schemeClr val="bg1">
              <a:alpha val="88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38977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AC7ED56-9E3D-7A27-6FC4-D9A3EDB3B96D}"/>
              </a:ext>
            </a:extLst>
          </p:cNvPr>
          <p:cNvSpPr>
            <a:spLocks noGrp="1"/>
          </p:cNvSpPr>
          <p:nvPr>
            <p:ph type="body" sz="quarter" idx="10"/>
          </p:nvPr>
        </p:nvSpPr>
        <p:spPr/>
        <p:txBody>
          <a:bodyPr/>
          <a:lstStyle/>
          <a:p>
            <a:r>
              <a:rPr lang="en-US" sz="4800" dirty="0"/>
              <a:t>Two-year pilot budget required</a:t>
            </a:r>
            <a:endParaRPr lang="en-CH" sz="4800" dirty="0"/>
          </a:p>
        </p:txBody>
      </p:sp>
      <p:graphicFrame>
        <p:nvGraphicFramePr>
          <p:cNvPr id="4" name="Table 3">
            <a:extLst>
              <a:ext uri="{FF2B5EF4-FFF2-40B4-BE49-F238E27FC236}">
                <a16:creationId xmlns:a16="http://schemas.microsoft.com/office/drawing/2014/main" id="{91024BFA-6590-A5DB-A9B9-F13B5B30485D}"/>
              </a:ext>
            </a:extLst>
          </p:cNvPr>
          <p:cNvGraphicFramePr>
            <a:graphicFrameLocks noGrp="1"/>
          </p:cNvGraphicFramePr>
          <p:nvPr>
            <p:extLst>
              <p:ext uri="{D42A27DB-BD31-4B8C-83A1-F6EECF244321}">
                <p14:modId xmlns:p14="http://schemas.microsoft.com/office/powerpoint/2010/main" val="2156625354"/>
              </p:ext>
            </p:extLst>
          </p:nvPr>
        </p:nvGraphicFramePr>
        <p:xfrm>
          <a:off x="227014" y="1213598"/>
          <a:ext cx="11737973" cy="5347554"/>
        </p:xfrm>
        <a:graphic>
          <a:graphicData uri="http://schemas.openxmlformats.org/drawingml/2006/table">
            <a:tbl>
              <a:tblPr/>
              <a:tblGrid>
                <a:gridCol w="903286">
                  <a:extLst>
                    <a:ext uri="{9D8B030D-6E8A-4147-A177-3AD203B41FA5}">
                      <a16:colId xmlns:a16="http://schemas.microsoft.com/office/drawing/2014/main" val="3214538948"/>
                    </a:ext>
                  </a:extLst>
                </a:gridCol>
                <a:gridCol w="1689100">
                  <a:extLst>
                    <a:ext uri="{9D8B030D-6E8A-4147-A177-3AD203B41FA5}">
                      <a16:colId xmlns:a16="http://schemas.microsoft.com/office/drawing/2014/main" val="599593324"/>
                    </a:ext>
                  </a:extLst>
                </a:gridCol>
                <a:gridCol w="914400">
                  <a:extLst>
                    <a:ext uri="{9D8B030D-6E8A-4147-A177-3AD203B41FA5}">
                      <a16:colId xmlns:a16="http://schemas.microsoft.com/office/drawing/2014/main" val="1459319367"/>
                    </a:ext>
                  </a:extLst>
                </a:gridCol>
                <a:gridCol w="1638300">
                  <a:extLst>
                    <a:ext uri="{9D8B030D-6E8A-4147-A177-3AD203B41FA5}">
                      <a16:colId xmlns:a16="http://schemas.microsoft.com/office/drawing/2014/main" val="962453626"/>
                    </a:ext>
                  </a:extLst>
                </a:gridCol>
                <a:gridCol w="1104900">
                  <a:extLst>
                    <a:ext uri="{9D8B030D-6E8A-4147-A177-3AD203B41FA5}">
                      <a16:colId xmlns:a16="http://schemas.microsoft.com/office/drawing/2014/main" val="340384737"/>
                    </a:ext>
                  </a:extLst>
                </a:gridCol>
                <a:gridCol w="863600">
                  <a:extLst>
                    <a:ext uri="{9D8B030D-6E8A-4147-A177-3AD203B41FA5}">
                      <a16:colId xmlns:a16="http://schemas.microsoft.com/office/drawing/2014/main" val="4259447698"/>
                    </a:ext>
                  </a:extLst>
                </a:gridCol>
                <a:gridCol w="4624387">
                  <a:extLst>
                    <a:ext uri="{9D8B030D-6E8A-4147-A177-3AD203B41FA5}">
                      <a16:colId xmlns:a16="http://schemas.microsoft.com/office/drawing/2014/main" val="2066884003"/>
                    </a:ext>
                  </a:extLst>
                </a:gridCol>
              </a:tblGrid>
              <a:tr h="157281">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Category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Type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Amount</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Cost per Unit/Month (USD)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Total Cost (USD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Sponsor</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tc>
                  <a:txBody>
                    <a:bodyPr/>
                    <a:lstStyle/>
                    <a:p>
                      <a:pPr algn="ctr" rtl="0" fontAlgn="ctr"/>
                      <a:r>
                        <a:rPr lang="en-US" sz="1000" b="1" i="0" u="none" strike="noStrike">
                          <a:solidFill>
                            <a:srgbClr val="FFFFFF"/>
                          </a:solidFill>
                          <a:effectLst/>
                          <a:latin typeface="Calibri Light" panose="020F0302020204030204" pitchFamily="34" charset="0"/>
                          <a:ea typeface="Calibri Light" panose="020F0302020204030204" pitchFamily="34" charset="0"/>
                          <a:cs typeface="Calibri Light" panose="020F0302020204030204" pitchFamily="34" charset="0"/>
                        </a:rPr>
                        <a:t>Remark</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196B24"/>
                    </a:solidFill>
                  </a:tcPr>
                </a:tc>
                <a:extLst>
                  <a:ext uri="{0D108BD9-81ED-4DB2-BD59-A6C34878D82A}">
                    <a16:rowId xmlns:a16="http://schemas.microsoft.com/office/drawing/2014/main" val="1758667269"/>
                  </a:ext>
                </a:extLst>
              </a:tr>
              <a:tr h="157281">
                <a:tc rowSpan="11">
                  <a:txBody>
                    <a:bodyPr/>
                    <a:lstStyle/>
                    <a:p>
                      <a:pPr algn="ctr"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Physical Installation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Installation PC infrastructure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endParaRPr lang="en-CH"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4112577760"/>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PC desks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Will be produced locally to benefit the community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1695745141"/>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Chairs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Will be produced locally to benefit the community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1323252132"/>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Shelf for material</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Will be produced locally to benefit the community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3070528575"/>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Room renovation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The room is currently in a raw state and will require renovations before use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2400237459"/>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Solar battery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4053817508"/>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Solar panels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1'800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819668194"/>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Durawall</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Will be produced locally to benefit the community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3316263926"/>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Security cameras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1150466228"/>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Fence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994821319"/>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Fan for PC room</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endParaRPr lang="en-CH"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840818078"/>
                  </a:ext>
                </a:extLst>
              </a:tr>
              <a:tr h="157281">
                <a:tc rowSpan="12">
                  <a:txBody>
                    <a:bodyPr/>
                    <a:lstStyle/>
                    <a:p>
                      <a:pPr algn="ctr"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Hardware and Software Setup</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PCs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N/A</a:t>
                      </a:r>
                      <a:endPar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Sponsored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Trelleborg AB</a:t>
                      </a:r>
                      <a:endPar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endParaRPr lang="en-US"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2101093654"/>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Tax for PC</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endParaRPr lang="en-CH"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1282061389"/>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Monitor</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N/A</a:t>
                      </a:r>
                      <a:endPar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Sponsored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Trelleborg AB</a:t>
                      </a:r>
                      <a:endPar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endParaRPr lang="en-US"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3506088255"/>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Monitor</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150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1'050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576710323"/>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Mouse and keyboard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25</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'250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1614612537"/>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Technical setup hardware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2857469682"/>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Technical setup software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3797078940"/>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Shipping</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N/A</a:t>
                      </a:r>
                      <a:endPar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Sponsored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hlinkClick r:id="rId2"/>
                        </a:rPr>
                        <a:t>Trelleborg AB</a:t>
                      </a:r>
                      <a:endPar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endParaRPr lang="en-US"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589213873"/>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Technical support</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25</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1708362567"/>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Maintenance costs p.m.</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'480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2582838563"/>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Internet Starlink</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endParaRPr lang="en-CH" sz="1000" b="0" i="0" u="sng" strike="noStrike">
                        <a:solidFill>
                          <a:srgbClr val="467886"/>
                        </a:solidFill>
                        <a:effectLst/>
                        <a:latin typeface="Calibri Light" panose="020F0302020204030204" pitchFamily="34" charset="0"/>
                        <a:ea typeface="Calibri Light" panose="020F0302020204030204" pitchFamily="34" charset="0"/>
                        <a:cs typeface="Calibri Light" panose="020F0302020204030204" pitchFamily="34" charset="0"/>
                      </a:endParaRP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2841050825"/>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Lease agreement</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60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1'440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FFFFFF"/>
                    </a:solidFill>
                  </a:tcPr>
                </a:tc>
                <a:extLst>
                  <a:ext uri="{0D108BD9-81ED-4DB2-BD59-A6C34878D82A}">
                    <a16:rowId xmlns:a16="http://schemas.microsoft.com/office/drawing/2014/main" val="2348108667"/>
                  </a:ext>
                </a:extLst>
              </a:tr>
              <a:tr h="157281">
                <a:tc rowSpan="8">
                  <a:txBody>
                    <a:bodyPr/>
                    <a:lstStyle/>
                    <a:p>
                      <a:pPr algn="ctr"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Staff Salaries and Trainings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Curriculum development</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250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3889292821"/>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Digital Literacy teacher salary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2381328674"/>
                  </a:ext>
                </a:extLst>
              </a:tr>
              <a:tr h="157281">
                <a:tc vMerge="1">
                  <a:txBody>
                    <a:bodyPr/>
                    <a:lstStyle/>
                    <a:p>
                      <a:endParaRPr lang="en-CH"/>
                    </a:p>
                  </a:txBody>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Teachers' salary top-up</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4'800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2331208051"/>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Ancillary personnel costs</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30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'720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Personnel costs such as health insurance, tax, food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3962199256"/>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Teacher training</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'800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GB"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Two days, twice a year</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2221992100"/>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Airtime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'480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For communication with Germany</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1289793999"/>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Volunteer</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'960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Food and transportation allowance</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1904634541"/>
                  </a:ext>
                </a:extLst>
              </a:tr>
              <a:tr h="157281">
                <a:tc vMerge="1">
                  <a:txBody>
                    <a:bodyPr/>
                    <a:lstStyle/>
                    <a:p>
                      <a:endParaRPr lang="en-CH"/>
                    </a:p>
                  </a:txBody>
                  <a:tcPr/>
                </a:tc>
                <a:tc>
                  <a:txBody>
                    <a:bodyPr/>
                    <a:lstStyle/>
                    <a:p>
                      <a:pPr algn="l"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Security Guard</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100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2'400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ctr" rtl="0" fontAlgn="ctr"/>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Open</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DAF2D0"/>
                    </a:solidFill>
                  </a:tcPr>
                </a:tc>
                <a:extLst>
                  <a:ext uri="{0D108BD9-81ED-4DB2-BD59-A6C34878D82A}">
                    <a16:rowId xmlns:a16="http://schemas.microsoft.com/office/drawing/2014/main" val="2375868808"/>
                  </a:ext>
                </a:extLst>
              </a:tr>
              <a:tr h="157281">
                <a:tc gridSpan="4">
                  <a:txBody>
                    <a:bodyPr/>
                    <a:lstStyle/>
                    <a:p>
                      <a:pPr algn="r" fontAlgn="b"/>
                      <a:r>
                        <a:rPr lang="en-US"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Contingency (~15%)</a:t>
                      </a:r>
                    </a:p>
                  </a:txBody>
                  <a:tcPr marL="36000" marR="36000" marT="0" marB="0" anchor="b">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noFill/>
                  </a:tcPr>
                </a:tc>
                <a:tc hMerge="1">
                  <a:txBody>
                    <a:bodyPr/>
                    <a:lstStyle/>
                    <a:p>
                      <a:endParaRPr lang="en-CH"/>
                    </a:p>
                  </a:txBody>
                  <a:tcPr>
                    <a:lnL w="6350" cap="flat" cmpd="sng" algn="ctr">
                      <a:solidFill>
                        <a:srgbClr val="196B24"/>
                      </a:solidFill>
                      <a:prstDash val="solid"/>
                      <a:round/>
                      <a:headEnd type="none" w="med" len="med"/>
                      <a:tailEnd type="none" w="med" len="med"/>
                    </a:lnL>
                    <a:lnT w="6350" cap="flat" cmpd="sng" algn="ctr">
                      <a:solidFill>
                        <a:srgbClr val="196B24"/>
                      </a:solidFill>
                      <a:prstDash val="solid"/>
                      <a:round/>
                      <a:headEnd type="none" w="med" len="med"/>
                      <a:tailEnd type="none" w="med" len="med"/>
                    </a:lnT>
                  </a:tcPr>
                </a:tc>
                <a:tc hMerge="1">
                  <a:txBody>
                    <a:bodyPr/>
                    <a:lstStyle/>
                    <a:p>
                      <a:endParaRPr lang="en-CH"/>
                    </a:p>
                  </a:txBody>
                  <a:tcPr/>
                </a:tc>
                <a:tc hMerge="1">
                  <a:txBody>
                    <a:bodyPr/>
                    <a:lstStyle/>
                    <a:p>
                      <a:endParaRPr lang="en-CH"/>
                    </a:p>
                  </a:txBody>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5'580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noFill/>
                  </a:tcPr>
                </a:tc>
                <a:tc>
                  <a:txBody>
                    <a:bodyPr/>
                    <a:lstStyle/>
                    <a:p>
                      <a:pPr algn="ctr"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noFill/>
                  </a:tcPr>
                </a:tc>
                <a:tc>
                  <a:txBody>
                    <a:bodyPr/>
                    <a:lstStyle/>
                    <a:p>
                      <a:pPr algn="l" rtl="0" fontAlgn="ctr"/>
                      <a:r>
                        <a:rPr lang="en-CH" sz="1000" b="0"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noFill/>
                  </a:tcPr>
                </a:tc>
                <a:extLst>
                  <a:ext uri="{0D108BD9-81ED-4DB2-BD59-A6C34878D82A}">
                    <a16:rowId xmlns:a16="http://schemas.microsoft.com/office/drawing/2014/main" val="2972698184"/>
                  </a:ext>
                </a:extLst>
              </a:tr>
              <a:tr h="157281">
                <a:tc gridSpan="4">
                  <a:txBody>
                    <a:bodyPr/>
                    <a:lstStyle/>
                    <a:p>
                      <a:pPr algn="r" rtl="0" fontAlgn="ctr"/>
                      <a:r>
                        <a:rPr lang="en-US"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Total</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00FF00"/>
                    </a:solidFill>
                  </a:tcPr>
                </a:tc>
                <a:tc hMerge="1">
                  <a:txBody>
                    <a:bodyPr/>
                    <a:lstStyle/>
                    <a:p>
                      <a:endParaRPr lang="en-CH"/>
                    </a:p>
                  </a:txBody>
                  <a:tcPr>
                    <a:lnL w="6350" cap="flat" cmpd="sng" algn="ctr">
                      <a:solidFill>
                        <a:srgbClr val="196B24"/>
                      </a:solidFill>
                      <a:prstDash val="solid"/>
                      <a:round/>
                      <a:headEnd type="none" w="med" len="med"/>
                      <a:tailEnd type="none" w="med" len="med"/>
                    </a:lnL>
                  </a:tcPr>
                </a:tc>
                <a:tc hMerge="1">
                  <a:txBody>
                    <a:bodyPr/>
                    <a:lstStyle/>
                    <a:p>
                      <a:endParaRPr lang="en-CH"/>
                    </a:p>
                  </a:txBody>
                  <a:tcPr/>
                </a:tc>
                <a:tc hMerge="1">
                  <a:txBody>
                    <a:bodyPr/>
                    <a:lstStyle/>
                    <a:p>
                      <a:endParaRPr lang="en-CH"/>
                    </a:p>
                  </a:txBody>
                  <a:tcPr/>
                </a:tc>
                <a:tc>
                  <a:txBody>
                    <a:bodyPr/>
                    <a:lstStyle/>
                    <a:p>
                      <a:pPr algn="ctr" rtl="0" fontAlgn="ctr"/>
                      <a:r>
                        <a:rPr lang="en-CH"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40'000</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00FF00"/>
                    </a:solidFill>
                  </a:tcPr>
                </a:tc>
                <a:tc>
                  <a:txBody>
                    <a:bodyPr/>
                    <a:lstStyle/>
                    <a:p>
                      <a:pPr algn="l" rtl="0" fontAlgn="ctr"/>
                      <a:r>
                        <a:rPr lang="en-CH"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00FF00"/>
                    </a:solidFill>
                  </a:tcPr>
                </a:tc>
                <a:tc>
                  <a:txBody>
                    <a:bodyPr/>
                    <a:lstStyle/>
                    <a:p>
                      <a:pPr algn="l" rtl="0" fontAlgn="ctr"/>
                      <a:r>
                        <a:rPr lang="en-CH" sz="1000" b="1" i="0" u="none" strike="noStrike">
                          <a:solidFill>
                            <a:srgbClr val="000000"/>
                          </a:solidFill>
                          <a:effectLst/>
                          <a:latin typeface="Calibri Light" panose="020F0302020204030204" pitchFamily="34" charset="0"/>
                          <a:ea typeface="Calibri Light" panose="020F0302020204030204" pitchFamily="34" charset="0"/>
                          <a:cs typeface="Calibri Light" panose="020F0302020204030204" pitchFamily="34" charset="0"/>
                        </a:rPr>
                        <a:t> </a:t>
                      </a:r>
                    </a:p>
                  </a:txBody>
                  <a:tcPr marL="36000" marR="36000" marT="0" marB="0" anchor="ctr">
                    <a:lnL w="6350" cap="flat" cmpd="sng" algn="ctr">
                      <a:solidFill>
                        <a:srgbClr val="196B24"/>
                      </a:solidFill>
                      <a:prstDash val="solid"/>
                      <a:round/>
                      <a:headEnd type="none" w="med" len="med"/>
                      <a:tailEnd type="none" w="med" len="med"/>
                    </a:lnL>
                    <a:lnR w="6350" cap="flat" cmpd="sng" algn="ctr">
                      <a:solidFill>
                        <a:srgbClr val="196B24"/>
                      </a:solidFill>
                      <a:prstDash val="solid"/>
                      <a:round/>
                      <a:headEnd type="none" w="med" len="med"/>
                      <a:tailEnd type="none" w="med" len="med"/>
                    </a:lnR>
                    <a:lnT w="6350" cap="flat" cmpd="sng" algn="ctr">
                      <a:solidFill>
                        <a:srgbClr val="196B24"/>
                      </a:solidFill>
                      <a:prstDash val="solid"/>
                      <a:round/>
                      <a:headEnd type="none" w="med" len="med"/>
                      <a:tailEnd type="none" w="med" len="med"/>
                    </a:lnT>
                    <a:lnB w="6350" cap="flat" cmpd="sng" algn="ctr">
                      <a:solidFill>
                        <a:srgbClr val="196B24"/>
                      </a:solidFill>
                      <a:prstDash val="solid"/>
                      <a:round/>
                      <a:headEnd type="none" w="med" len="med"/>
                      <a:tailEnd type="none" w="med" len="med"/>
                    </a:lnB>
                    <a:solidFill>
                      <a:srgbClr val="00FF00"/>
                    </a:solidFill>
                  </a:tcPr>
                </a:tc>
                <a:extLst>
                  <a:ext uri="{0D108BD9-81ED-4DB2-BD59-A6C34878D82A}">
                    <a16:rowId xmlns:a16="http://schemas.microsoft.com/office/drawing/2014/main" val="1171070674"/>
                  </a:ext>
                </a:extLst>
              </a:tr>
            </a:tbl>
          </a:graphicData>
        </a:graphic>
      </p:graphicFrame>
    </p:spTree>
    <p:extLst>
      <p:ext uri="{BB962C8B-B14F-4D97-AF65-F5344CB8AC3E}">
        <p14:creationId xmlns:p14="http://schemas.microsoft.com/office/powerpoint/2010/main" val="15363052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61214E-2FF9-410E-939A-E19E616ABA6E}"/>
              </a:ext>
            </a:extLst>
          </p:cNvPr>
          <p:cNvGrpSpPr/>
          <p:nvPr/>
        </p:nvGrpSpPr>
        <p:grpSpPr>
          <a:xfrm>
            <a:off x="6888864" y="2118967"/>
            <a:ext cx="4777152" cy="2308324"/>
            <a:chOff x="6800944" y="2118967"/>
            <a:chExt cx="4777152" cy="2308324"/>
          </a:xfrm>
        </p:grpSpPr>
        <p:sp>
          <p:nvSpPr>
            <p:cNvPr id="8" name="TextBox 7">
              <a:extLst>
                <a:ext uri="{FF2B5EF4-FFF2-40B4-BE49-F238E27FC236}">
                  <a16:creationId xmlns:a16="http://schemas.microsoft.com/office/drawing/2014/main" id="{5CF5BDA4-10C7-46A6-AC30-523A3FC438AC}"/>
                </a:ext>
              </a:extLst>
            </p:cNvPr>
            <p:cNvSpPr txBox="1"/>
            <p:nvPr/>
          </p:nvSpPr>
          <p:spPr>
            <a:xfrm>
              <a:off x="6800944" y="2118967"/>
              <a:ext cx="4777152" cy="2308324"/>
            </a:xfrm>
            <a:prstGeom prst="rect">
              <a:avLst/>
            </a:prstGeom>
            <a:noFill/>
          </p:spPr>
          <p:txBody>
            <a:bodyPr wrap="square" rtlCol="0" anchor="ctr">
              <a:spAutoFit/>
            </a:bodyPr>
            <a:lstStyle/>
            <a:p>
              <a:r>
                <a:rPr lang="en-US" altLang="ko-KR" sz="4800" b="1">
                  <a:solidFill>
                    <a:srgbClr val="FF6600"/>
                  </a:solidFill>
                  <a:latin typeface="+mj-lt"/>
                  <a:cs typeface="Arial" pitchFamily="34" charset="0"/>
                </a:rPr>
                <a:t>03 </a:t>
              </a:r>
              <a:r>
                <a:rPr lang="en-US" altLang="ko-KR" sz="4800" b="1">
                  <a:solidFill>
                    <a:schemeClr val="bg1"/>
                  </a:solidFill>
                  <a:latin typeface="+mj-lt"/>
                  <a:cs typeface="Arial" pitchFamily="34" charset="0"/>
                </a:rPr>
                <a:t>Project Execution</a:t>
              </a:r>
            </a:p>
            <a:p>
              <a:endParaRPr lang="ko-KR" altLang="en-US" sz="4800" b="1">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6800944" y="3657850"/>
              <a:ext cx="4777152" cy="584775"/>
            </a:xfrm>
            <a:prstGeom prst="rect">
              <a:avLst/>
            </a:prstGeom>
            <a:noFill/>
          </p:spPr>
          <p:txBody>
            <a:bodyPr wrap="square" rtlCol="0" anchor="ctr">
              <a:spAutoFit/>
            </a:bodyPr>
            <a:lstStyle/>
            <a:p>
              <a:r>
                <a:rPr lang="en-US" altLang="ko-KR" sz="1600">
                  <a:solidFill>
                    <a:schemeClr val="bg1"/>
                  </a:solidFill>
                  <a:cs typeface="Arial" pitchFamily="34" charset="0"/>
                </a:rPr>
                <a:t>How is the project brought to life (logistics, financials, timeline)? </a:t>
              </a:r>
            </a:p>
          </p:txBody>
        </p:sp>
      </p:grpSp>
    </p:spTree>
    <p:extLst>
      <p:ext uri="{BB962C8B-B14F-4D97-AF65-F5344CB8AC3E}">
        <p14:creationId xmlns:p14="http://schemas.microsoft.com/office/powerpoint/2010/main" val="34663824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dirty="0"/>
              <a:t>Four main project steps</a:t>
            </a:r>
          </a:p>
        </p:txBody>
      </p:sp>
      <p:sp>
        <p:nvSpPr>
          <p:cNvPr id="13" name="Rectangle 12">
            <a:extLst>
              <a:ext uri="{FF2B5EF4-FFF2-40B4-BE49-F238E27FC236}">
                <a16:creationId xmlns:a16="http://schemas.microsoft.com/office/drawing/2014/main" id="{95776450-697E-47DC-AC00-D95447B51814}"/>
              </a:ext>
            </a:extLst>
          </p:cNvPr>
          <p:cNvSpPr/>
          <p:nvPr/>
        </p:nvSpPr>
        <p:spPr>
          <a:xfrm>
            <a:off x="0" y="1700953"/>
            <a:ext cx="12192000" cy="2842018"/>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aphicFrame>
        <p:nvGraphicFramePr>
          <p:cNvPr id="14" name="Chart 13">
            <a:extLst>
              <a:ext uri="{FF2B5EF4-FFF2-40B4-BE49-F238E27FC236}">
                <a16:creationId xmlns:a16="http://schemas.microsoft.com/office/drawing/2014/main" id="{8FB85061-47B8-46A5-A756-AB301FFF0D3F}"/>
              </a:ext>
            </a:extLst>
          </p:cNvPr>
          <p:cNvGraphicFramePr/>
          <p:nvPr>
            <p:extLst>
              <p:ext uri="{D42A27DB-BD31-4B8C-83A1-F6EECF244321}">
                <p14:modId xmlns:p14="http://schemas.microsoft.com/office/powerpoint/2010/main" val="1115240782"/>
              </p:ext>
            </p:extLst>
          </p:nvPr>
        </p:nvGraphicFramePr>
        <p:xfrm>
          <a:off x="1363338" y="1768791"/>
          <a:ext cx="1776017" cy="172819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5" name="Chart 2">
            <a:extLst>
              <a:ext uri="{FF2B5EF4-FFF2-40B4-BE49-F238E27FC236}">
                <a16:creationId xmlns:a16="http://schemas.microsoft.com/office/drawing/2014/main" id="{B2E5AC94-B6EA-4EA6-A86B-0BFD7F7F4080}"/>
              </a:ext>
            </a:extLst>
          </p:cNvPr>
          <p:cNvGraphicFramePr/>
          <p:nvPr>
            <p:extLst>
              <p:ext uri="{D42A27DB-BD31-4B8C-83A1-F6EECF244321}">
                <p14:modId xmlns:p14="http://schemas.microsoft.com/office/powerpoint/2010/main" val="846744232"/>
              </p:ext>
            </p:extLst>
          </p:nvPr>
        </p:nvGraphicFramePr>
        <p:xfrm>
          <a:off x="3950532" y="1768791"/>
          <a:ext cx="1776017" cy="172819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6" name="Chart 2">
            <a:extLst>
              <a:ext uri="{FF2B5EF4-FFF2-40B4-BE49-F238E27FC236}">
                <a16:creationId xmlns:a16="http://schemas.microsoft.com/office/drawing/2014/main" id="{460FE8E7-BB01-4508-9B7B-9F2912CE00E7}"/>
              </a:ext>
            </a:extLst>
          </p:cNvPr>
          <p:cNvGraphicFramePr/>
          <p:nvPr>
            <p:extLst>
              <p:ext uri="{D42A27DB-BD31-4B8C-83A1-F6EECF244321}">
                <p14:modId xmlns:p14="http://schemas.microsoft.com/office/powerpoint/2010/main" val="104549695"/>
              </p:ext>
            </p:extLst>
          </p:nvPr>
        </p:nvGraphicFramePr>
        <p:xfrm>
          <a:off x="6537726" y="1768791"/>
          <a:ext cx="1776017" cy="1728192"/>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7" name="Chart 2">
            <a:extLst>
              <a:ext uri="{FF2B5EF4-FFF2-40B4-BE49-F238E27FC236}">
                <a16:creationId xmlns:a16="http://schemas.microsoft.com/office/drawing/2014/main" id="{52862E87-4743-434B-9FB5-371BDF11D7FB}"/>
              </a:ext>
            </a:extLst>
          </p:cNvPr>
          <p:cNvGraphicFramePr/>
          <p:nvPr>
            <p:extLst>
              <p:ext uri="{D42A27DB-BD31-4B8C-83A1-F6EECF244321}">
                <p14:modId xmlns:p14="http://schemas.microsoft.com/office/powerpoint/2010/main" val="3210299980"/>
              </p:ext>
            </p:extLst>
          </p:nvPr>
        </p:nvGraphicFramePr>
        <p:xfrm>
          <a:off x="9124919" y="1768791"/>
          <a:ext cx="1776017" cy="1728192"/>
        </p:xfrm>
        <a:graphic>
          <a:graphicData uri="http://schemas.openxmlformats.org/drawingml/2006/chart">
            <c:chart xmlns:c="http://schemas.openxmlformats.org/drawingml/2006/chart" xmlns:r="http://schemas.openxmlformats.org/officeDocument/2006/relationships" r:id="rId5"/>
          </a:graphicData>
        </a:graphic>
      </p:graphicFrame>
      <p:grpSp>
        <p:nvGrpSpPr>
          <p:cNvPr id="18" name="Group 17">
            <a:extLst>
              <a:ext uri="{FF2B5EF4-FFF2-40B4-BE49-F238E27FC236}">
                <a16:creationId xmlns:a16="http://schemas.microsoft.com/office/drawing/2014/main" id="{479E43D1-472E-4501-8B7E-8E8394BD4A13}"/>
              </a:ext>
            </a:extLst>
          </p:cNvPr>
          <p:cNvGrpSpPr/>
          <p:nvPr/>
        </p:nvGrpSpPr>
        <p:grpSpPr>
          <a:xfrm>
            <a:off x="920929" y="4226565"/>
            <a:ext cx="10359751" cy="216024"/>
            <a:chOff x="-429947" y="3284984"/>
            <a:chExt cx="10359751" cy="216024"/>
          </a:xfrm>
          <a:solidFill>
            <a:schemeClr val="accent4"/>
          </a:solidFill>
        </p:grpSpPr>
        <p:sp>
          <p:nvSpPr>
            <p:cNvPr id="19" name="Right Arrow 12">
              <a:extLst>
                <a:ext uri="{FF2B5EF4-FFF2-40B4-BE49-F238E27FC236}">
                  <a16:creationId xmlns:a16="http://schemas.microsoft.com/office/drawing/2014/main" id="{AD783D4B-6263-46C0-A7EE-7D2E68F0EE40}"/>
                </a:ext>
              </a:extLst>
            </p:cNvPr>
            <p:cNvSpPr/>
            <p:nvPr/>
          </p:nvSpPr>
          <p:spPr>
            <a:xfrm>
              <a:off x="-260984" y="3284984"/>
              <a:ext cx="10190788" cy="216024"/>
            </a:xfrm>
            <a:prstGeom prst="rightArrow">
              <a:avLst>
                <a:gd name="adj1" fmla="val 45068"/>
                <a:gd name="adj2" fmla="val 92298"/>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0" name="Oval 19">
              <a:extLst>
                <a:ext uri="{FF2B5EF4-FFF2-40B4-BE49-F238E27FC236}">
                  <a16:creationId xmlns:a16="http://schemas.microsoft.com/office/drawing/2014/main" id="{002199F8-0C4D-44E3-9014-578FD2D948D9}"/>
                </a:ext>
              </a:extLst>
            </p:cNvPr>
            <p:cNvSpPr/>
            <p:nvPr/>
          </p:nvSpPr>
          <p:spPr>
            <a:xfrm>
              <a:off x="-429947" y="3284984"/>
              <a:ext cx="216024" cy="21602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sp>
        <p:nvSpPr>
          <p:cNvPr id="21" name="Rectangle 29">
            <a:extLst>
              <a:ext uri="{FF2B5EF4-FFF2-40B4-BE49-F238E27FC236}">
                <a16:creationId xmlns:a16="http://schemas.microsoft.com/office/drawing/2014/main" id="{BBA318E7-CE38-4E26-805E-012C79684F23}"/>
              </a:ext>
            </a:extLst>
          </p:cNvPr>
          <p:cNvSpPr/>
          <p:nvPr/>
        </p:nvSpPr>
        <p:spPr>
          <a:xfrm rot="10800000">
            <a:off x="1390877" y="351603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2" name="TextBox 21">
            <a:extLst>
              <a:ext uri="{FF2B5EF4-FFF2-40B4-BE49-F238E27FC236}">
                <a16:creationId xmlns:a16="http://schemas.microsoft.com/office/drawing/2014/main" id="{C29D76AA-D3FC-4AFA-ABC1-ECAFEBC8E046}"/>
              </a:ext>
            </a:extLst>
          </p:cNvPr>
          <p:cNvSpPr txBox="1"/>
          <p:nvPr/>
        </p:nvSpPr>
        <p:spPr>
          <a:xfrm>
            <a:off x="1624520" y="3723633"/>
            <a:ext cx="1253654" cy="307777"/>
          </a:xfrm>
          <a:prstGeom prst="rect">
            <a:avLst/>
          </a:prstGeom>
          <a:noFill/>
        </p:spPr>
        <p:txBody>
          <a:bodyPr wrap="square" rtlCol="0" anchor="ctr">
            <a:spAutoFit/>
          </a:bodyPr>
          <a:lstStyle/>
          <a:p>
            <a:pPr algn="ctr"/>
            <a:r>
              <a:rPr lang="en-US" altLang="ko-KR" sz="1400" b="1">
                <a:solidFill>
                  <a:schemeClr val="bg1"/>
                </a:solidFill>
              </a:rPr>
              <a:t>Setup</a:t>
            </a:r>
            <a:endParaRPr lang="ko-KR" altLang="en-US" sz="1400" b="1">
              <a:solidFill>
                <a:schemeClr val="bg1"/>
              </a:solidFill>
            </a:endParaRPr>
          </a:p>
        </p:txBody>
      </p:sp>
      <p:sp>
        <p:nvSpPr>
          <p:cNvPr id="23" name="Rectangle 29">
            <a:extLst>
              <a:ext uri="{FF2B5EF4-FFF2-40B4-BE49-F238E27FC236}">
                <a16:creationId xmlns:a16="http://schemas.microsoft.com/office/drawing/2014/main" id="{9E4CE6D0-6D27-4886-9682-30E4FDDB3052}"/>
              </a:ext>
            </a:extLst>
          </p:cNvPr>
          <p:cNvSpPr/>
          <p:nvPr/>
        </p:nvSpPr>
        <p:spPr>
          <a:xfrm rot="10800000">
            <a:off x="3978071" y="351603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4" name="TextBox 23">
            <a:extLst>
              <a:ext uri="{FF2B5EF4-FFF2-40B4-BE49-F238E27FC236}">
                <a16:creationId xmlns:a16="http://schemas.microsoft.com/office/drawing/2014/main" id="{2C200B68-7088-4A7F-BE5E-FA4FB7579ABD}"/>
              </a:ext>
            </a:extLst>
          </p:cNvPr>
          <p:cNvSpPr txBox="1"/>
          <p:nvPr/>
        </p:nvSpPr>
        <p:spPr>
          <a:xfrm>
            <a:off x="4211714" y="3723634"/>
            <a:ext cx="1253654" cy="307777"/>
          </a:xfrm>
          <a:prstGeom prst="rect">
            <a:avLst/>
          </a:prstGeom>
          <a:noFill/>
        </p:spPr>
        <p:txBody>
          <a:bodyPr wrap="square" rtlCol="0" anchor="ctr">
            <a:spAutoFit/>
          </a:bodyPr>
          <a:lstStyle/>
          <a:p>
            <a:pPr algn="ctr"/>
            <a:r>
              <a:rPr lang="en-US" altLang="ko-KR" sz="1400" b="1">
                <a:solidFill>
                  <a:schemeClr val="bg1"/>
                </a:solidFill>
              </a:rPr>
              <a:t>Curriculum</a:t>
            </a:r>
            <a:endParaRPr lang="ko-KR" altLang="en-US" sz="1400" b="1">
              <a:solidFill>
                <a:schemeClr val="bg1"/>
              </a:solidFill>
            </a:endParaRPr>
          </a:p>
        </p:txBody>
      </p:sp>
      <p:sp>
        <p:nvSpPr>
          <p:cNvPr id="25" name="Rectangle 29">
            <a:extLst>
              <a:ext uri="{FF2B5EF4-FFF2-40B4-BE49-F238E27FC236}">
                <a16:creationId xmlns:a16="http://schemas.microsoft.com/office/drawing/2014/main" id="{18460DBD-7317-4DE7-AA2D-48CB4835F0BF}"/>
              </a:ext>
            </a:extLst>
          </p:cNvPr>
          <p:cNvSpPr/>
          <p:nvPr/>
        </p:nvSpPr>
        <p:spPr>
          <a:xfrm rot="10800000">
            <a:off x="6565265" y="351603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6" name="TextBox 25">
            <a:extLst>
              <a:ext uri="{FF2B5EF4-FFF2-40B4-BE49-F238E27FC236}">
                <a16:creationId xmlns:a16="http://schemas.microsoft.com/office/drawing/2014/main" id="{655E2119-AC3C-4C37-B974-F69D8D574AE4}"/>
              </a:ext>
            </a:extLst>
          </p:cNvPr>
          <p:cNvSpPr txBox="1"/>
          <p:nvPr/>
        </p:nvSpPr>
        <p:spPr>
          <a:xfrm>
            <a:off x="6798908" y="3723633"/>
            <a:ext cx="1253654" cy="307777"/>
          </a:xfrm>
          <a:prstGeom prst="rect">
            <a:avLst/>
          </a:prstGeom>
          <a:noFill/>
        </p:spPr>
        <p:txBody>
          <a:bodyPr wrap="square" rtlCol="0" anchor="ctr">
            <a:spAutoFit/>
          </a:bodyPr>
          <a:lstStyle/>
          <a:p>
            <a:pPr algn="ctr"/>
            <a:r>
              <a:rPr lang="en-US" altLang="ko-KR" sz="1400" b="1">
                <a:solidFill>
                  <a:schemeClr val="bg1"/>
                </a:solidFill>
              </a:rPr>
              <a:t>Trainings</a:t>
            </a:r>
            <a:endParaRPr lang="ko-KR" altLang="en-US" sz="1400" b="1">
              <a:solidFill>
                <a:schemeClr val="bg1"/>
              </a:solidFill>
            </a:endParaRPr>
          </a:p>
        </p:txBody>
      </p:sp>
      <p:sp>
        <p:nvSpPr>
          <p:cNvPr id="27" name="Rectangle 29">
            <a:extLst>
              <a:ext uri="{FF2B5EF4-FFF2-40B4-BE49-F238E27FC236}">
                <a16:creationId xmlns:a16="http://schemas.microsoft.com/office/drawing/2014/main" id="{D447CE72-5895-409C-95FB-35360A1227A2}"/>
              </a:ext>
            </a:extLst>
          </p:cNvPr>
          <p:cNvSpPr/>
          <p:nvPr/>
        </p:nvSpPr>
        <p:spPr>
          <a:xfrm rot="10800000">
            <a:off x="9152458" y="3516034"/>
            <a:ext cx="1720936" cy="561182"/>
          </a:xfrm>
          <a:custGeom>
            <a:avLst/>
            <a:gdLst/>
            <a:ahLst/>
            <a:cxnLst/>
            <a:rect l="l" t="t" r="r" b="b"/>
            <a:pathLst>
              <a:path w="1574677" h="561182">
                <a:moveTo>
                  <a:pt x="0" y="0"/>
                </a:moveTo>
                <a:lnTo>
                  <a:pt x="1574677" y="0"/>
                </a:lnTo>
                <a:lnTo>
                  <a:pt x="1574677" y="360040"/>
                </a:lnTo>
                <a:lnTo>
                  <a:pt x="887910" y="360040"/>
                </a:lnTo>
                <a:lnTo>
                  <a:pt x="787339" y="561182"/>
                </a:lnTo>
                <a:lnTo>
                  <a:pt x="686768" y="360040"/>
                </a:lnTo>
                <a:lnTo>
                  <a:pt x="0" y="360040"/>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8" name="TextBox 27">
            <a:extLst>
              <a:ext uri="{FF2B5EF4-FFF2-40B4-BE49-F238E27FC236}">
                <a16:creationId xmlns:a16="http://schemas.microsoft.com/office/drawing/2014/main" id="{13738E2A-4F59-41E5-B363-F18546043681}"/>
              </a:ext>
            </a:extLst>
          </p:cNvPr>
          <p:cNvSpPr txBox="1"/>
          <p:nvPr/>
        </p:nvSpPr>
        <p:spPr>
          <a:xfrm>
            <a:off x="9386100" y="3723633"/>
            <a:ext cx="1253654" cy="307777"/>
          </a:xfrm>
          <a:prstGeom prst="rect">
            <a:avLst/>
          </a:prstGeom>
          <a:noFill/>
        </p:spPr>
        <p:txBody>
          <a:bodyPr wrap="square" rtlCol="0" anchor="ctr">
            <a:spAutoFit/>
          </a:bodyPr>
          <a:lstStyle/>
          <a:p>
            <a:pPr algn="ctr"/>
            <a:r>
              <a:rPr lang="en-US" altLang="ko-KR" sz="1400" b="1">
                <a:solidFill>
                  <a:schemeClr val="bg1"/>
                </a:solidFill>
              </a:rPr>
              <a:t>Teaching</a:t>
            </a:r>
            <a:endParaRPr lang="ko-KR" altLang="en-US" sz="1400" b="1">
              <a:solidFill>
                <a:schemeClr val="bg1"/>
              </a:solidFill>
            </a:endParaRPr>
          </a:p>
        </p:txBody>
      </p:sp>
      <p:grpSp>
        <p:nvGrpSpPr>
          <p:cNvPr id="29" name="그룹 4">
            <a:extLst>
              <a:ext uri="{FF2B5EF4-FFF2-40B4-BE49-F238E27FC236}">
                <a16:creationId xmlns:a16="http://schemas.microsoft.com/office/drawing/2014/main" id="{2B50AE8B-7729-4669-971D-3BB66A3BE7FB}"/>
              </a:ext>
            </a:extLst>
          </p:cNvPr>
          <p:cNvGrpSpPr/>
          <p:nvPr/>
        </p:nvGrpSpPr>
        <p:grpSpPr>
          <a:xfrm>
            <a:off x="1390877" y="4851351"/>
            <a:ext cx="2128222" cy="1088782"/>
            <a:chOff x="818058" y="4709287"/>
            <a:chExt cx="1720936" cy="1088782"/>
          </a:xfrm>
        </p:grpSpPr>
        <p:sp>
          <p:nvSpPr>
            <p:cNvPr id="30" name="TextBox 29">
              <a:extLst>
                <a:ext uri="{FF2B5EF4-FFF2-40B4-BE49-F238E27FC236}">
                  <a16:creationId xmlns:a16="http://schemas.microsoft.com/office/drawing/2014/main" id="{E35BDA73-9292-422D-91E1-EC8C493E23E0}"/>
                </a:ext>
              </a:extLst>
            </p:cNvPr>
            <p:cNvSpPr txBox="1"/>
            <p:nvPr/>
          </p:nvSpPr>
          <p:spPr>
            <a:xfrm>
              <a:off x="818190" y="4709287"/>
              <a:ext cx="1720804" cy="276999"/>
            </a:xfrm>
            <a:prstGeom prst="rect">
              <a:avLst/>
            </a:prstGeom>
            <a:noFill/>
          </p:spPr>
          <p:txBody>
            <a:bodyPr wrap="square" rtlCol="0" anchor="ctr">
              <a:spAutoFit/>
            </a:bodyPr>
            <a:lstStyle/>
            <a:p>
              <a:r>
                <a:rPr lang="en-US" altLang="ko-KR" sz="1200" b="1">
                  <a:solidFill>
                    <a:schemeClr val="tx1">
                      <a:lumMod val="75000"/>
                      <a:lumOff val="25000"/>
                    </a:schemeClr>
                  </a:solidFill>
                </a:rPr>
                <a:t>Computer Lab Setup</a:t>
              </a:r>
              <a:endParaRPr lang="ko-KR" altLang="en-US" sz="1200" b="1">
                <a:solidFill>
                  <a:schemeClr val="tx1">
                    <a:lumMod val="75000"/>
                    <a:lumOff val="25000"/>
                  </a:schemeClr>
                </a:solidFill>
              </a:endParaRPr>
            </a:p>
          </p:txBody>
        </p:sp>
        <p:sp>
          <p:nvSpPr>
            <p:cNvPr id="31" name="TextBox 30">
              <a:extLst>
                <a:ext uri="{FF2B5EF4-FFF2-40B4-BE49-F238E27FC236}">
                  <a16:creationId xmlns:a16="http://schemas.microsoft.com/office/drawing/2014/main" id="{143431C7-D985-4E8B-B72D-C365EA694A95}"/>
                </a:ext>
              </a:extLst>
            </p:cNvPr>
            <p:cNvSpPr txBox="1"/>
            <p:nvPr/>
          </p:nvSpPr>
          <p:spPr>
            <a:xfrm>
              <a:off x="818058" y="4967072"/>
              <a:ext cx="1711279" cy="830997"/>
            </a:xfrm>
            <a:prstGeom prst="rect">
              <a:avLst/>
            </a:prstGeom>
            <a:noFill/>
          </p:spPr>
          <p:txBody>
            <a:bodyPr wrap="square" rtlCol="0">
              <a:spAutoFit/>
            </a:bodyPr>
            <a:lstStyle/>
            <a:p>
              <a:r>
                <a:rPr lang="en-US" sz="1200" dirty="0"/>
                <a:t>The setup of the computer lab provides students with the necessary technology for their lessons</a:t>
              </a:r>
              <a:endParaRPr lang="en-US" altLang="ko-KR" sz="1200" dirty="0">
                <a:solidFill>
                  <a:schemeClr val="tx1">
                    <a:lumMod val="75000"/>
                    <a:lumOff val="25000"/>
                  </a:schemeClr>
                </a:solidFill>
              </a:endParaRPr>
            </a:p>
          </p:txBody>
        </p:sp>
      </p:grpSp>
      <p:sp>
        <p:nvSpPr>
          <p:cNvPr id="32" name="TextBox 31">
            <a:extLst>
              <a:ext uri="{FF2B5EF4-FFF2-40B4-BE49-F238E27FC236}">
                <a16:creationId xmlns:a16="http://schemas.microsoft.com/office/drawing/2014/main" id="{517832FD-24B3-432D-943E-16984A705A50}"/>
              </a:ext>
            </a:extLst>
          </p:cNvPr>
          <p:cNvSpPr txBox="1"/>
          <p:nvPr/>
        </p:nvSpPr>
        <p:spPr>
          <a:xfrm>
            <a:off x="1390943" y="4475212"/>
            <a:ext cx="1720804" cy="400110"/>
          </a:xfrm>
          <a:prstGeom prst="rect">
            <a:avLst/>
          </a:prstGeom>
          <a:noFill/>
        </p:spPr>
        <p:txBody>
          <a:bodyPr wrap="square" rtlCol="0" anchor="ctr">
            <a:spAutoFit/>
          </a:bodyPr>
          <a:lstStyle/>
          <a:p>
            <a:r>
              <a:rPr lang="en-US" altLang="ko-KR" sz="2000" b="1">
                <a:solidFill>
                  <a:schemeClr val="accent2"/>
                </a:solidFill>
              </a:rPr>
              <a:t>1.</a:t>
            </a:r>
          </a:p>
        </p:txBody>
      </p:sp>
      <p:grpSp>
        <p:nvGrpSpPr>
          <p:cNvPr id="33" name="그룹 5">
            <a:extLst>
              <a:ext uri="{FF2B5EF4-FFF2-40B4-BE49-F238E27FC236}">
                <a16:creationId xmlns:a16="http://schemas.microsoft.com/office/drawing/2014/main" id="{920DF361-1681-402D-875E-AE86680E5B6C}"/>
              </a:ext>
            </a:extLst>
          </p:cNvPr>
          <p:cNvGrpSpPr/>
          <p:nvPr/>
        </p:nvGrpSpPr>
        <p:grpSpPr>
          <a:xfrm>
            <a:off x="3978071" y="4851351"/>
            <a:ext cx="2128222" cy="1273448"/>
            <a:chOff x="2743225" y="4709286"/>
            <a:chExt cx="1720936" cy="1273448"/>
          </a:xfrm>
        </p:grpSpPr>
        <p:sp>
          <p:nvSpPr>
            <p:cNvPr id="34" name="TextBox 33">
              <a:extLst>
                <a:ext uri="{FF2B5EF4-FFF2-40B4-BE49-F238E27FC236}">
                  <a16:creationId xmlns:a16="http://schemas.microsoft.com/office/drawing/2014/main" id="{DCAA47E7-CF69-416C-BFF2-BC0122DF5FB8}"/>
                </a:ext>
              </a:extLst>
            </p:cNvPr>
            <p:cNvSpPr txBox="1"/>
            <p:nvPr/>
          </p:nvSpPr>
          <p:spPr>
            <a:xfrm>
              <a:off x="2743357" y="4709286"/>
              <a:ext cx="1720804" cy="276999"/>
            </a:xfrm>
            <a:prstGeom prst="rect">
              <a:avLst/>
            </a:prstGeom>
            <a:noFill/>
          </p:spPr>
          <p:txBody>
            <a:bodyPr wrap="square" rtlCol="0" anchor="ctr">
              <a:spAutoFit/>
            </a:bodyPr>
            <a:lstStyle/>
            <a:p>
              <a:r>
                <a:rPr lang="en-US" sz="1200" b="1"/>
                <a:t>Curriculum Development</a:t>
              </a:r>
              <a:endParaRPr lang="ko-KR" altLang="en-US" sz="1200" b="1">
                <a:solidFill>
                  <a:schemeClr val="tx1">
                    <a:lumMod val="75000"/>
                    <a:lumOff val="25000"/>
                  </a:schemeClr>
                </a:solidFill>
              </a:endParaRPr>
            </a:p>
          </p:txBody>
        </p:sp>
        <p:sp>
          <p:nvSpPr>
            <p:cNvPr id="35" name="TextBox 34">
              <a:extLst>
                <a:ext uri="{FF2B5EF4-FFF2-40B4-BE49-F238E27FC236}">
                  <a16:creationId xmlns:a16="http://schemas.microsoft.com/office/drawing/2014/main" id="{CE0F8A47-1E4B-4565-95CB-758E8005DC40}"/>
                </a:ext>
              </a:extLst>
            </p:cNvPr>
            <p:cNvSpPr txBox="1"/>
            <p:nvPr/>
          </p:nvSpPr>
          <p:spPr>
            <a:xfrm>
              <a:off x="2743225" y="4967071"/>
              <a:ext cx="1711279" cy="1015663"/>
            </a:xfrm>
            <a:prstGeom prst="rect">
              <a:avLst/>
            </a:prstGeom>
            <a:noFill/>
          </p:spPr>
          <p:txBody>
            <a:bodyPr wrap="square" rtlCol="0">
              <a:spAutoFit/>
            </a:bodyPr>
            <a:lstStyle/>
            <a:p>
              <a:r>
                <a:rPr lang="en-US" sz="1200" dirty="0"/>
                <a:t>The development of the curriculum ensures that it meets the educational standards and student needs</a:t>
              </a:r>
              <a:endParaRPr lang="en-US" altLang="ko-KR" sz="1200" dirty="0">
                <a:solidFill>
                  <a:schemeClr val="tx1">
                    <a:lumMod val="75000"/>
                    <a:lumOff val="25000"/>
                  </a:schemeClr>
                </a:solidFill>
              </a:endParaRPr>
            </a:p>
          </p:txBody>
        </p:sp>
      </p:grpSp>
      <p:sp>
        <p:nvSpPr>
          <p:cNvPr id="36" name="TextBox 35">
            <a:extLst>
              <a:ext uri="{FF2B5EF4-FFF2-40B4-BE49-F238E27FC236}">
                <a16:creationId xmlns:a16="http://schemas.microsoft.com/office/drawing/2014/main" id="{CDDA07BB-A434-4F6F-8CDD-5E931C0D4EC2}"/>
              </a:ext>
            </a:extLst>
          </p:cNvPr>
          <p:cNvSpPr txBox="1"/>
          <p:nvPr/>
        </p:nvSpPr>
        <p:spPr>
          <a:xfrm>
            <a:off x="3978137" y="4475212"/>
            <a:ext cx="1720804" cy="400110"/>
          </a:xfrm>
          <a:prstGeom prst="rect">
            <a:avLst/>
          </a:prstGeom>
          <a:noFill/>
        </p:spPr>
        <p:txBody>
          <a:bodyPr wrap="square" rtlCol="0" anchor="ctr">
            <a:spAutoFit/>
          </a:bodyPr>
          <a:lstStyle/>
          <a:p>
            <a:r>
              <a:rPr lang="en-US" altLang="ko-KR" sz="2000" b="1">
                <a:solidFill>
                  <a:schemeClr val="accent2"/>
                </a:solidFill>
              </a:rPr>
              <a:t>2.</a:t>
            </a:r>
          </a:p>
        </p:txBody>
      </p:sp>
      <p:grpSp>
        <p:nvGrpSpPr>
          <p:cNvPr id="37" name="그룹 6">
            <a:extLst>
              <a:ext uri="{FF2B5EF4-FFF2-40B4-BE49-F238E27FC236}">
                <a16:creationId xmlns:a16="http://schemas.microsoft.com/office/drawing/2014/main" id="{53D9E310-5F25-49FB-BCBA-2F7425946C60}"/>
              </a:ext>
            </a:extLst>
          </p:cNvPr>
          <p:cNvGrpSpPr/>
          <p:nvPr/>
        </p:nvGrpSpPr>
        <p:grpSpPr>
          <a:xfrm>
            <a:off x="6565265" y="4851351"/>
            <a:ext cx="2128222" cy="1273448"/>
            <a:chOff x="4773167" y="4709285"/>
            <a:chExt cx="1720936" cy="1273448"/>
          </a:xfrm>
        </p:grpSpPr>
        <p:sp>
          <p:nvSpPr>
            <p:cNvPr id="38" name="TextBox 37">
              <a:extLst>
                <a:ext uri="{FF2B5EF4-FFF2-40B4-BE49-F238E27FC236}">
                  <a16:creationId xmlns:a16="http://schemas.microsoft.com/office/drawing/2014/main" id="{F0DD1E8B-3DF4-404F-91F9-18385B1A9653}"/>
                </a:ext>
              </a:extLst>
            </p:cNvPr>
            <p:cNvSpPr txBox="1"/>
            <p:nvPr/>
          </p:nvSpPr>
          <p:spPr>
            <a:xfrm>
              <a:off x="4773299" y="4709285"/>
              <a:ext cx="1720804" cy="276999"/>
            </a:xfrm>
            <a:prstGeom prst="rect">
              <a:avLst/>
            </a:prstGeom>
            <a:noFill/>
          </p:spPr>
          <p:txBody>
            <a:bodyPr wrap="square" rtlCol="0" anchor="ctr">
              <a:spAutoFit/>
            </a:bodyPr>
            <a:lstStyle/>
            <a:p>
              <a:r>
                <a:rPr lang="en-US" altLang="ko-KR" sz="1200" b="1">
                  <a:solidFill>
                    <a:schemeClr val="tx1">
                      <a:lumMod val="75000"/>
                      <a:lumOff val="25000"/>
                    </a:schemeClr>
                  </a:solidFill>
                </a:rPr>
                <a:t>Teacher Training</a:t>
              </a:r>
              <a:endParaRPr lang="ko-KR" altLang="en-US" sz="1200" b="1">
                <a:solidFill>
                  <a:schemeClr val="tx1">
                    <a:lumMod val="75000"/>
                    <a:lumOff val="25000"/>
                  </a:schemeClr>
                </a:solidFill>
              </a:endParaRPr>
            </a:p>
          </p:txBody>
        </p:sp>
        <p:sp>
          <p:nvSpPr>
            <p:cNvPr id="39" name="TextBox 38">
              <a:extLst>
                <a:ext uri="{FF2B5EF4-FFF2-40B4-BE49-F238E27FC236}">
                  <a16:creationId xmlns:a16="http://schemas.microsoft.com/office/drawing/2014/main" id="{AAFE0692-326A-4EEF-B122-F992FA6DA0AC}"/>
                </a:ext>
              </a:extLst>
            </p:cNvPr>
            <p:cNvSpPr txBox="1"/>
            <p:nvPr/>
          </p:nvSpPr>
          <p:spPr>
            <a:xfrm>
              <a:off x="4773167" y="4967070"/>
              <a:ext cx="1711279" cy="1015663"/>
            </a:xfrm>
            <a:prstGeom prst="rect">
              <a:avLst/>
            </a:prstGeom>
            <a:noFill/>
          </p:spPr>
          <p:txBody>
            <a:bodyPr wrap="square" rtlCol="0">
              <a:spAutoFit/>
            </a:bodyPr>
            <a:lstStyle/>
            <a:p>
              <a:r>
                <a:rPr lang="en-US" sz="1200" dirty="0"/>
                <a:t>The teachers are being trained to effectively deliver the new curriculum and integrate technology into lessons</a:t>
              </a:r>
              <a:endParaRPr lang="en-US" altLang="ko-KR" sz="1200" dirty="0">
                <a:solidFill>
                  <a:schemeClr val="tx1">
                    <a:lumMod val="75000"/>
                    <a:lumOff val="25000"/>
                  </a:schemeClr>
                </a:solidFill>
              </a:endParaRPr>
            </a:p>
          </p:txBody>
        </p:sp>
      </p:grpSp>
      <p:sp>
        <p:nvSpPr>
          <p:cNvPr id="40" name="TextBox 39">
            <a:extLst>
              <a:ext uri="{FF2B5EF4-FFF2-40B4-BE49-F238E27FC236}">
                <a16:creationId xmlns:a16="http://schemas.microsoft.com/office/drawing/2014/main" id="{12A88253-3E4D-4874-B2E0-03B7B57435A0}"/>
              </a:ext>
            </a:extLst>
          </p:cNvPr>
          <p:cNvSpPr txBox="1"/>
          <p:nvPr/>
        </p:nvSpPr>
        <p:spPr>
          <a:xfrm>
            <a:off x="6565331" y="4475212"/>
            <a:ext cx="1720804" cy="400110"/>
          </a:xfrm>
          <a:prstGeom prst="rect">
            <a:avLst/>
          </a:prstGeom>
          <a:noFill/>
        </p:spPr>
        <p:txBody>
          <a:bodyPr wrap="square" rtlCol="0" anchor="ctr">
            <a:spAutoFit/>
          </a:bodyPr>
          <a:lstStyle/>
          <a:p>
            <a:r>
              <a:rPr lang="en-US" altLang="ko-KR" sz="2000" b="1">
                <a:solidFill>
                  <a:schemeClr val="accent2"/>
                </a:solidFill>
              </a:rPr>
              <a:t>3.</a:t>
            </a:r>
          </a:p>
        </p:txBody>
      </p:sp>
      <p:grpSp>
        <p:nvGrpSpPr>
          <p:cNvPr id="41" name="그룹 7">
            <a:extLst>
              <a:ext uri="{FF2B5EF4-FFF2-40B4-BE49-F238E27FC236}">
                <a16:creationId xmlns:a16="http://schemas.microsoft.com/office/drawing/2014/main" id="{2EBE57DC-9CB7-481D-B200-287820D3DD2C}"/>
              </a:ext>
            </a:extLst>
          </p:cNvPr>
          <p:cNvGrpSpPr/>
          <p:nvPr/>
        </p:nvGrpSpPr>
        <p:grpSpPr>
          <a:xfrm>
            <a:off x="9152458" y="4851351"/>
            <a:ext cx="2128222" cy="1273448"/>
            <a:chOff x="6803109" y="4709284"/>
            <a:chExt cx="1720936" cy="1273448"/>
          </a:xfrm>
        </p:grpSpPr>
        <p:sp>
          <p:nvSpPr>
            <p:cNvPr id="42" name="TextBox 41">
              <a:extLst>
                <a:ext uri="{FF2B5EF4-FFF2-40B4-BE49-F238E27FC236}">
                  <a16:creationId xmlns:a16="http://schemas.microsoft.com/office/drawing/2014/main" id="{416FCE20-F8DE-4F4B-99A1-63D701881E64}"/>
                </a:ext>
              </a:extLst>
            </p:cNvPr>
            <p:cNvSpPr txBox="1"/>
            <p:nvPr/>
          </p:nvSpPr>
          <p:spPr>
            <a:xfrm>
              <a:off x="6803241" y="4709284"/>
              <a:ext cx="1720804" cy="276999"/>
            </a:xfrm>
            <a:prstGeom prst="rect">
              <a:avLst/>
            </a:prstGeom>
            <a:noFill/>
          </p:spPr>
          <p:txBody>
            <a:bodyPr wrap="square" rtlCol="0" anchor="ctr">
              <a:spAutoFit/>
            </a:bodyPr>
            <a:lstStyle/>
            <a:p>
              <a:r>
                <a:rPr lang="en-US" altLang="ko-KR" sz="1200" b="1">
                  <a:solidFill>
                    <a:schemeClr val="tx1">
                      <a:lumMod val="75000"/>
                      <a:lumOff val="25000"/>
                    </a:schemeClr>
                  </a:solidFill>
                </a:rPr>
                <a:t>Teaching Students</a:t>
              </a:r>
              <a:endParaRPr lang="ko-KR" altLang="en-US" sz="1200" b="1">
                <a:solidFill>
                  <a:schemeClr val="tx1">
                    <a:lumMod val="75000"/>
                    <a:lumOff val="25000"/>
                  </a:schemeClr>
                </a:solidFill>
              </a:endParaRPr>
            </a:p>
          </p:txBody>
        </p:sp>
        <p:sp>
          <p:nvSpPr>
            <p:cNvPr id="43" name="TextBox 42">
              <a:extLst>
                <a:ext uri="{FF2B5EF4-FFF2-40B4-BE49-F238E27FC236}">
                  <a16:creationId xmlns:a16="http://schemas.microsoft.com/office/drawing/2014/main" id="{97FD7A6E-22EF-441D-BCC8-3B4FD1E8A568}"/>
                </a:ext>
              </a:extLst>
            </p:cNvPr>
            <p:cNvSpPr txBox="1"/>
            <p:nvPr/>
          </p:nvSpPr>
          <p:spPr>
            <a:xfrm>
              <a:off x="6803109" y="4967069"/>
              <a:ext cx="1711279" cy="1015663"/>
            </a:xfrm>
            <a:prstGeom prst="rect">
              <a:avLst/>
            </a:prstGeom>
            <a:noFill/>
          </p:spPr>
          <p:txBody>
            <a:bodyPr wrap="square" rtlCol="0">
              <a:spAutoFit/>
            </a:bodyPr>
            <a:lstStyle/>
            <a:p>
              <a:r>
                <a:rPr lang="en-US" sz="1200" dirty="0"/>
                <a:t>The curriculum is being taught to students with the goal of enhancing their understanding and skills in the subject matter</a:t>
              </a:r>
              <a:endParaRPr lang="en-US" altLang="ko-KR" sz="1200" dirty="0">
                <a:solidFill>
                  <a:schemeClr val="tx1">
                    <a:lumMod val="75000"/>
                    <a:lumOff val="25000"/>
                  </a:schemeClr>
                </a:solidFill>
              </a:endParaRPr>
            </a:p>
          </p:txBody>
        </p:sp>
      </p:grpSp>
      <p:sp>
        <p:nvSpPr>
          <p:cNvPr id="44" name="TextBox 43">
            <a:extLst>
              <a:ext uri="{FF2B5EF4-FFF2-40B4-BE49-F238E27FC236}">
                <a16:creationId xmlns:a16="http://schemas.microsoft.com/office/drawing/2014/main" id="{5FBD0B0D-749A-454F-9DB5-635B1DB46245}"/>
              </a:ext>
            </a:extLst>
          </p:cNvPr>
          <p:cNvSpPr txBox="1"/>
          <p:nvPr/>
        </p:nvSpPr>
        <p:spPr>
          <a:xfrm>
            <a:off x="9152524" y="4475212"/>
            <a:ext cx="1720804" cy="400110"/>
          </a:xfrm>
          <a:prstGeom prst="rect">
            <a:avLst/>
          </a:prstGeom>
          <a:noFill/>
        </p:spPr>
        <p:txBody>
          <a:bodyPr wrap="square" rtlCol="0" anchor="ctr">
            <a:spAutoFit/>
          </a:bodyPr>
          <a:lstStyle/>
          <a:p>
            <a:r>
              <a:rPr lang="en-US" altLang="ko-KR" sz="2000" b="1">
                <a:solidFill>
                  <a:schemeClr val="accent4"/>
                </a:solidFill>
              </a:rPr>
              <a:t>4.</a:t>
            </a:r>
          </a:p>
        </p:txBody>
      </p:sp>
      <p:sp>
        <p:nvSpPr>
          <p:cNvPr id="61" name="Rectangle 9">
            <a:extLst>
              <a:ext uri="{FF2B5EF4-FFF2-40B4-BE49-F238E27FC236}">
                <a16:creationId xmlns:a16="http://schemas.microsoft.com/office/drawing/2014/main" id="{FE5FD7E0-6825-4AD5-AE20-F61C272482DC}"/>
              </a:ext>
            </a:extLst>
          </p:cNvPr>
          <p:cNvSpPr/>
          <p:nvPr/>
        </p:nvSpPr>
        <p:spPr>
          <a:xfrm>
            <a:off x="4617056" y="2405318"/>
            <a:ext cx="433307" cy="405614"/>
          </a:xfrm>
          <a:custGeom>
            <a:avLst/>
            <a:gdLst>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833935 w 3239999"/>
              <a:gd name="connsiteY0" fmla="*/ 22 h 3032924"/>
              <a:gd name="connsiteX1" fmla="*/ 1576606 w 3239999"/>
              <a:gd name="connsiteY1" fmla="*/ 402054 h 3032924"/>
              <a:gd name="connsiteX2" fmla="*/ 1576606 w 3239999"/>
              <a:gd name="connsiteY2" fmla="*/ 430441 h 3032924"/>
              <a:gd name="connsiteX3" fmla="*/ 1576606 w 3239999"/>
              <a:gd name="connsiteY3" fmla="*/ 526981 h 3032924"/>
              <a:gd name="connsiteX4" fmla="*/ 1576606 w 3239999"/>
              <a:gd name="connsiteY4" fmla="*/ 2765302 h 3032924"/>
              <a:gd name="connsiteX5" fmla="*/ 378630 w 3239999"/>
              <a:gd name="connsiteY5" fmla="*/ 2472117 h 3032924"/>
              <a:gd name="connsiteX6" fmla="*/ 384918 w 3239999"/>
              <a:gd name="connsiteY6" fmla="*/ 526981 h 3032924"/>
              <a:gd name="connsiteX7" fmla="*/ 239143 w 3239999"/>
              <a:gd name="connsiteY7" fmla="*/ 526981 h 3032924"/>
              <a:gd name="connsiteX8" fmla="*/ 239143 w 3239999"/>
              <a:gd name="connsiteY8" fmla="*/ 2776423 h 3032924"/>
              <a:gd name="connsiteX9" fmla="*/ 1576606 w 3239999"/>
              <a:gd name="connsiteY9" fmla="*/ 2776423 h 3032924"/>
              <a:gd name="connsiteX10" fmla="*/ 1576606 w 3239999"/>
              <a:gd name="connsiteY10" fmla="*/ 2778202 h 3032924"/>
              <a:gd name="connsiteX11" fmla="*/ 1663394 w 3239999"/>
              <a:gd name="connsiteY11" fmla="*/ 2778202 h 3032924"/>
              <a:gd name="connsiteX12" fmla="*/ 1663394 w 3239999"/>
              <a:gd name="connsiteY12" fmla="*/ 2776423 h 3032924"/>
              <a:gd name="connsiteX13" fmla="*/ 3000856 w 3239999"/>
              <a:gd name="connsiteY13" fmla="*/ 2776423 h 3032924"/>
              <a:gd name="connsiteX14" fmla="*/ 3000856 w 3239999"/>
              <a:gd name="connsiteY14" fmla="*/ 526981 h 3032924"/>
              <a:gd name="connsiteX15" fmla="*/ 2855082 w 3239999"/>
              <a:gd name="connsiteY15" fmla="*/ 526981 h 3032924"/>
              <a:gd name="connsiteX16" fmla="*/ 2861369 w 3239999"/>
              <a:gd name="connsiteY16" fmla="*/ 2472117 h 3032924"/>
              <a:gd name="connsiteX17" fmla="*/ 1663394 w 3239999"/>
              <a:gd name="connsiteY17" fmla="*/ 2765302 h 3032924"/>
              <a:gd name="connsiteX18" fmla="*/ 1663394 w 3239999"/>
              <a:gd name="connsiteY18" fmla="*/ 526981 h 3032924"/>
              <a:gd name="connsiteX19" fmla="*/ 1663394 w 3239999"/>
              <a:gd name="connsiteY19" fmla="*/ 430441 h 3032924"/>
              <a:gd name="connsiteX20" fmla="*/ 1663394 w 3239999"/>
              <a:gd name="connsiteY20" fmla="*/ 402054 h 3032924"/>
              <a:gd name="connsiteX21" fmla="*/ 2406065 w 3239999"/>
              <a:gd name="connsiteY21" fmla="*/ 22 h 3032924"/>
              <a:gd name="connsiteX22" fmla="*/ 2853673 w 3239999"/>
              <a:gd name="connsiteY22" fmla="*/ 91100 h 3032924"/>
              <a:gd name="connsiteX23" fmla="*/ 2854770 w 3239999"/>
              <a:gd name="connsiteY23" fmla="*/ 430441 h 3032924"/>
              <a:gd name="connsiteX24" fmla="*/ 3120669 w 3239999"/>
              <a:gd name="connsiteY24" fmla="*/ 428517 h 3032924"/>
              <a:gd name="connsiteX25" fmla="*/ 3120669 w 3239999"/>
              <a:gd name="connsiteY25" fmla="*/ 738345 h 3032924"/>
              <a:gd name="connsiteX26" fmla="*/ 3239999 w 3239999"/>
              <a:gd name="connsiteY26" fmla="*/ 738345 h 3032924"/>
              <a:gd name="connsiteX27" fmla="*/ 3239999 w 3239999"/>
              <a:gd name="connsiteY27" fmla="*/ 3032924 h 3032924"/>
              <a:gd name="connsiteX28" fmla="*/ 0 w 3239999"/>
              <a:gd name="connsiteY28" fmla="*/ 3032924 h 3032924"/>
              <a:gd name="connsiteX29" fmla="*/ 0 w 3239999"/>
              <a:gd name="connsiteY29" fmla="*/ 738345 h 3032924"/>
              <a:gd name="connsiteX30" fmla="*/ 102477 w 3239999"/>
              <a:gd name="connsiteY30" fmla="*/ 738345 h 3032924"/>
              <a:gd name="connsiteX31" fmla="*/ 102477 w 3239999"/>
              <a:gd name="connsiteY31" fmla="*/ 428517 h 3032924"/>
              <a:gd name="connsiteX32" fmla="*/ 385229 w 3239999"/>
              <a:gd name="connsiteY32" fmla="*/ 430441 h 3032924"/>
              <a:gd name="connsiteX33" fmla="*/ 386326 w 3239999"/>
              <a:gd name="connsiteY33" fmla="*/ 91100 h 3032924"/>
              <a:gd name="connsiteX34" fmla="*/ 833935 w 3239999"/>
              <a:gd name="connsiteY34" fmla="*/ 2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34" fmla="*/ 1668046 w 3239999"/>
              <a:gd name="connsiteY34" fmla="*/ 2869642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39143 w 3239999"/>
              <a:gd name="connsiteY32" fmla="*/ 2776423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3000856 w 3239999"/>
              <a:gd name="connsiteY3" fmla="*/ 2776423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 name="connsiteX0" fmla="*/ 1576606 w 3239999"/>
              <a:gd name="connsiteY0" fmla="*/ 2778202 h 3032924"/>
              <a:gd name="connsiteX1" fmla="*/ 1663394 w 3239999"/>
              <a:gd name="connsiteY1" fmla="*/ 2778202 h 3032924"/>
              <a:gd name="connsiteX2" fmla="*/ 1663394 w 3239999"/>
              <a:gd name="connsiteY2" fmla="*/ 2776423 h 3032924"/>
              <a:gd name="connsiteX3" fmla="*/ 2991331 w 3239999"/>
              <a:gd name="connsiteY3" fmla="*/ 2709748 h 3032924"/>
              <a:gd name="connsiteX4" fmla="*/ 3000856 w 3239999"/>
              <a:gd name="connsiteY4" fmla="*/ 526981 h 3032924"/>
              <a:gd name="connsiteX5" fmla="*/ 2855082 w 3239999"/>
              <a:gd name="connsiteY5" fmla="*/ 526981 h 3032924"/>
              <a:gd name="connsiteX6" fmla="*/ 2861369 w 3239999"/>
              <a:gd name="connsiteY6" fmla="*/ 2472117 h 3032924"/>
              <a:gd name="connsiteX7" fmla="*/ 1663394 w 3239999"/>
              <a:gd name="connsiteY7" fmla="*/ 2765302 h 3032924"/>
              <a:gd name="connsiteX8" fmla="*/ 1663394 w 3239999"/>
              <a:gd name="connsiteY8" fmla="*/ 526981 h 3032924"/>
              <a:gd name="connsiteX9" fmla="*/ 1663394 w 3239999"/>
              <a:gd name="connsiteY9" fmla="*/ 430441 h 3032924"/>
              <a:gd name="connsiteX10" fmla="*/ 1663394 w 3239999"/>
              <a:gd name="connsiteY10" fmla="*/ 402054 h 3032924"/>
              <a:gd name="connsiteX11" fmla="*/ 2406065 w 3239999"/>
              <a:gd name="connsiteY11" fmla="*/ 22 h 3032924"/>
              <a:gd name="connsiteX12" fmla="*/ 2853673 w 3239999"/>
              <a:gd name="connsiteY12" fmla="*/ 91100 h 3032924"/>
              <a:gd name="connsiteX13" fmla="*/ 2854770 w 3239999"/>
              <a:gd name="connsiteY13" fmla="*/ 430441 h 3032924"/>
              <a:gd name="connsiteX14" fmla="*/ 3120669 w 3239999"/>
              <a:gd name="connsiteY14" fmla="*/ 428517 h 3032924"/>
              <a:gd name="connsiteX15" fmla="*/ 3120669 w 3239999"/>
              <a:gd name="connsiteY15" fmla="*/ 738345 h 3032924"/>
              <a:gd name="connsiteX16" fmla="*/ 3239999 w 3239999"/>
              <a:gd name="connsiteY16" fmla="*/ 738345 h 3032924"/>
              <a:gd name="connsiteX17" fmla="*/ 3239999 w 3239999"/>
              <a:gd name="connsiteY17" fmla="*/ 3032924 h 3032924"/>
              <a:gd name="connsiteX18" fmla="*/ 0 w 3239999"/>
              <a:gd name="connsiteY18" fmla="*/ 3032924 h 3032924"/>
              <a:gd name="connsiteX19" fmla="*/ 0 w 3239999"/>
              <a:gd name="connsiteY19" fmla="*/ 738345 h 3032924"/>
              <a:gd name="connsiteX20" fmla="*/ 102477 w 3239999"/>
              <a:gd name="connsiteY20" fmla="*/ 738345 h 3032924"/>
              <a:gd name="connsiteX21" fmla="*/ 102477 w 3239999"/>
              <a:gd name="connsiteY21" fmla="*/ 428517 h 3032924"/>
              <a:gd name="connsiteX22" fmla="*/ 385229 w 3239999"/>
              <a:gd name="connsiteY22" fmla="*/ 430441 h 3032924"/>
              <a:gd name="connsiteX23" fmla="*/ 386326 w 3239999"/>
              <a:gd name="connsiteY23" fmla="*/ 91100 h 3032924"/>
              <a:gd name="connsiteX24" fmla="*/ 833935 w 3239999"/>
              <a:gd name="connsiteY24" fmla="*/ 22 h 3032924"/>
              <a:gd name="connsiteX25" fmla="*/ 1576606 w 3239999"/>
              <a:gd name="connsiteY25" fmla="*/ 402054 h 3032924"/>
              <a:gd name="connsiteX26" fmla="*/ 1576606 w 3239999"/>
              <a:gd name="connsiteY26" fmla="*/ 430441 h 3032924"/>
              <a:gd name="connsiteX27" fmla="*/ 1576606 w 3239999"/>
              <a:gd name="connsiteY27" fmla="*/ 526981 h 3032924"/>
              <a:gd name="connsiteX28" fmla="*/ 1576606 w 3239999"/>
              <a:gd name="connsiteY28" fmla="*/ 2765302 h 3032924"/>
              <a:gd name="connsiteX29" fmla="*/ 378630 w 3239999"/>
              <a:gd name="connsiteY29" fmla="*/ 2472117 h 3032924"/>
              <a:gd name="connsiteX30" fmla="*/ 384918 w 3239999"/>
              <a:gd name="connsiteY30" fmla="*/ 526981 h 3032924"/>
              <a:gd name="connsiteX31" fmla="*/ 239143 w 3239999"/>
              <a:gd name="connsiteY31" fmla="*/ 526981 h 3032924"/>
              <a:gd name="connsiteX32" fmla="*/ 229618 w 3239999"/>
              <a:gd name="connsiteY32" fmla="*/ 2690698 h 3032924"/>
              <a:gd name="connsiteX33" fmla="*/ 1576606 w 3239999"/>
              <a:gd name="connsiteY33" fmla="*/ 2776423 h 30329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3239999" h="3032924">
                <a:moveTo>
                  <a:pt x="1576606" y="2778202"/>
                </a:moveTo>
                <a:cubicBezTo>
                  <a:pt x="1576606" y="2778795"/>
                  <a:pt x="1663394" y="2792670"/>
                  <a:pt x="1663394" y="2778202"/>
                </a:cubicBezTo>
                <a:lnTo>
                  <a:pt x="1663394" y="2776423"/>
                </a:lnTo>
                <a:cubicBezTo>
                  <a:pt x="2185083" y="2605634"/>
                  <a:pt x="2444552" y="2500589"/>
                  <a:pt x="2991331" y="2709748"/>
                </a:cubicBezTo>
                <a:lnTo>
                  <a:pt x="3000856" y="526981"/>
                </a:lnTo>
                <a:lnTo>
                  <a:pt x="2855082" y="526981"/>
                </a:lnTo>
                <a:cubicBezTo>
                  <a:pt x="2857178" y="1175360"/>
                  <a:pt x="2859273" y="1823738"/>
                  <a:pt x="2861369" y="2472117"/>
                </a:cubicBezTo>
                <a:cubicBezTo>
                  <a:pt x="2483869" y="2318121"/>
                  <a:pt x="2052449" y="2439541"/>
                  <a:pt x="1663394" y="2765302"/>
                </a:cubicBezTo>
                <a:lnTo>
                  <a:pt x="1663394" y="526981"/>
                </a:lnTo>
                <a:lnTo>
                  <a:pt x="1663394" y="430441"/>
                </a:lnTo>
                <a:lnTo>
                  <a:pt x="1663394" y="402054"/>
                </a:lnTo>
                <a:cubicBezTo>
                  <a:pt x="1896442" y="149589"/>
                  <a:pt x="2115835" y="2106"/>
                  <a:pt x="2406065" y="22"/>
                </a:cubicBezTo>
                <a:cubicBezTo>
                  <a:pt x="2537987" y="-925"/>
                  <a:pt x="2684544" y="28169"/>
                  <a:pt x="2853673" y="91100"/>
                </a:cubicBezTo>
                <a:cubicBezTo>
                  <a:pt x="2854039" y="204214"/>
                  <a:pt x="2854404" y="317327"/>
                  <a:pt x="2854770" y="430441"/>
                </a:cubicBezTo>
                <a:lnTo>
                  <a:pt x="3120669" y="428517"/>
                </a:lnTo>
                <a:lnTo>
                  <a:pt x="3120669" y="738345"/>
                </a:lnTo>
                <a:lnTo>
                  <a:pt x="3239999" y="738345"/>
                </a:lnTo>
                <a:lnTo>
                  <a:pt x="3239999" y="3032924"/>
                </a:lnTo>
                <a:lnTo>
                  <a:pt x="0" y="3032924"/>
                </a:lnTo>
                <a:lnTo>
                  <a:pt x="0" y="738345"/>
                </a:lnTo>
                <a:lnTo>
                  <a:pt x="102477" y="738345"/>
                </a:lnTo>
                <a:lnTo>
                  <a:pt x="102477" y="428517"/>
                </a:lnTo>
                <a:lnTo>
                  <a:pt x="385229" y="430441"/>
                </a:lnTo>
                <a:cubicBezTo>
                  <a:pt x="385595" y="317327"/>
                  <a:pt x="385960" y="204214"/>
                  <a:pt x="386326" y="91100"/>
                </a:cubicBezTo>
                <a:cubicBezTo>
                  <a:pt x="555455" y="28169"/>
                  <a:pt x="702013" y="-925"/>
                  <a:pt x="833935" y="22"/>
                </a:cubicBezTo>
                <a:cubicBezTo>
                  <a:pt x="1124164" y="2106"/>
                  <a:pt x="1343558" y="149589"/>
                  <a:pt x="1576606" y="402054"/>
                </a:cubicBezTo>
                <a:lnTo>
                  <a:pt x="1576606" y="430441"/>
                </a:lnTo>
                <a:lnTo>
                  <a:pt x="1576606" y="526981"/>
                </a:lnTo>
                <a:lnTo>
                  <a:pt x="1576606" y="2765302"/>
                </a:lnTo>
                <a:cubicBezTo>
                  <a:pt x="1187550" y="2439541"/>
                  <a:pt x="756130" y="2318121"/>
                  <a:pt x="378630" y="2472117"/>
                </a:cubicBezTo>
                <a:lnTo>
                  <a:pt x="384918" y="526981"/>
                </a:lnTo>
                <a:lnTo>
                  <a:pt x="239143" y="526981"/>
                </a:lnTo>
                <a:lnTo>
                  <a:pt x="229618" y="2690698"/>
                </a:lnTo>
                <a:cubicBezTo>
                  <a:pt x="773243" y="2466244"/>
                  <a:pt x="1081748" y="2626096"/>
                  <a:pt x="1576606" y="2776423"/>
                </a:cubicBezTo>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65" name="Group 64">
            <a:extLst>
              <a:ext uri="{FF2B5EF4-FFF2-40B4-BE49-F238E27FC236}">
                <a16:creationId xmlns:a16="http://schemas.microsoft.com/office/drawing/2014/main" id="{139C0A0F-5BF6-4158-8A39-141BAEB252D8}"/>
              </a:ext>
            </a:extLst>
          </p:cNvPr>
          <p:cNvGrpSpPr/>
          <p:nvPr/>
        </p:nvGrpSpPr>
        <p:grpSpPr>
          <a:xfrm>
            <a:off x="2015253" y="2339596"/>
            <a:ext cx="462526" cy="551183"/>
            <a:chOff x="5683857" y="1993534"/>
            <a:chExt cx="596412" cy="710732"/>
          </a:xfrm>
        </p:grpSpPr>
        <p:sp>
          <p:nvSpPr>
            <p:cNvPr id="66" name="Rounded Rectangle 12">
              <a:extLst>
                <a:ext uri="{FF2B5EF4-FFF2-40B4-BE49-F238E27FC236}">
                  <a16:creationId xmlns:a16="http://schemas.microsoft.com/office/drawing/2014/main" id="{98FCF561-9993-42FB-BB3E-F93275FDFE8A}"/>
                </a:ext>
              </a:extLst>
            </p:cNvPr>
            <p:cNvSpPr>
              <a:spLocks noChangeAspect="1"/>
            </p:cNvSpPr>
            <p:nvPr/>
          </p:nvSpPr>
          <p:spPr>
            <a:xfrm>
              <a:off x="5683857" y="1993534"/>
              <a:ext cx="596412" cy="710732"/>
            </a:xfrm>
            <a:custGeom>
              <a:avLst/>
              <a:gdLst/>
              <a:ahLst/>
              <a:cxnLst/>
              <a:rect l="l" t="t" r="r" b="b"/>
              <a:pathLst>
                <a:path w="3312367" h="3947283">
                  <a:moveTo>
                    <a:pt x="2537615" y="3705909"/>
                  </a:moveTo>
                  <a:cubicBezTo>
                    <a:pt x="2512344" y="3705909"/>
                    <a:pt x="2491857" y="3726396"/>
                    <a:pt x="2491857" y="3751667"/>
                  </a:cubicBezTo>
                  <a:cubicBezTo>
                    <a:pt x="2491857" y="3776938"/>
                    <a:pt x="2512344" y="3797425"/>
                    <a:pt x="2537615" y="3797425"/>
                  </a:cubicBezTo>
                  <a:lnTo>
                    <a:pt x="2762175" y="3797425"/>
                  </a:lnTo>
                  <a:cubicBezTo>
                    <a:pt x="2787446" y="3797425"/>
                    <a:pt x="2807933" y="3776938"/>
                    <a:pt x="2807933" y="3751667"/>
                  </a:cubicBezTo>
                  <a:cubicBezTo>
                    <a:pt x="2807933" y="3726396"/>
                    <a:pt x="2787446" y="3705909"/>
                    <a:pt x="2762175" y="3705909"/>
                  </a:cubicBezTo>
                  <a:close/>
                  <a:moveTo>
                    <a:pt x="1141114" y="3408594"/>
                  </a:moveTo>
                  <a:cubicBezTo>
                    <a:pt x="1097903" y="3408594"/>
                    <a:pt x="1062874" y="3443623"/>
                    <a:pt x="1062874" y="3486834"/>
                  </a:cubicBezTo>
                  <a:cubicBezTo>
                    <a:pt x="1062874" y="3530045"/>
                    <a:pt x="1097903" y="3565073"/>
                    <a:pt x="1141114" y="3565073"/>
                  </a:cubicBezTo>
                  <a:lnTo>
                    <a:pt x="1525078" y="3565074"/>
                  </a:lnTo>
                  <a:cubicBezTo>
                    <a:pt x="1568289" y="3565074"/>
                    <a:pt x="1603318" y="3530045"/>
                    <a:pt x="1603318" y="3486834"/>
                  </a:cubicBezTo>
                  <a:lnTo>
                    <a:pt x="1603319" y="3486834"/>
                  </a:lnTo>
                  <a:cubicBezTo>
                    <a:pt x="1603319" y="3443623"/>
                    <a:pt x="1568290" y="3408594"/>
                    <a:pt x="1525079" y="3408594"/>
                  </a:cubicBezTo>
                  <a:close/>
                  <a:moveTo>
                    <a:pt x="2129393" y="1705414"/>
                  </a:moveTo>
                  <a:lnTo>
                    <a:pt x="2129393" y="3580170"/>
                  </a:lnTo>
                  <a:lnTo>
                    <a:pt x="3126216" y="3580170"/>
                  </a:lnTo>
                  <a:lnTo>
                    <a:pt x="3126216" y="1705414"/>
                  </a:lnTo>
                  <a:close/>
                  <a:moveTo>
                    <a:pt x="2481193" y="1533789"/>
                  </a:moveTo>
                  <a:cubicBezTo>
                    <a:pt x="2462682" y="1533789"/>
                    <a:pt x="2447676" y="1548795"/>
                    <a:pt x="2447676" y="1567306"/>
                  </a:cubicBezTo>
                  <a:lnTo>
                    <a:pt x="2447676" y="1572258"/>
                  </a:lnTo>
                  <a:cubicBezTo>
                    <a:pt x="2447676" y="1590769"/>
                    <a:pt x="2462682" y="1605775"/>
                    <a:pt x="2481193" y="1605775"/>
                  </a:cubicBezTo>
                  <a:lnTo>
                    <a:pt x="2774415" y="1605775"/>
                  </a:lnTo>
                  <a:cubicBezTo>
                    <a:pt x="2792926" y="1605775"/>
                    <a:pt x="2807932" y="1590769"/>
                    <a:pt x="2807932" y="1572258"/>
                  </a:cubicBezTo>
                  <a:lnTo>
                    <a:pt x="2807932" y="1567306"/>
                  </a:lnTo>
                  <a:cubicBezTo>
                    <a:pt x="2807932" y="1548795"/>
                    <a:pt x="2792926" y="1533789"/>
                    <a:pt x="2774415" y="1533789"/>
                  </a:cubicBezTo>
                  <a:close/>
                  <a:moveTo>
                    <a:pt x="2113478" y="1418392"/>
                  </a:moveTo>
                  <a:lnTo>
                    <a:pt x="3142130" y="1418392"/>
                  </a:lnTo>
                  <a:cubicBezTo>
                    <a:pt x="3236149" y="1418392"/>
                    <a:pt x="3312367" y="1494610"/>
                    <a:pt x="3312367" y="1588629"/>
                  </a:cubicBezTo>
                  <a:lnTo>
                    <a:pt x="3312367" y="3777046"/>
                  </a:lnTo>
                  <a:cubicBezTo>
                    <a:pt x="3312367" y="3871065"/>
                    <a:pt x="3236149" y="3947283"/>
                    <a:pt x="3142130" y="3947283"/>
                  </a:cubicBezTo>
                  <a:lnTo>
                    <a:pt x="2113478" y="3947283"/>
                  </a:lnTo>
                  <a:cubicBezTo>
                    <a:pt x="2019459" y="3947283"/>
                    <a:pt x="1943241" y="3871065"/>
                    <a:pt x="1943241" y="3777046"/>
                  </a:cubicBezTo>
                  <a:lnTo>
                    <a:pt x="1943241" y="1588629"/>
                  </a:lnTo>
                  <a:cubicBezTo>
                    <a:pt x="1943241" y="1494610"/>
                    <a:pt x="2019459" y="1418392"/>
                    <a:pt x="2113478" y="1418392"/>
                  </a:cubicBezTo>
                  <a:close/>
                  <a:moveTo>
                    <a:pt x="1006317" y="157391"/>
                  </a:moveTo>
                  <a:cubicBezTo>
                    <a:pt x="987806" y="157391"/>
                    <a:pt x="972800" y="172397"/>
                    <a:pt x="972800" y="190908"/>
                  </a:cubicBezTo>
                  <a:lnTo>
                    <a:pt x="972800" y="195860"/>
                  </a:lnTo>
                  <a:cubicBezTo>
                    <a:pt x="972800" y="214371"/>
                    <a:pt x="987806" y="229377"/>
                    <a:pt x="1006317" y="229377"/>
                  </a:cubicBezTo>
                  <a:lnTo>
                    <a:pt x="1659876" y="229377"/>
                  </a:lnTo>
                  <a:cubicBezTo>
                    <a:pt x="1678387" y="229377"/>
                    <a:pt x="1693393" y="214371"/>
                    <a:pt x="1693393" y="195860"/>
                  </a:cubicBezTo>
                  <a:lnTo>
                    <a:pt x="1693393" y="190908"/>
                  </a:lnTo>
                  <a:cubicBezTo>
                    <a:pt x="1693393" y="172397"/>
                    <a:pt x="1678387" y="157391"/>
                    <a:pt x="1659876" y="157391"/>
                  </a:cubicBezTo>
                  <a:close/>
                  <a:moveTo>
                    <a:pt x="264780" y="0"/>
                  </a:moveTo>
                  <a:lnTo>
                    <a:pt x="2401413" y="0"/>
                  </a:lnTo>
                  <a:cubicBezTo>
                    <a:pt x="2547647" y="0"/>
                    <a:pt x="2666193" y="118546"/>
                    <a:pt x="2666193" y="264780"/>
                  </a:cubicBezTo>
                  <a:lnTo>
                    <a:pt x="2666193" y="1345374"/>
                  </a:lnTo>
                  <a:lnTo>
                    <a:pt x="2369517" y="1345374"/>
                  </a:lnTo>
                  <a:lnTo>
                    <a:pt x="2369517" y="366783"/>
                  </a:lnTo>
                  <a:lnTo>
                    <a:pt x="296676" y="366783"/>
                  </a:lnTo>
                  <a:lnTo>
                    <a:pt x="296676" y="3219873"/>
                  </a:lnTo>
                  <a:lnTo>
                    <a:pt x="1867527" y="3219873"/>
                  </a:lnTo>
                  <a:lnTo>
                    <a:pt x="1867527" y="3778374"/>
                  </a:lnTo>
                  <a:lnTo>
                    <a:pt x="264780" y="3778374"/>
                  </a:lnTo>
                  <a:cubicBezTo>
                    <a:pt x="118546" y="3778374"/>
                    <a:pt x="0" y="3659828"/>
                    <a:pt x="0" y="3513594"/>
                  </a:cubicBezTo>
                  <a:lnTo>
                    <a:pt x="0" y="264780"/>
                  </a:lnTo>
                  <a:cubicBezTo>
                    <a:pt x="0" y="118546"/>
                    <a:pt x="118546" y="0"/>
                    <a:pt x="264780" y="0"/>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1"/>
            </a:p>
          </p:txBody>
        </p:sp>
        <p:sp>
          <p:nvSpPr>
            <p:cNvPr id="67" name="Frame 1">
              <a:extLst>
                <a:ext uri="{FF2B5EF4-FFF2-40B4-BE49-F238E27FC236}">
                  <a16:creationId xmlns:a16="http://schemas.microsoft.com/office/drawing/2014/main" id="{3695CFA8-8C59-46C1-A9F3-101C5167B3AB}"/>
                </a:ext>
              </a:extLst>
            </p:cNvPr>
            <p:cNvSpPr>
              <a:spLocks noChangeAspect="1"/>
            </p:cNvSpPr>
            <p:nvPr/>
          </p:nvSpPr>
          <p:spPr>
            <a:xfrm>
              <a:off x="5820945" y="2188975"/>
              <a:ext cx="301638" cy="301638"/>
            </a:xfrm>
            <a:custGeom>
              <a:avLst/>
              <a:gdLst/>
              <a:ahLst/>
              <a:cxnLst/>
              <a:rect l="l" t="t" r="r" b="b"/>
              <a:pathLst>
                <a:path w="3960000" h="3960000">
                  <a:moveTo>
                    <a:pt x="0" y="2700080"/>
                  </a:moveTo>
                  <a:lnTo>
                    <a:pt x="569408" y="2700080"/>
                  </a:lnTo>
                  <a:lnTo>
                    <a:pt x="569408" y="3390592"/>
                  </a:lnTo>
                  <a:lnTo>
                    <a:pt x="3390592" y="3390592"/>
                  </a:lnTo>
                  <a:lnTo>
                    <a:pt x="3390592" y="2700080"/>
                  </a:lnTo>
                  <a:lnTo>
                    <a:pt x="3960000" y="2700080"/>
                  </a:lnTo>
                  <a:lnTo>
                    <a:pt x="3960000" y="3960000"/>
                  </a:lnTo>
                  <a:lnTo>
                    <a:pt x="0" y="3960000"/>
                  </a:lnTo>
                  <a:close/>
                  <a:moveTo>
                    <a:pt x="1530791" y="0"/>
                  </a:moveTo>
                  <a:lnTo>
                    <a:pt x="2429209" y="0"/>
                  </a:lnTo>
                  <a:lnTo>
                    <a:pt x="2429209" y="2108456"/>
                  </a:lnTo>
                  <a:lnTo>
                    <a:pt x="2772088" y="2108456"/>
                  </a:lnTo>
                  <a:lnTo>
                    <a:pt x="1980000" y="3198242"/>
                  </a:lnTo>
                  <a:lnTo>
                    <a:pt x="1187912" y="2108456"/>
                  </a:lnTo>
                  <a:lnTo>
                    <a:pt x="1530791" y="2108456"/>
                  </a:lnTo>
                  <a:close/>
                </a:path>
              </a:pathLst>
            </a:cu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a:solidFill>
                  <a:schemeClr val="tx1"/>
                </a:solidFill>
              </a:endParaRPr>
            </a:p>
          </p:txBody>
        </p:sp>
      </p:grpSp>
      <p:grpSp>
        <p:nvGrpSpPr>
          <p:cNvPr id="4" name="Graphic 226">
            <a:extLst>
              <a:ext uri="{FF2B5EF4-FFF2-40B4-BE49-F238E27FC236}">
                <a16:creationId xmlns:a16="http://schemas.microsoft.com/office/drawing/2014/main" id="{0F8F5CFE-65E7-6223-542C-DC2C7BC3F042}"/>
              </a:ext>
            </a:extLst>
          </p:cNvPr>
          <p:cNvGrpSpPr>
            <a:grpSpLocks noChangeAspect="1"/>
          </p:cNvGrpSpPr>
          <p:nvPr/>
        </p:nvGrpSpPr>
        <p:grpSpPr>
          <a:xfrm>
            <a:off x="9773252" y="2365826"/>
            <a:ext cx="469689" cy="554406"/>
            <a:chOff x="3190967" y="4976140"/>
            <a:chExt cx="1594302" cy="1881859"/>
          </a:xfrm>
          <a:solidFill>
            <a:schemeClr val="accent5"/>
          </a:solidFill>
        </p:grpSpPr>
        <p:sp>
          <p:nvSpPr>
            <p:cNvPr id="5" name="Freeform: Shape 4">
              <a:extLst>
                <a:ext uri="{FF2B5EF4-FFF2-40B4-BE49-F238E27FC236}">
                  <a16:creationId xmlns:a16="http://schemas.microsoft.com/office/drawing/2014/main" id="{F9545C0E-F5DD-D033-F152-9F0F2A986800}"/>
                </a:ext>
              </a:extLst>
            </p:cNvPr>
            <p:cNvSpPr/>
            <p:nvPr/>
          </p:nvSpPr>
          <p:spPr>
            <a:xfrm>
              <a:off x="3412046" y="5909633"/>
              <a:ext cx="1154075" cy="444412"/>
            </a:xfrm>
            <a:custGeom>
              <a:avLst/>
              <a:gdLst>
                <a:gd name="connsiteX0" fmla="*/ 582806 w 1154075"/>
                <a:gd name="connsiteY0" fmla="*/ 444413 h 444412"/>
                <a:gd name="connsiteX1" fmla="*/ 321275 w 1154075"/>
                <a:gd name="connsiteY1" fmla="*/ 437861 h 444412"/>
                <a:gd name="connsiteX2" fmla="*/ 135091 w 1154075"/>
                <a:gd name="connsiteY2" fmla="*/ 427669 h 444412"/>
                <a:gd name="connsiteX3" fmla="*/ 24618 w 1154075"/>
                <a:gd name="connsiteY3" fmla="*/ 418933 h 444412"/>
                <a:gd name="connsiteX4" fmla="*/ 48 w 1154075"/>
                <a:gd name="connsiteY4" fmla="*/ 391816 h 444412"/>
                <a:gd name="connsiteX5" fmla="*/ 15336 w 1154075"/>
                <a:gd name="connsiteY5" fmla="*/ 305003 h 444412"/>
                <a:gd name="connsiteX6" fmla="*/ 131633 w 1154075"/>
                <a:gd name="connsiteY6" fmla="*/ 106625 h 444412"/>
                <a:gd name="connsiteX7" fmla="*/ 266129 w 1154075"/>
                <a:gd name="connsiteY7" fmla="*/ 13260 h 444412"/>
                <a:gd name="connsiteX8" fmla="*/ 331649 w 1154075"/>
                <a:gd name="connsiteY8" fmla="*/ 3068 h 444412"/>
                <a:gd name="connsiteX9" fmla="*/ 374782 w 1154075"/>
                <a:gd name="connsiteY9" fmla="*/ 33098 h 444412"/>
                <a:gd name="connsiteX10" fmla="*/ 546224 w 1154075"/>
                <a:gd name="connsiteY10" fmla="*/ 364334 h 444412"/>
                <a:gd name="connsiteX11" fmla="*/ 573524 w 1154075"/>
                <a:gd name="connsiteY11" fmla="*/ 391998 h 444412"/>
                <a:gd name="connsiteX12" fmla="*/ 596092 w 1154075"/>
                <a:gd name="connsiteY12" fmla="*/ 384172 h 444412"/>
                <a:gd name="connsiteX13" fmla="*/ 773540 w 1154075"/>
                <a:gd name="connsiteY13" fmla="*/ 43835 h 444412"/>
                <a:gd name="connsiteX14" fmla="*/ 801385 w 1154075"/>
                <a:gd name="connsiteY14" fmla="*/ 9438 h 444412"/>
                <a:gd name="connsiteX15" fmla="*/ 852345 w 1154075"/>
                <a:gd name="connsiteY15" fmla="*/ 1612 h 444412"/>
                <a:gd name="connsiteX16" fmla="*/ 914588 w 1154075"/>
                <a:gd name="connsiteY16" fmla="*/ 26182 h 444412"/>
                <a:gd name="connsiteX17" fmla="*/ 1136444 w 1154075"/>
                <a:gd name="connsiteY17" fmla="*/ 298451 h 444412"/>
                <a:gd name="connsiteX18" fmla="*/ 1153915 w 1154075"/>
                <a:gd name="connsiteY18" fmla="*/ 391270 h 444412"/>
                <a:gd name="connsiteX19" fmla="*/ 1130984 w 1154075"/>
                <a:gd name="connsiteY19" fmla="*/ 418751 h 444412"/>
                <a:gd name="connsiteX20" fmla="*/ 1064736 w 1154075"/>
                <a:gd name="connsiteY20" fmla="*/ 424393 h 444412"/>
                <a:gd name="connsiteX21" fmla="*/ 844701 w 1154075"/>
                <a:gd name="connsiteY21" fmla="*/ 437133 h 444412"/>
                <a:gd name="connsiteX22" fmla="*/ 582806 w 1154075"/>
                <a:gd name="connsiteY22" fmla="*/ 444413 h 4444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154075" h="444412">
                  <a:moveTo>
                    <a:pt x="582806" y="444413"/>
                  </a:moveTo>
                  <a:cubicBezTo>
                    <a:pt x="491807" y="442229"/>
                    <a:pt x="406450" y="440955"/>
                    <a:pt x="321275" y="437861"/>
                  </a:cubicBezTo>
                  <a:cubicBezTo>
                    <a:pt x="259213" y="435677"/>
                    <a:pt x="197152" y="431491"/>
                    <a:pt x="135091" y="427669"/>
                  </a:cubicBezTo>
                  <a:cubicBezTo>
                    <a:pt x="98327" y="425303"/>
                    <a:pt x="61382" y="422027"/>
                    <a:pt x="24618" y="418933"/>
                  </a:cubicBezTo>
                  <a:cubicBezTo>
                    <a:pt x="6782" y="417477"/>
                    <a:pt x="-680" y="409651"/>
                    <a:pt x="48" y="391816"/>
                  </a:cubicBezTo>
                  <a:cubicBezTo>
                    <a:pt x="1140" y="362150"/>
                    <a:pt x="6964" y="333394"/>
                    <a:pt x="15336" y="305003"/>
                  </a:cubicBezTo>
                  <a:cubicBezTo>
                    <a:pt x="37358" y="229109"/>
                    <a:pt x="76305" y="162862"/>
                    <a:pt x="131633" y="106625"/>
                  </a:cubicBezTo>
                  <a:cubicBezTo>
                    <a:pt x="170580" y="67131"/>
                    <a:pt x="214806" y="34917"/>
                    <a:pt x="266129" y="13260"/>
                  </a:cubicBezTo>
                  <a:cubicBezTo>
                    <a:pt x="286877" y="4524"/>
                    <a:pt x="308899" y="-26"/>
                    <a:pt x="331649" y="3068"/>
                  </a:cubicBezTo>
                  <a:cubicBezTo>
                    <a:pt x="351122" y="5616"/>
                    <a:pt x="365500" y="15080"/>
                    <a:pt x="374782" y="33098"/>
                  </a:cubicBezTo>
                  <a:cubicBezTo>
                    <a:pt x="431748" y="143570"/>
                    <a:pt x="489077" y="253861"/>
                    <a:pt x="546224" y="364334"/>
                  </a:cubicBezTo>
                  <a:cubicBezTo>
                    <a:pt x="552412" y="376346"/>
                    <a:pt x="560966" y="386174"/>
                    <a:pt x="573524" y="391998"/>
                  </a:cubicBezTo>
                  <a:cubicBezTo>
                    <a:pt x="584262" y="396912"/>
                    <a:pt x="590814" y="394546"/>
                    <a:pt x="596092" y="384172"/>
                  </a:cubicBezTo>
                  <a:cubicBezTo>
                    <a:pt x="655241" y="270787"/>
                    <a:pt x="714390" y="157220"/>
                    <a:pt x="773540" y="43835"/>
                  </a:cubicBezTo>
                  <a:cubicBezTo>
                    <a:pt x="780456" y="30550"/>
                    <a:pt x="788463" y="17810"/>
                    <a:pt x="801385" y="9438"/>
                  </a:cubicBezTo>
                  <a:cubicBezTo>
                    <a:pt x="817219" y="-754"/>
                    <a:pt x="834509" y="-1482"/>
                    <a:pt x="852345" y="1612"/>
                  </a:cubicBezTo>
                  <a:cubicBezTo>
                    <a:pt x="874730" y="5616"/>
                    <a:pt x="894932" y="15262"/>
                    <a:pt x="914588" y="26182"/>
                  </a:cubicBezTo>
                  <a:cubicBezTo>
                    <a:pt x="1025061" y="86969"/>
                    <a:pt x="1098224" y="178696"/>
                    <a:pt x="1136444" y="298451"/>
                  </a:cubicBezTo>
                  <a:cubicBezTo>
                    <a:pt x="1146089" y="328662"/>
                    <a:pt x="1151549" y="359602"/>
                    <a:pt x="1153915" y="391270"/>
                  </a:cubicBezTo>
                  <a:cubicBezTo>
                    <a:pt x="1155189" y="408923"/>
                    <a:pt x="1149001" y="416749"/>
                    <a:pt x="1130984" y="418751"/>
                  </a:cubicBezTo>
                  <a:cubicBezTo>
                    <a:pt x="1108962" y="421117"/>
                    <a:pt x="1086758" y="422937"/>
                    <a:pt x="1064736" y="424393"/>
                  </a:cubicBezTo>
                  <a:cubicBezTo>
                    <a:pt x="991391" y="428943"/>
                    <a:pt x="918046" y="434221"/>
                    <a:pt x="844701" y="437133"/>
                  </a:cubicBezTo>
                  <a:cubicBezTo>
                    <a:pt x="755522" y="440591"/>
                    <a:pt x="666343" y="442229"/>
                    <a:pt x="582806" y="444413"/>
                  </a:cubicBezTo>
                  <a:close/>
                </a:path>
              </a:pathLst>
            </a:custGeom>
            <a:grpFill/>
            <a:ln w="1816" cap="flat">
              <a:noFill/>
              <a:prstDash val="solid"/>
              <a:miter/>
            </a:ln>
          </p:spPr>
          <p:txBody>
            <a:bodyPr rtlCol="0" anchor="ctr"/>
            <a:lstStyle/>
            <a:p>
              <a:endParaRPr lang="en-US"/>
            </a:p>
          </p:txBody>
        </p:sp>
        <p:sp>
          <p:nvSpPr>
            <p:cNvPr id="6" name="Freeform: Shape 5">
              <a:extLst>
                <a:ext uri="{FF2B5EF4-FFF2-40B4-BE49-F238E27FC236}">
                  <a16:creationId xmlns:a16="http://schemas.microsoft.com/office/drawing/2014/main" id="{BDA9BC9D-A79D-C7A7-AF26-201BECB2E723}"/>
                </a:ext>
              </a:extLst>
            </p:cNvPr>
            <p:cNvSpPr/>
            <p:nvPr/>
          </p:nvSpPr>
          <p:spPr>
            <a:xfrm>
              <a:off x="3190823" y="6353425"/>
              <a:ext cx="703986" cy="396758"/>
            </a:xfrm>
            <a:custGeom>
              <a:avLst/>
              <a:gdLst>
                <a:gd name="connsiteX0" fmla="*/ 680998 w 703986"/>
                <a:gd name="connsiteY0" fmla="*/ 303284 h 396758"/>
                <a:gd name="connsiteX1" fmla="*/ 679724 w 703986"/>
                <a:gd name="connsiteY1" fmla="*/ 328763 h 396758"/>
                <a:gd name="connsiteX2" fmla="*/ 632222 w 703986"/>
                <a:gd name="connsiteY2" fmla="*/ 367529 h 396758"/>
                <a:gd name="connsiteX3" fmla="*/ 576895 w 703986"/>
                <a:gd name="connsiteY3" fmla="*/ 371351 h 396758"/>
                <a:gd name="connsiteX4" fmla="*/ 417464 w 703986"/>
                <a:gd name="connsiteY4" fmla="*/ 373717 h 396758"/>
                <a:gd name="connsiteX5" fmla="*/ 214173 w 703986"/>
                <a:gd name="connsiteY5" fmla="*/ 393191 h 396758"/>
                <a:gd name="connsiteX6" fmla="*/ 127724 w 703986"/>
                <a:gd name="connsiteY6" fmla="*/ 394283 h 396758"/>
                <a:gd name="connsiteX7" fmla="*/ 17069 w 703986"/>
                <a:gd name="connsiteY7" fmla="*/ 305104 h 396758"/>
                <a:gd name="connsiteX8" fmla="*/ 143 w 703986"/>
                <a:gd name="connsiteY8" fmla="*/ 208463 h 396758"/>
                <a:gd name="connsiteX9" fmla="*/ 14339 w 703986"/>
                <a:gd name="connsiteY9" fmla="*/ 97444 h 396758"/>
                <a:gd name="connsiteX10" fmla="*/ 59293 w 703986"/>
                <a:gd name="connsiteY10" fmla="*/ 26647 h 396758"/>
                <a:gd name="connsiteX11" fmla="*/ 143922 w 703986"/>
                <a:gd name="connsiteY11" fmla="*/ 75 h 396758"/>
                <a:gd name="connsiteX12" fmla="*/ 238924 w 703986"/>
                <a:gd name="connsiteY12" fmla="*/ 5353 h 396758"/>
                <a:gd name="connsiteX13" fmla="*/ 380883 w 703986"/>
                <a:gd name="connsiteY13" fmla="*/ 15181 h 396758"/>
                <a:gd name="connsiteX14" fmla="*/ 618936 w 703986"/>
                <a:gd name="connsiteY14" fmla="*/ 31925 h 396758"/>
                <a:gd name="connsiteX15" fmla="*/ 638410 w 703986"/>
                <a:gd name="connsiteY15" fmla="*/ 33199 h 396758"/>
                <a:gd name="connsiteX16" fmla="*/ 672990 w 703986"/>
                <a:gd name="connsiteY16" fmla="*/ 57768 h 396758"/>
                <a:gd name="connsiteX17" fmla="*/ 693555 w 703986"/>
                <a:gd name="connsiteY17" fmla="*/ 121468 h 396758"/>
                <a:gd name="connsiteX18" fmla="*/ 703201 w 703986"/>
                <a:gd name="connsiteY18" fmla="*/ 231395 h 396758"/>
                <a:gd name="connsiteX19" fmla="*/ 703201 w 703986"/>
                <a:gd name="connsiteY19" fmla="*/ 233032 h 396758"/>
                <a:gd name="connsiteX20" fmla="*/ 668258 w 703986"/>
                <a:gd name="connsiteY20" fmla="*/ 269978 h 396758"/>
                <a:gd name="connsiteX21" fmla="*/ 539221 w 703986"/>
                <a:gd name="connsiteY21" fmla="*/ 282172 h 396758"/>
                <a:gd name="connsiteX22" fmla="*/ 348487 w 703986"/>
                <a:gd name="connsiteY22" fmla="*/ 300190 h 396758"/>
                <a:gd name="connsiteX23" fmla="*/ 183415 w 703986"/>
                <a:gd name="connsiteY23" fmla="*/ 315296 h 396758"/>
                <a:gd name="connsiteX24" fmla="*/ 127542 w 703986"/>
                <a:gd name="connsiteY24" fmla="*/ 308016 h 396758"/>
                <a:gd name="connsiteX25" fmla="*/ 82224 w 703986"/>
                <a:gd name="connsiteY25" fmla="*/ 244680 h 396758"/>
                <a:gd name="connsiteX26" fmla="*/ 84590 w 703986"/>
                <a:gd name="connsiteY26" fmla="*/ 182983 h 396758"/>
                <a:gd name="connsiteX27" fmla="*/ 92780 w 703986"/>
                <a:gd name="connsiteY27" fmla="*/ 140213 h 396758"/>
                <a:gd name="connsiteX28" fmla="*/ 93872 w 703986"/>
                <a:gd name="connsiteY28" fmla="*/ 136574 h 396758"/>
                <a:gd name="connsiteX29" fmla="*/ 114256 w 703986"/>
                <a:gd name="connsiteY29" fmla="*/ 139486 h 396758"/>
                <a:gd name="connsiteX30" fmla="*/ 116804 w 703986"/>
                <a:gd name="connsiteY30" fmla="*/ 144217 h 396758"/>
                <a:gd name="connsiteX31" fmla="*/ 126086 w 703986"/>
                <a:gd name="connsiteY31" fmla="*/ 186077 h 396758"/>
                <a:gd name="connsiteX32" fmla="*/ 136460 w 703986"/>
                <a:gd name="connsiteY32" fmla="*/ 204277 h 396758"/>
                <a:gd name="connsiteX33" fmla="*/ 193425 w 703986"/>
                <a:gd name="connsiteY33" fmla="*/ 207371 h 396758"/>
                <a:gd name="connsiteX34" fmla="*/ 216357 w 703986"/>
                <a:gd name="connsiteY34" fmla="*/ 152043 h 396758"/>
                <a:gd name="connsiteX35" fmla="*/ 192697 w 703986"/>
                <a:gd name="connsiteY35" fmla="*/ 83430 h 396758"/>
                <a:gd name="connsiteX36" fmla="*/ 90778 w 703986"/>
                <a:gd name="connsiteY36" fmla="*/ 75240 h 396758"/>
                <a:gd name="connsiteX37" fmla="*/ 52559 w 703986"/>
                <a:gd name="connsiteY37" fmla="*/ 137484 h 396758"/>
                <a:gd name="connsiteX38" fmla="*/ 49101 w 703986"/>
                <a:gd name="connsiteY38" fmla="*/ 258512 h 396758"/>
                <a:gd name="connsiteX39" fmla="*/ 127360 w 703986"/>
                <a:gd name="connsiteY39" fmla="*/ 344415 h 396758"/>
                <a:gd name="connsiteX40" fmla="*/ 183051 w 703986"/>
                <a:gd name="connsiteY40" fmla="*/ 347327 h 396758"/>
                <a:gd name="connsiteX41" fmla="*/ 266406 w 703986"/>
                <a:gd name="connsiteY41" fmla="*/ 339683 h 396758"/>
                <a:gd name="connsiteX42" fmla="*/ 431478 w 703986"/>
                <a:gd name="connsiteY42" fmla="*/ 324759 h 396758"/>
                <a:gd name="connsiteX43" fmla="*/ 625852 w 703986"/>
                <a:gd name="connsiteY43" fmla="*/ 307288 h 396758"/>
                <a:gd name="connsiteX44" fmla="*/ 670988 w 703986"/>
                <a:gd name="connsiteY44" fmla="*/ 303102 h 396758"/>
                <a:gd name="connsiteX45" fmla="*/ 680998 w 703986"/>
                <a:gd name="connsiteY45" fmla="*/ 303284 h 396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703986" h="396758">
                  <a:moveTo>
                    <a:pt x="680998" y="303284"/>
                  </a:moveTo>
                  <a:cubicBezTo>
                    <a:pt x="683910" y="312202"/>
                    <a:pt x="683000" y="320755"/>
                    <a:pt x="679724" y="328763"/>
                  </a:cubicBezTo>
                  <a:cubicBezTo>
                    <a:pt x="670988" y="350057"/>
                    <a:pt x="653880" y="361887"/>
                    <a:pt x="632222" y="367529"/>
                  </a:cubicBezTo>
                  <a:cubicBezTo>
                    <a:pt x="614022" y="372261"/>
                    <a:pt x="595459" y="371169"/>
                    <a:pt x="576895" y="371351"/>
                  </a:cubicBezTo>
                  <a:cubicBezTo>
                    <a:pt x="523751" y="371897"/>
                    <a:pt x="470608" y="371715"/>
                    <a:pt x="417464" y="373717"/>
                  </a:cubicBezTo>
                  <a:cubicBezTo>
                    <a:pt x="349397" y="376265"/>
                    <a:pt x="281694" y="384455"/>
                    <a:pt x="214173" y="393191"/>
                  </a:cubicBezTo>
                  <a:cubicBezTo>
                    <a:pt x="185417" y="396831"/>
                    <a:pt x="156661" y="398469"/>
                    <a:pt x="127724" y="394283"/>
                  </a:cubicBezTo>
                  <a:cubicBezTo>
                    <a:pt x="73124" y="386457"/>
                    <a:pt x="36907" y="356063"/>
                    <a:pt x="17069" y="305104"/>
                  </a:cubicBezTo>
                  <a:cubicBezTo>
                    <a:pt x="5057" y="273982"/>
                    <a:pt x="871" y="241404"/>
                    <a:pt x="143" y="208463"/>
                  </a:cubicBezTo>
                  <a:cubicBezTo>
                    <a:pt x="-767" y="170789"/>
                    <a:pt x="2509" y="133480"/>
                    <a:pt x="14339" y="97444"/>
                  </a:cubicBezTo>
                  <a:cubicBezTo>
                    <a:pt x="23257" y="70144"/>
                    <a:pt x="36725" y="45393"/>
                    <a:pt x="59293" y="26647"/>
                  </a:cubicBezTo>
                  <a:cubicBezTo>
                    <a:pt x="83862" y="6445"/>
                    <a:pt x="112982" y="-835"/>
                    <a:pt x="143922" y="75"/>
                  </a:cubicBezTo>
                  <a:cubicBezTo>
                    <a:pt x="175589" y="803"/>
                    <a:pt x="207257" y="3351"/>
                    <a:pt x="238924" y="5353"/>
                  </a:cubicBezTo>
                  <a:cubicBezTo>
                    <a:pt x="286244" y="8447"/>
                    <a:pt x="333563" y="11905"/>
                    <a:pt x="380883" y="15181"/>
                  </a:cubicBezTo>
                  <a:cubicBezTo>
                    <a:pt x="460234" y="20823"/>
                    <a:pt x="539585" y="26465"/>
                    <a:pt x="618936" y="31925"/>
                  </a:cubicBezTo>
                  <a:cubicBezTo>
                    <a:pt x="625488" y="32471"/>
                    <a:pt x="631858" y="33017"/>
                    <a:pt x="638410" y="33199"/>
                  </a:cubicBezTo>
                  <a:cubicBezTo>
                    <a:pt x="655336" y="33745"/>
                    <a:pt x="667348" y="41753"/>
                    <a:pt x="672990" y="57768"/>
                  </a:cubicBezTo>
                  <a:cubicBezTo>
                    <a:pt x="680270" y="78880"/>
                    <a:pt x="688095" y="99992"/>
                    <a:pt x="693555" y="121468"/>
                  </a:cubicBezTo>
                  <a:cubicBezTo>
                    <a:pt x="702655" y="157503"/>
                    <a:pt x="705567" y="194267"/>
                    <a:pt x="703201" y="231395"/>
                  </a:cubicBezTo>
                  <a:cubicBezTo>
                    <a:pt x="703201" y="231941"/>
                    <a:pt x="703201" y="232486"/>
                    <a:pt x="703201" y="233032"/>
                  </a:cubicBezTo>
                  <a:cubicBezTo>
                    <a:pt x="701927" y="257602"/>
                    <a:pt x="692645" y="267612"/>
                    <a:pt x="668258" y="269978"/>
                  </a:cubicBezTo>
                  <a:cubicBezTo>
                    <a:pt x="625306" y="274164"/>
                    <a:pt x="582173" y="278168"/>
                    <a:pt x="539221" y="282172"/>
                  </a:cubicBezTo>
                  <a:cubicBezTo>
                    <a:pt x="475704" y="288178"/>
                    <a:pt x="412005" y="294366"/>
                    <a:pt x="348487" y="300190"/>
                  </a:cubicBezTo>
                  <a:cubicBezTo>
                    <a:pt x="293524" y="305286"/>
                    <a:pt x="238378" y="310382"/>
                    <a:pt x="183415" y="315296"/>
                  </a:cubicBezTo>
                  <a:cubicBezTo>
                    <a:pt x="164487" y="316934"/>
                    <a:pt x="145378" y="315660"/>
                    <a:pt x="127542" y="308016"/>
                  </a:cubicBezTo>
                  <a:cubicBezTo>
                    <a:pt x="99696" y="296186"/>
                    <a:pt x="87138" y="273072"/>
                    <a:pt x="82224" y="244680"/>
                  </a:cubicBezTo>
                  <a:cubicBezTo>
                    <a:pt x="78584" y="223933"/>
                    <a:pt x="80950" y="203549"/>
                    <a:pt x="84590" y="182983"/>
                  </a:cubicBezTo>
                  <a:cubicBezTo>
                    <a:pt x="87138" y="168605"/>
                    <a:pt x="90050" y="154409"/>
                    <a:pt x="92780" y="140213"/>
                  </a:cubicBezTo>
                  <a:cubicBezTo>
                    <a:pt x="92962" y="139122"/>
                    <a:pt x="93508" y="138029"/>
                    <a:pt x="93872" y="136574"/>
                  </a:cubicBezTo>
                  <a:cubicBezTo>
                    <a:pt x="100788" y="137484"/>
                    <a:pt x="107522" y="138212"/>
                    <a:pt x="114256" y="139486"/>
                  </a:cubicBezTo>
                  <a:cubicBezTo>
                    <a:pt x="115348" y="139668"/>
                    <a:pt x="116440" y="142397"/>
                    <a:pt x="116804" y="144217"/>
                  </a:cubicBezTo>
                  <a:cubicBezTo>
                    <a:pt x="119898" y="158231"/>
                    <a:pt x="122082" y="172427"/>
                    <a:pt x="126086" y="186077"/>
                  </a:cubicBezTo>
                  <a:cubicBezTo>
                    <a:pt x="127906" y="192629"/>
                    <a:pt x="132092" y="198999"/>
                    <a:pt x="136460" y="204277"/>
                  </a:cubicBezTo>
                  <a:cubicBezTo>
                    <a:pt x="151747" y="223023"/>
                    <a:pt x="176135" y="224297"/>
                    <a:pt x="193425" y="207371"/>
                  </a:cubicBezTo>
                  <a:cubicBezTo>
                    <a:pt x="208895" y="192265"/>
                    <a:pt x="215993" y="173337"/>
                    <a:pt x="216357" y="152043"/>
                  </a:cubicBezTo>
                  <a:cubicBezTo>
                    <a:pt x="216721" y="126564"/>
                    <a:pt x="208895" y="103450"/>
                    <a:pt x="192697" y="83430"/>
                  </a:cubicBezTo>
                  <a:cubicBezTo>
                    <a:pt x="165943" y="50307"/>
                    <a:pt x="122628" y="46849"/>
                    <a:pt x="90778" y="75240"/>
                  </a:cubicBezTo>
                  <a:cubicBezTo>
                    <a:pt x="71850" y="92166"/>
                    <a:pt x="59839" y="113642"/>
                    <a:pt x="52559" y="137484"/>
                  </a:cubicBezTo>
                  <a:cubicBezTo>
                    <a:pt x="40365" y="177341"/>
                    <a:pt x="37271" y="218109"/>
                    <a:pt x="49101" y="258512"/>
                  </a:cubicBezTo>
                  <a:cubicBezTo>
                    <a:pt x="61113" y="299462"/>
                    <a:pt x="85682" y="330037"/>
                    <a:pt x="127360" y="344415"/>
                  </a:cubicBezTo>
                  <a:cubicBezTo>
                    <a:pt x="145560" y="350785"/>
                    <a:pt x="164305" y="348965"/>
                    <a:pt x="183051" y="347327"/>
                  </a:cubicBezTo>
                  <a:cubicBezTo>
                    <a:pt x="210897" y="344961"/>
                    <a:pt x="238743" y="342231"/>
                    <a:pt x="266406" y="339683"/>
                  </a:cubicBezTo>
                  <a:cubicBezTo>
                    <a:pt x="321370" y="334769"/>
                    <a:pt x="376515" y="329673"/>
                    <a:pt x="431478" y="324759"/>
                  </a:cubicBezTo>
                  <a:cubicBezTo>
                    <a:pt x="496270" y="318936"/>
                    <a:pt x="561061" y="313112"/>
                    <a:pt x="625852" y="307288"/>
                  </a:cubicBezTo>
                  <a:cubicBezTo>
                    <a:pt x="640958" y="306014"/>
                    <a:pt x="655882" y="304376"/>
                    <a:pt x="670988" y="303102"/>
                  </a:cubicBezTo>
                  <a:cubicBezTo>
                    <a:pt x="674446" y="303648"/>
                    <a:pt x="677540" y="303466"/>
                    <a:pt x="680998" y="303284"/>
                  </a:cubicBezTo>
                  <a:close/>
                </a:path>
              </a:pathLst>
            </a:custGeom>
            <a:grpFill/>
            <a:ln w="1816" cap="flat">
              <a:noFill/>
              <a:prstDash val="solid"/>
              <a:miter/>
            </a:ln>
          </p:spPr>
          <p:txBody>
            <a:bodyPr rtlCol="0" anchor="ctr"/>
            <a:lstStyle/>
            <a:p>
              <a:endParaRPr lang="en-US"/>
            </a:p>
          </p:txBody>
        </p:sp>
        <p:sp>
          <p:nvSpPr>
            <p:cNvPr id="7" name="Freeform: Shape 6">
              <a:extLst>
                <a:ext uri="{FF2B5EF4-FFF2-40B4-BE49-F238E27FC236}">
                  <a16:creationId xmlns:a16="http://schemas.microsoft.com/office/drawing/2014/main" id="{860EF691-8455-575B-F862-8EA861B8A363}"/>
                </a:ext>
              </a:extLst>
            </p:cNvPr>
            <p:cNvSpPr/>
            <p:nvPr/>
          </p:nvSpPr>
          <p:spPr>
            <a:xfrm>
              <a:off x="3362591" y="4975968"/>
              <a:ext cx="1254875" cy="280289"/>
            </a:xfrm>
            <a:custGeom>
              <a:avLst/>
              <a:gdLst>
                <a:gd name="connsiteX0" fmla="*/ 1254876 w 1254875"/>
                <a:gd name="connsiteY0" fmla="*/ 125751 h 280289"/>
                <a:gd name="connsiteX1" fmla="*/ 1202096 w 1254875"/>
                <a:gd name="connsiteY1" fmla="*/ 139582 h 280289"/>
                <a:gd name="connsiteX2" fmla="*/ 1042666 w 1254875"/>
                <a:gd name="connsiteY2" fmla="*/ 180714 h 280289"/>
                <a:gd name="connsiteX3" fmla="*/ 831003 w 1254875"/>
                <a:gd name="connsiteY3" fmla="*/ 235313 h 280289"/>
                <a:gd name="connsiteX4" fmla="*/ 691046 w 1254875"/>
                <a:gd name="connsiteY4" fmla="*/ 271531 h 280289"/>
                <a:gd name="connsiteX5" fmla="*/ 560736 w 1254875"/>
                <a:gd name="connsiteY5" fmla="*/ 271713 h 280289"/>
                <a:gd name="connsiteX6" fmla="*/ 236051 w 1254875"/>
                <a:gd name="connsiteY6" fmla="*/ 187266 h 280289"/>
                <a:gd name="connsiteX7" fmla="*/ 31850 w 1254875"/>
                <a:gd name="connsiteY7" fmla="*/ 134122 h 280289"/>
                <a:gd name="connsiteX8" fmla="*/ 12012 w 1254875"/>
                <a:gd name="connsiteY8" fmla="*/ 126842 h 280289"/>
                <a:gd name="connsiteX9" fmla="*/ 0 w 1254875"/>
                <a:gd name="connsiteY9" fmla="*/ 117743 h 280289"/>
                <a:gd name="connsiteX10" fmla="*/ 546 w 1254875"/>
                <a:gd name="connsiteY10" fmla="*/ 116105 h 280289"/>
                <a:gd name="connsiteX11" fmla="*/ 23842 w 1254875"/>
                <a:gd name="connsiteY11" fmla="*/ 111555 h 280289"/>
                <a:gd name="connsiteX12" fmla="*/ 331418 w 1254875"/>
                <a:gd name="connsiteY12" fmla="*/ 53315 h 280289"/>
                <a:gd name="connsiteX13" fmla="*/ 516692 w 1254875"/>
                <a:gd name="connsiteY13" fmla="*/ 17280 h 280289"/>
                <a:gd name="connsiteX14" fmla="*/ 596771 w 1254875"/>
                <a:gd name="connsiteY14" fmla="*/ 1992 h 280289"/>
                <a:gd name="connsiteX15" fmla="*/ 677214 w 1254875"/>
                <a:gd name="connsiteY15" fmla="*/ 6178 h 280289"/>
                <a:gd name="connsiteX16" fmla="*/ 893610 w 1254875"/>
                <a:gd name="connsiteY16" fmla="*/ 47491 h 280289"/>
                <a:gd name="connsiteX17" fmla="*/ 1198639 w 1254875"/>
                <a:gd name="connsiteY17" fmla="*/ 106641 h 280289"/>
                <a:gd name="connsiteX18" fmla="*/ 1234674 w 1254875"/>
                <a:gd name="connsiteY18" fmla="*/ 113739 h 280289"/>
                <a:gd name="connsiteX19" fmla="*/ 1254876 w 1254875"/>
                <a:gd name="connsiteY19" fmla="*/ 125751 h 2802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1254875" h="280289">
                  <a:moveTo>
                    <a:pt x="1254876" y="125751"/>
                  </a:moveTo>
                  <a:cubicBezTo>
                    <a:pt x="1236676" y="130482"/>
                    <a:pt x="1219386" y="135032"/>
                    <a:pt x="1202096" y="139582"/>
                  </a:cubicBezTo>
                  <a:cubicBezTo>
                    <a:pt x="1148953" y="153232"/>
                    <a:pt x="1095810" y="166882"/>
                    <a:pt x="1042666" y="180714"/>
                  </a:cubicBezTo>
                  <a:cubicBezTo>
                    <a:pt x="972051" y="198914"/>
                    <a:pt x="901618" y="217113"/>
                    <a:pt x="831003" y="235313"/>
                  </a:cubicBezTo>
                  <a:cubicBezTo>
                    <a:pt x="784411" y="247325"/>
                    <a:pt x="737638" y="258791"/>
                    <a:pt x="691046" y="271531"/>
                  </a:cubicBezTo>
                  <a:cubicBezTo>
                    <a:pt x="647549" y="283361"/>
                    <a:pt x="604233" y="282997"/>
                    <a:pt x="560736" y="271713"/>
                  </a:cubicBezTo>
                  <a:cubicBezTo>
                    <a:pt x="452629" y="243321"/>
                    <a:pt x="344158" y="215294"/>
                    <a:pt x="236051" y="187266"/>
                  </a:cubicBezTo>
                  <a:cubicBezTo>
                    <a:pt x="167984" y="169612"/>
                    <a:pt x="99917" y="151958"/>
                    <a:pt x="31850" y="134122"/>
                  </a:cubicBezTo>
                  <a:cubicBezTo>
                    <a:pt x="25116" y="132302"/>
                    <a:pt x="18200" y="129936"/>
                    <a:pt x="12012" y="126842"/>
                  </a:cubicBezTo>
                  <a:cubicBezTo>
                    <a:pt x="7644" y="124659"/>
                    <a:pt x="4004" y="120837"/>
                    <a:pt x="0" y="117743"/>
                  </a:cubicBezTo>
                  <a:cubicBezTo>
                    <a:pt x="182" y="117197"/>
                    <a:pt x="364" y="116651"/>
                    <a:pt x="546" y="116105"/>
                  </a:cubicBezTo>
                  <a:cubicBezTo>
                    <a:pt x="8372" y="114649"/>
                    <a:pt x="16016" y="113011"/>
                    <a:pt x="23842" y="111555"/>
                  </a:cubicBezTo>
                  <a:cubicBezTo>
                    <a:pt x="126307" y="92263"/>
                    <a:pt x="228771" y="72971"/>
                    <a:pt x="331418" y="53315"/>
                  </a:cubicBezTo>
                  <a:cubicBezTo>
                    <a:pt x="393298" y="41485"/>
                    <a:pt x="454995" y="29292"/>
                    <a:pt x="516692" y="17280"/>
                  </a:cubicBezTo>
                  <a:cubicBezTo>
                    <a:pt x="543264" y="12184"/>
                    <a:pt x="569836" y="6360"/>
                    <a:pt x="596771" y="1992"/>
                  </a:cubicBezTo>
                  <a:cubicBezTo>
                    <a:pt x="623707" y="-2376"/>
                    <a:pt x="650643" y="1082"/>
                    <a:pt x="677214" y="6178"/>
                  </a:cubicBezTo>
                  <a:cubicBezTo>
                    <a:pt x="749286" y="19828"/>
                    <a:pt x="821539" y="33660"/>
                    <a:pt x="893610" y="47491"/>
                  </a:cubicBezTo>
                  <a:cubicBezTo>
                    <a:pt x="995165" y="67147"/>
                    <a:pt x="1096902" y="86985"/>
                    <a:pt x="1198639" y="106641"/>
                  </a:cubicBezTo>
                  <a:cubicBezTo>
                    <a:pt x="1210650" y="109007"/>
                    <a:pt x="1222662" y="111191"/>
                    <a:pt x="1234674" y="113739"/>
                  </a:cubicBezTo>
                  <a:cubicBezTo>
                    <a:pt x="1242318" y="115559"/>
                    <a:pt x="1249598" y="118653"/>
                    <a:pt x="1254876" y="125751"/>
                  </a:cubicBezTo>
                  <a:close/>
                </a:path>
              </a:pathLst>
            </a:custGeom>
            <a:grpFill/>
            <a:ln w="1816" cap="flat">
              <a:noFill/>
              <a:prstDash val="solid"/>
              <a:miter/>
            </a:ln>
          </p:spPr>
          <p:txBody>
            <a:bodyPr rtlCol="0" anchor="ctr"/>
            <a:lstStyle/>
            <a:p>
              <a:endParaRPr lang="en-US"/>
            </a:p>
          </p:txBody>
        </p:sp>
        <p:sp>
          <p:nvSpPr>
            <p:cNvPr id="8" name="Freeform: Shape 7">
              <a:extLst>
                <a:ext uri="{FF2B5EF4-FFF2-40B4-BE49-F238E27FC236}">
                  <a16:creationId xmlns:a16="http://schemas.microsoft.com/office/drawing/2014/main" id="{5AF607CD-C474-8F03-BC19-AA776D787B1B}"/>
                </a:ext>
              </a:extLst>
            </p:cNvPr>
            <p:cNvSpPr/>
            <p:nvPr/>
          </p:nvSpPr>
          <p:spPr>
            <a:xfrm>
              <a:off x="4143362" y="6353641"/>
              <a:ext cx="641285" cy="328370"/>
            </a:xfrm>
            <a:custGeom>
              <a:avLst/>
              <a:gdLst>
                <a:gd name="connsiteX0" fmla="*/ 0 w 641285"/>
                <a:gd name="connsiteY0" fmla="*/ 33347 h 328370"/>
                <a:gd name="connsiteX1" fmla="*/ 64791 w 641285"/>
                <a:gd name="connsiteY1" fmla="*/ 28979 h 328370"/>
                <a:gd name="connsiteX2" fmla="*/ 309215 w 641285"/>
                <a:gd name="connsiteY2" fmla="*/ 12235 h 328370"/>
                <a:gd name="connsiteX3" fmla="*/ 455723 w 641285"/>
                <a:gd name="connsiteY3" fmla="*/ 2407 h 328370"/>
                <a:gd name="connsiteX4" fmla="*/ 508502 w 641285"/>
                <a:gd name="connsiteY4" fmla="*/ 41 h 328370"/>
                <a:gd name="connsiteX5" fmla="*/ 618611 w 641285"/>
                <a:gd name="connsiteY5" fmla="*/ 74661 h 328370"/>
                <a:gd name="connsiteX6" fmla="*/ 640451 w 641285"/>
                <a:gd name="connsiteY6" fmla="*/ 175669 h 328370"/>
                <a:gd name="connsiteX7" fmla="*/ 628985 w 641285"/>
                <a:gd name="connsiteY7" fmla="*/ 299064 h 328370"/>
                <a:gd name="connsiteX8" fmla="*/ 624253 w 641285"/>
                <a:gd name="connsiteY8" fmla="*/ 312532 h 328370"/>
                <a:gd name="connsiteX9" fmla="*/ 599137 w 641285"/>
                <a:gd name="connsiteY9" fmla="*/ 328366 h 328370"/>
                <a:gd name="connsiteX10" fmla="*/ 562556 w 641285"/>
                <a:gd name="connsiteY10" fmla="*/ 326000 h 328370"/>
                <a:gd name="connsiteX11" fmla="*/ 457543 w 641285"/>
                <a:gd name="connsiteY11" fmla="*/ 315990 h 328370"/>
                <a:gd name="connsiteX12" fmla="*/ 226223 w 641285"/>
                <a:gd name="connsiteY12" fmla="*/ 293422 h 328370"/>
                <a:gd name="connsiteX13" fmla="*/ 45135 w 641285"/>
                <a:gd name="connsiteY13" fmla="*/ 275950 h 328370"/>
                <a:gd name="connsiteX14" fmla="*/ 36036 w 641285"/>
                <a:gd name="connsiteY14" fmla="*/ 274312 h 328370"/>
                <a:gd name="connsiteX15" fmla="*/ 23842 w 641285"/>
                <a:gd name="connsiteY15" fmla="*/ 257022 h 328370"/>
                <a:gd name="connsiteX16" fmla="*/ 910 w 641285"/>
                <a:gd name="connsiteY16" fmla="*/ 37533 h 328370"/>
                <a:gd name="connsiteX17" fmla="*/ 0 w 641285"/>
                <a:gd name="connsiteY17" fmla="*/ 33347 h 3283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41285" h="328370">
                  <a:moveTo>
                    <a:pt x="0" y="33347"/>
                  </a:moveTo>
                  <a:cubicBezTo>
                    <a:pt x="22022" y="31891"/>
                    <a:pt x="43498" y="30435"/>
                    <a:pt x="64791" y="28979"/>
                  </a:cubicBezTo>
                  <a:cubicBezTo>
                    <a:pt x="146326" y="23337"/>
                    <a:pt x="227680" y="17695"/>
                    <a:pt x="309215" y="12235"/>
                  </a:cubicBezTo>
                  <a:cubicBezTo>
                    <a:pt x="357990" y="8959"/>
                    <a:pt x="406947" y="5501"/>
                    <a:pt x="455723" y="2407"/>
                  </a:cubicBezTo>
                  <a:cubicBezTo>
                    <a:pt x="473195" y="1315"/>
                    <a:pt x="490848" y="405"/>
                    <a:pt x="508502" y="41"/>
                  </a:cubicBezTo>
                  <a:cubicBezTo>
                    <a:pt x="562738" y="-1233"/>
                    <a:pt x="597499" y="26977"/>
                    <a:pt x="618611" y="74661"/>
                  </a:cubicBezTo>
                  <a:cubicBezTo>
                    <a:pt x="632807" y="106874"/>
                    <a:pt x="638267" y="140908"/>
                    <a:pt x="640451" y="175669"/>
                  </a:cubicBezTo>
                  <a:cubicBezTo>
                    <a:pt x="643181" y="217347"/>
                    <a:pt x="639177" y="258479"/>
                    <a:pt x="628985" y="299064"/>
                  </a:cubicBezTo>
                  <a:cubicBezTo>
                    <a:pt x="627893" y="303614"/>
                    <a:pt x="626255" y="308164"/>
                    <a:pt x="624253" y="312532"/>
                  </a:cubicBezTo>
                  <a:cubicBezTo>
                    <a:pt x="619339" y="323088"/>
                    <a:pt x="610603" y="328548"/>
                    <a:pt x="599137" y="328366"/>
                  </a:cubicBezTo>
                  <a:cubicBezTo>
                    <a:pt x="586943" y="328184"/>
                    <a:pt x="574750" y="327092"/>
                    <a:pt x="562556" y="326000"/>
                  </a:cubicBezTo>
                  <a:cubicBezTo>
                    <a:pt x="527430" y="322724"/>
                    <a:pt x="492487" y="319448"/>
                    <a:pt x="457543" y="315990"/>
                  </a:cubicBezTo>
                  <a:cubicBezTo>
                    <a:pt x="380376" y="308528"/>
                    <a:pt x="303391" y="300884"/>
                    <a:pt x="226223" y="293422"/>
                  </a:cubicBezTo>
                  <a:cubicBezTo>
                    <a:pt x="165800" y="287598"/>
                    <a:pt x="105559" y="281774"/>
                    <a:pt x="45135" y="275950"/>
                  </a:cubicBezTo>
                  <a:cubicBezTo>
                    <a:pt x="42042" y="275586"/>
                    <a:pt x="39130" y="275222"/>
                    <a:pt x="36036" y="274312"/>
                  </a:cubicBezTo>
                  <a:cubicBezTo>
                    <a:pt x="26026" y="271582"/>
                    <a:pt x="22932" y="267214"/>
                    <a:pt x="23842" y="257022"/>
                  </a:cubicBezTo>
                  <a:cubicBezTo>
                    <a:pt x="30394" y="182403"/>
                    <a:pt x="22932" y="109240"/>
                    <a:pt x="910" y="37533"/>
                  </a:cubicBezTo>
                  <a:cubicBezTo>
                    <a:pt x="546" y="36259"/>
                    <a:pt x="364" y="35167"/>
                    <a:pt x="0" y="33347"/>
                  </a:cubicBezTo>
                  <a:close/>
                </a:path>
              </a:pathLst>
            </a:custGeom>
            <a:grpFill/>
            <a:ln w="1816" cap="flat">
              <a:noFill/>
              <a:prstDash val="solid"/>
              <a:miter/>
            </a:ln>
          </p:spPr>
          <p:txBody>
            <a:bodyPr rtlCol="0" anchor="ctr"/>
            <a:lstStyle/>
            <a:p>
              <a:endParaRPr lang="en-US"/>
            </a:p>
          </p:txBody>
        </p:sp>
        <p:sp>
          <p:nvSpPr>
            <p:cNvPr id="9" name="Freeform: Shape 8">
              <a:extLst>
                <a:ext uri="{FF2B5EF4-FFF2-40B4-BE49-F238E27FC236}">
                  <a16:creationId xmlns:a16="http://schemas.microsoft.com/office/drawing/2014/main" id="{E54C1A3C-C1BB-1C1A-5617-5540EF586D5A}"/>
                </a:ext>
              </a:extLst>
            </p:cNvPr>
            <p:cNvSpPr/>
            <p:nvPr/>
          </p:nvSpPr>
          <p:spPr>
            <a:xfrm>
              <a:off x="3677083" y="5409841"/>
              <a:ext cx="622645" cy="405092"/>
            </a:xfrm>
            <a:custGeom>
              <a:avLst/>
              <a:gdLst>
                <a:gd name="connsiteX0" fmla="*/ 609329 w 622645"/>
                <a:gd name="connsiteY0" fmla="*/ 0 h 405092"/>
                <a:gd name="connsiteX1" fmla="*/ 622615 w 622645"/>
                <a:gd name="connsiteY1" fmla="*/ 82263 h 405092"/>
                <a:gd name="connsiteX2" fmla="*/ 535802 w 622645"/>
                <a:gd name="connsiteY2" fmla="*/ 310671 h 405092"/>
                <a:gd name="connsiteX3" fmla="*/ 366544 w 622645"/>
                <a:gd name="connsiteY3" fmla="*/ 399668 h 405092"/>
                <a:gd name="connsiteX4" fmla="*/ 186730 w 622645"/>
                <a:gd name="connsiteY4" fmla="*/ 380012 h 405092"/>
                <a:gd name="connsiteX5" fmla="*/ 46409 w 622645"/>
                <a:gd name="connsiteY5" fmla="*/ 255707 h 405092"/>
                <a:gd name="connsiteX6" fmla="*/ 0 w 622645"/>
                <a:gd name="connsiteY6" fmla="*/ 97551 h 405092"/>
                <a:gd name="connsiteX7" fmla="*/ 6734 w 622645"/>
                <a:gd name="connsiteY7" fmla="*/ 17654 h 405092"/>
                <a:gd name="connsiteX8" fmla="*/ 27482 w 622645"/>
                <a:gd name="connsiteY8" fmla="*/ 9646 h 405092"/>
                <a:gd name="connsiteX9" fmla="*/ 108107 w 622645"/>
                <a:gd name="connsiteY9" fmla="*/ 56783 h 405092"/>
                <a:gd name="connsiteX10" fmla="*/ 355988 w 622645"/>
                <a:gd name="connsiteY10" fmla="*/ 97915 h 405092"/>
                <a:gd name="connsiteX11" fmla="*/ 556550 w 622645"/>
                <a:gd name="connsiteY11" fmla="*/ 35672 h 405092"/>
                <a:gd name="connsiteX12" fmla="*/ 602959 w 622645"/>
                <a:gd name="connsiteY12" fmla="*/ 4914 h 405092"/>
                <a:gd name="connsiteX13" fmla="*/ 609329 w 622645"/>
                <a:gd name="connsiteY13" fmla="*/ 0 h 405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622645" h="405092">
                  <a:moveTo>
                    <a:pt x="609329" y="0"/>
                  </a:moveTo>
                  <a:cubicBezTo>
                    <a:pt x="617883" y="27482"/>
                    <a:pt x="622251" y="54599"/>
                    <a:pt x="622615" y="82263"/>
                  </a:cubicBezTo>
                  <a:cubicBezTo>
                    <a:pt x="623707" y="169804"/>
                    <a:pt x="595861" y="246607"/>
                    <a:pt x="535802" y="310671"/>
                  </a:cubicBezTo>
                  <a:cubicBezTo>
                    <a:pt x="489756" y="359628"/>
                    <a:pt x="432427" y="387838"/>
                    <a:pt x="366544" y="399668"/>
                  </a:cubicBezTo>
                  <a:cubicBezTo>
                    <a:pt x="304665" y="410769"/>
                    <a:pt x="244423" y="405127"/>
                    <a:pt x="186730" y="380012"/>
                  </a:cubicBezTo>
                  <a:cubicBezTo>
                    <a:pt x="126489" y="353986"/>
                    <a:pt x="80443" y="311217"/>
                    <a:pt x="46409" y="255707"/>
                  </a:cubicBezTo>
                  <a:cubicBezTo>
                    <a:pt x="16744" y="207296"/>
                    <a:pt x="0" y="154516"/>
                    <a:pt x="0" y="97551"/>
                  </a:cubicBezTo>
                  <a:cubicBezTo>
                    <a:pt x="0" y="70979"/>
                    <a:pt x="3640" y="44226"/>
                    <a:pt x="6734" y="17654"/>
                  </a:cubicBezTo>
                  <a:cubicBezTo>
                    <a:pt x="8190" y="4550"/>
                    <a:pt x="16562" y="1638"/>
                    <a:pt x="27482" y="9646"/>
                  </a:cubicBezTo>
                  <a:cubicBezTo>
                    <a:pt x="52779" y="28210"/>
                    <a:pt x="79533" y="44044"/>
                    <a:pt x="108107" y="56783"/>
                  </a:cubicBezTo>
                  <a:cubicBezTo>
                    <a:pt x="187094" y="92273"/>
                    <a:pt x="269903" y="105377"/>
                    <a:pt x="355988" y="97915"/>
                  </a:cubicBezTo>
                  <a:cubicBezTo>
                    <a:pt x="427331" y="91727"/>
                    <a:pt x="494488" y="71707"/>
                    <a:pt x="556550" y="35672"/>
                  </a:cubicBezTo>
                  <a:cubicBezTo>
                    <a:pt x="572566" y="26390"/>
                    <a:pt x="587489" y="15288"/>
                    <a:pt x="602959" y="4914"/>
                  </a:cubicBezTo>
                  <a:cubicBezTo>
                    <a:pt x="604779" y="3640"/>
                    <a:pt x="606781" y="2002"/>
                    <a:pt x="609329" y="0"/>
                  </a:cubicBezTo>
                  <a:close/>
                </a:path>
              </a:pathLst>
            </a:custGeom>
            <a:grpFill/>
            <a:ln w="1816"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6ED956C9-1831-4215-10DB-F6C5C108337F}"/>
                </a:ext>
              </a:extLst>
            </p:cNvPr>
            <p:cNvSpPr/>
            <p:nvPr/>
          </p:nvSpPr>
          <p:spPr>
            <a:xfrm>
              <a:off x="3662159" y="5201089"/>
              <a:ext cx="650824" cy="284358"/>
            </a:xfrm>
            <a:custGeom>
              <a:avLst/>
              <a:gdLst>
                <a:gd name="connsiteX0" fmla="*/ 0 w 650824"/>
                <a:gd name="connsiteY0" fmla="*/ 0 h 284358"/>
                <a:gd name="connsiteX1" fmla="*/ 41860 w 650824"/>
                <a:gd name="connsiteY1" fmla="*/ 11648 h 284358"/>
                <a:gd name="connsiteX2" fmla="*/ 220400 w 650824"/>
                <a:gd name="connsiteY2" fmla="*/ 61333 h 284358"/>
                <a:gd name="connsiteX3" fmla="*/ 291743 w 650824"/>
                <a:gd name="connsiteY3" fmla="*/ 80625 h 284358"/>
                <a:gd name="connsiteX4" fmla="*/ 379648 w 650824"/>
                <a:gd name="connsiteY4" fmla="*/ 76803 h 284358"/>
                <a:gd name="connsiteX5" fmla="*/ 615517 w 650824"/>
                <a:gd name="connsiteY5" fmla="*/ 13286 h 284358"/>
                <a:gd name="connsiteX6" fmla="*/ 644091 w 650824"/>
                <a:gd name="connsiteY6" fmla="*/ 6734 h 284358"/>
                <a:gd name="connsiteX7" fmla="*/ 650825 w 650824"/>
                <a:gd name="connsiteY7" fmla="*/ 5460 h 284358"/>
                <a:gd name="connsiteX8" fmla="*/ 649915 w 650824"/>
                <a:gd name="connsiteY8" fmla="*/ 25480 h 284358"/>
                <a:gd name="connsiteX9" fmla="*/ 643181 w 650824"/>
                <a:gd name="connsiteY9" fmla="*/ 133769 h 284358"/>
                <a:gd name="connsiteX10" fmla="*/ 605871 w 650824"/>
                <a:gd name="connsiteY10" fmla="*/ 197468 h 284358"/>
                <a:gd name="connsiteX11" fmla="*/ 494852 w 650824"/>
                <a:gd name="connsiteY11" fmla="*/ 255161 h 284358"/>
                <a:gd name="connsiteX12" fmla="*/ 301935 w 650824"/>
                <a:gd name="connsiteY12" fmla="*/ 283735 h 284358"/>
                <a:gd name="connsiteX13" fmla="*/ 59877 w 650824"/>
                <a:gd name="connsiteY13" fmla="*/ 206932 h 284358"/>
                <a:gd name="connsiteX14" fmla="*/ 17472 w 650824"/>
                <a:gd name="connsiteY14" fmla="*/ 156700 h 284358"/>
                <a:gd name="connsiteX15" fmla="*/ 11102 w 650824"/>
                <a:gd name="connsiteY15" fmla="*/ 123577 h 284358"/>
                <a:gd name="connsiteX16" fmla="*/ 182 w 650824"/>
                <a:gd name="connsiteY16" fmla="*/ 7098 h 284358"/>
                <a:gd name="connsiteX17" fmla="*/ 0 w 650824"/>
                <a:gd name="connsiteY17" fmla="*/ 0 h 2843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650824" h="284358">
                  <a:moveTo>
                    <a:pt x="0" y="0"/>
                  </a:moveTo>
                  <a:cubicBezTo>
                    <a:pt x="14378" y="4004"/>
                    <a:pt x="28210" y="7644"/>
                    <a:pt x="41860" y="11648"/>
                  </a:cubicBezTo>
                  <a:cubicBezTo>
                    <a:pt x="101373" y="28210"/>
                    <a:pt x="160886" y="44771"/>
                    <a:pt x="220400" y="61333"/>
                  </a:cubicBezTo>
                  <a:cubicBezTo>
                    <a:pt x="244241" y="67885"/>
                    <a:pt x="268083" y="74073"/>
                    <a:pt x="291743" y="80625"/>
                  </a:cubicBezTo>
                  <a:cubicBezTo>
                    <a:pt x="321408" y="88633"/>
                    <a:pt x="350164" y="86085"/>
                    <a:pt x="379648" y="76803"/>
                  </a:cubicBezTo>
                  <a:cubicBezTo>
                    <a:pt x="457361" y="52233"/>
                    <a:pt x="536166" y="31850"/>
                    <a:pt x="615517" y="13286"/>
                  </a:cubicBezTo>
                  <a:cubicBezTo>
                    <a:pt x="624981" y="11102"/>
                    <a:pt x="634445" y="8918"/>
                    <a:pt x="644091" y="6734"/>
                  </a:cubicBezTo>
                  <a:cubicBezTo>
                    <a:pt x="646093" y="6188"/>
                    <a:pt x="648095" y="6006"/>
                    <a:pt x="650825" y="5460"/>
                  </a:cubicBezTo>
                  <a:cubicBezTo>
                    <a:pt x="650461" y="12558"/>
                    <a:pt x="650279" y="19110"/>
                    <a:pt x="649915" y="25480"/>
                  </a:cubicBezTo>
                  <a:cubicBezTo>
                    <a:pt x="647731" y="61515"/>
                    <a:pt x="646093" y="97733"/>
                    <a:pt x="643181" y="133769"/>
                  </a:cubicBezTo>
                  <a:cubicBezTo>
                    <a:pt x="640997" y="160704"/>
                    <a:pt x="627893" y="181816"/>
                    <a:pt x="605871" y="197468"/>
                  </a:cubicBezTo>
                  <a:cubicBezTo>
                    <a:pt x="571474" y="221856"/>
                    <a:pt x="534346" y="240965"/>
                    <a:pt x="494852" y="255161"/>
                  </a:cubicBezTo>
                  <a:cubicBezTo>
                    <a:pt x="432427" y="277365"/>
                    <a:pt x="368182" y="287011"/>
                    <a:pt x="301935" y="283735"/>
                  </a:cubicBezTo>
                  <a:cubicBezTo>
                    <a:pt x="214576" y="279367"/>
                    <a:pt x="133405" y="254979"/>
                    <a:pt x="59877" y="206932"/>
                  </a:cubicBezTo>
                  <a:cubicBezTo>
                    <a:pt x="40768" y="194374"/>
                    <a:pt x="24388" y="179086"/>
                    <a:pt x="17472" y="156700"/>
                  </a:cubicBezTo>
                  <a:cubicBezTo>
                    <a:pt x="14196" y="145962"/>
                    <a:pt x="12376" y="134679"/>
                    <a:pt x="11102" y="123577"/>
                  </a:cubicBezTo>
                  <a:cubicBezTo>
                    <a:pt x="7098" y="84811"/>
                    <a:pt x="3822" y="45863"/>
                    <a:pt x="182" y="7098"/>
                  </a:cubicBezTo>
                  <a:cubicBezTo>
                    <a:pt x="182" y="4732"/>
                    <a:pt x="182" y="2548"/>
                    <a:pt x="0" y="0"/>
                  </a:cubicBezTo>
                  <a:close/>
                </a:path>
              </a:pathLst>
            </a:custGeom>
            <a:grpFill/>
            <a:ln w="1816" cap="flat">
              <a:noFill/>
              <a:prstDash val="solid"/>
              <a:miter/>
            </a:ln>
          </p:spPr>
          <p:txBody>
            <a:bodyPr rtlCol="0" anchor="ctr"/>
            <a:lstStyle/>
            <a:p>
              <a:endParaRPr lang="en-US"/>
            </a:p>
          </p:txBody>
        </p:sp>
        <p:sp>
          <p:nvSpPr>
            <p:cNvPr id="11" name="Freeform: Shape 10">
              <a:extLst>
                <a:ext uri="{FF2B5EF4-FFF2-40B4-BE49-F238E27FC236}">
                  <a16:creationId xmlns:a16="http://schemas.microsoft.com/office/drawing/2014/main" id="{0DDE9C34-6BFC-8993-169E-2BB8A7F77984}"/>
                </a:ext>
              </a:extLst>
            </p:cNvPr>
            <p:cNvSpPr/>
            <p:nvPr/>
          </p:nvSpPr>
          <p:spPr>
            <a:xfrm>
              <a:off x="3881649" y="6385532"/>
              <a:ext cx="265120" cy="327131"/>
            </a:xfrm>
            <a:custGeom>
              <a:avLst/>
              <a:gdLst>
                <a:gd name="connsiteX0" fmla="*/ 5824 w 265120"/>
                <a:gd name="connsiteY0" fmla="*/ 326868 h 327131"/>
                <a:gd name="connsiteX1" fmla="*/ 0 w 265120"/>
                <a:gd name="connsiteY1" fmla="*/ 0 h 327131"/>
                <a:gd name="connsiteX2" fmla="*/ 33306 w 265120"/>
                <a:gd name="connsiteY2" fmla="*/ 0 h 327131"/>
                <a:gd name="connsiteX3" fmla="*/ 209480 w 265120"/>
                <a:gd name="connsiteY3" fmla="*/ 182 h 327131"/>
                <a:gd name="connsiteX4" fmla="*/ 239873 w 265120"/>
                <a:gd name="connsiteY4" fmla="*/ 22022 h 327131"/>
                <a:gd name="connsiteX5" fmla="*/ 258983 w 265120"/>
                <a:gd name="connsiteY5" fmla="*/ 95185 h 327131"/>
                <a:gd name="connsiteX6" fmla="*/ 250429 w 265120"/>
                <a:gd name="connsiteY6" fmla="*/ 282279 h 327131"/>
                <a:gd name="connsiteX7" fmla="*/ 240965 w 265120"/>
                <a:gd name="connsiteY7" fmla="*/ 313037 h 327131"/>
                <a:gd name="connsiteX8" fmla="*/ 220946 w 265120"/>
                <a:gd name="connsiteY8" fmla="*/ 327050 h 327131"/>
                <a:gd name="connsiteX9" fmla="*/ 181270 w 265120"/>
                <a:gd name="connsiteY9" fmla="*/ 327050 h 327131"/>
                <a:gd name="connsiteX10" fmla="*/ 13650 w 265120"/>
                <a:gd name="connsiteY10" fmla="*/ 326686 h 327131"/>
                <a:gd name="connsiteX11" fmla="*/ 5824 w 265120"/>
                <a:gd name="connsiteY11" fmla="*/ 326868 h 327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5120" h="327131">
                  <a:moveTo>
                    <a:pt x="5824" y="326868"/>
                  </a:moveTo>
                  <a:cubicBezTo>
                    <a:pt x="48411" y="217124"/>
                    <a:pt x="46955" y="108835"/>
                    <a:pt x="0" y="0"/>
                  </a:cubicBezTo>
                  <a:cubicBezTo>
                    <a:pt x="11648" y="0"/>
                    <a:pt x="22386" y="0"/>
                    <a:pt x="33306" y="0"/>
                  </a:cubicBezTo>
                  <a:cubicBezTo>
                    <a:pt x="92091" y="0"/>
                    <a:pt x="150694" y="0"/>
                    <a:pt x="209480" y="182"/>
                  </a:cubicBezTo>
                  <a:cubicBezTo>
                    <a:pt x="226223" y="182"/>
                    <a:pt x="233685" y="5642"/>
                    <a:pt x="239873" y="22022"/>
                  </a:cubicBezTo>
                  <a:cubicBezTo>
                    <a:pt x="248791" y="45681"/>
                    <a:pt x="254797" y="70251"/>
                    <a:pt x="258983" y="95185"/>
                  </a:cubicBezTo>
                  <a:cubicBezTo>
                    <a:pt x="269357" y="158156"/>
                    <a:pt x="266627" y="220581"/>
                    <a:pt x="250429" y="282279"/>
                  </a:cubicBezTo>
                  <a:cubicBezTo>
                    <a:pt x="247699" y="292653"/>
                    <a:pt x="244241" y="302845"/>
                    <a:pt x="240965" y="313037"/>
                  </a:cubicBezTo>
                  <a:cubicBezTo>
                    <a:pt x="237871" y="322682"/>
                    <a:pt x="230591" y="327050"/>
                    <a:pt x="220946" y="327050"/>
                  </a:cubicBezTo>
                  <a:cubicBezTo>
                    <a:pt x="207660" y="327232"/>
                    <a:pt x="194556" y="327050"/>
                    <a:pt x="181270" y="327050"/>
                  </a:cubicBezTo>
                  <a:cubicBezTo>
                    <a:pt x="125397" y="326868"/>
                    <a:pt x="69523" y="326868"/>
                    <a:pt x="13650" y="326686"/>
                  </a:cubicBezTo>
                  <a:cubicBezTo>
                    <a:pt x="11284" y="326868"/>
                    <a:pt x="8918" y="326868"/>
                    <a:pt x="5824" y="326868"/>
                  </a:cubicBezTo>
                  <a:close/>
                </a:path>
              </a:pathLst>
            </a:custGeom>
            <a:grpFill/>
            <a:ln w="1816"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72117254-39ED-612E-9012-EF9A4B30CBEA}"/>
                </a:ext>
              </a:extLst>
            </p:cNvPr>
            <p:cNvSpPr/>
            <p:nvPr/>
          </p:nvSpPr>
          <p:spPr>
            <a:xfrm>
              <a:off x="3912543" y="5838078"/>
              <a:ext cx="150444" cy="427712"/>
            </a:xfrm>
            <a:custGeom>
              <a:avLst/>
              <a:gdLst>
                <a:gd name="connsiteX0" fmla="*/ 75575 w 150444"/>
                <a:gd name="connsiteY0" fmla="*/ 368 h 427712"/>
                <a:gd name="connsiteX1" fmla="*/ 103602 w 150444"/>
                <a:gd name="connsiteY1" fmla="*/ 368 h 427712"/>
                <a:gd name="connsiteX2" fmla="*/ 145098 w 150444"/>
                <a:gd name="connsiteY2" fmla="*/ 28760 h 427712"/>
                <a:gd name="connsiteX3" fmla="*/ 117434 w 150444"/>
                <a:gd name="connsiteY3" fmla="*/ 85179 h 427712"/>
                <a:gd name="connsiteX4" fmla="*/ 103056 w 150444"/>
                <a:gd name="connsiteY4" fmla="*/ 103561 h 427712"/>
                <a:gd name="connsiteX5" fmla="*/ 122530 w 150444"/>
                <a:gd name="connsiteY5" fmla="*/ 194196 h 427712"/>
                <a:gd name="connsiteX6" fmla="*/ 139638 w 150444"/>
                <a:gd name="connsiteY6" fmla="*/ 226045 h 427712"/>
                <a:gd name="connsiteX7" fmla="*/ 141822 w 150444"/>
                <a:gd name="connsiteY7" fmla="*/ 307399 h 427712"/>
                <a:gd name="connsiteX8" fmla="*/ 93956 w 150444"/>
                <a:gd name="connsiteY8" fmla="*/ 409681 h 427712"/>
                <a:gd name="connsiteX9" fmla="*/ 77941 w 150444"/>
                <a:gd name="connsiteY9" fmla="*/ 426243 h 427712"/>
                <a:gd name="connsiteX10" fmla="*/ 64291 w 150444"/>
                <a:gd name="connsiteY10" fmla="*/ 421147 h 427712"/>
                <a:gd name="connsiteX11" fmla="*/ 8599 w 150444"/>
                <a:gd name="connsiteY11" fmla="*/ 304123 h 427712"/>
                <a:gd name="connsiteX12" fmla="*/ 8599 w 150444"/>
                <a:gd name="connsiteY12" fmla="*/ 233325 h 427712"/>
                <a:gd name="connsiteX13" fmla="*/ 34261 w 150444"/>
                <a:gd name="connsiteY13" fmla="*/ 182730 h 427712"/>
                <a:gd name="connsiteX14" fmla="*/ 51005 w 150444"/>
                <a:gd name="connsiteY14" fmla="*/ 125219 h 427712"/>
                <a:gd name="connsiteX15" fmla="*/ 49549 w 150444"/>
                <a:gd name="connsiteY15" fmla="*/ 101923 h 427712"/>
                <a:gd name="connsiteX16" fmla="*/ 34079 w 150444"/>
                <a:gd name="connsiteY16" fmla="*/ 85179 h 427712"/>
                <a:gd name="connsiteX17" fmla="*/ 4231 w 150444"/>
                <a:gd name="connsiteY17" fmla="*/ 37677 h 427712"/>
                <a:gd name="connsiteX18" fmla="*/ 44999 w 150444"/>
                <a:gd name="connsiteY18" fmla="*/ 368 h 427712"/>
                <a:gd name="connsiteX19" fmla="*/ 75575 w 150444"/>
                <a:gd name="connsiteY19" fmla="*/ 368 h 427712"/>
                <a:gd name="connsiteX20" fmla="*/ 75575 w 150444"/>
                <a:gd name="connsiteY20" fmla="*/ 368 h 4277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444" h="427712">
                  <a:moveTo>
                    <a:pt x="75575" y="368"/>
                  </a:moveTo>
                  <a:cubicBezTo>
                    <a:pt x="84857" y="368"/>
                    <a:pt x="94320" y="4"/>
                    <a:pt x="103602" y="368"/>
                  </a:cubicBezTo>
                  <a:cubicBezTo>
                    <a:pt x="123076" y="1278"/>
                    <a:pt x="137636" y="10196"/>
                    <a:pt x="145098" y="28760"/>
                  </a:cubicBezTo>
                  <a:cubicBezTo>
                    <a:pt x="154380" y="51691"/>
                    <a:pt x="141458" y="77717"/>
                    <a:pt x="117434" y="85179"/>
                  </a:cubicBezTo>
                  <a:cubicBezTo>
                    <a:pt x="106696" y="88455"/>
                    <a:pt x="103966" y="92095"/>
                    <a:pt x="103056" y="103561"/>
                  </a:cubicBezTo>
                  <a:cubicBezTo>
                    <a:pt x="100690" y="135774"/>
                    <a:pt x="107060" y="165986"/>
                    <a:pt x="122530" y="194196"/>
                  </a:cubicBezTo>
                  <a:cubicBezTo>
                    <a:pt x="128354" y="204752"/>
                    <a:pt x="133996" y="215308"/>
                    <a:pt x="139638" y="226045"/>
                  </a:cubicBezTo>
                  <a:cubicBezTo>
                    <a:pt x="153470" y="252799"/>
                    <a:pt x="153834" y="280281"/>
                    <a:pt x="141822" y="307399"/>
                  </a:cubicBezTo>
                  <a:cubicBezTo>
                    <a:pt x="126534" y="341796"/>
                    <a:pt x="110154" y="375830"/>
                    <a:pt x="93956" y="409681"/>
                  </a:cubicBezTo>
                  <a:cubicBezTo>
                    <a:pt x="90499" y="416779"/>
                    <a:pt x="85585" y="422967"/>
                    <a:pt x="77941" y="426243"/>
                  </a:cubicBezTo>
                  <a:cubicBezTo>
                    <a:pt x="70843" y="429155"/>
                    <a:pt x="67567" y="427881"/>
                    <a:pt x="64291" y="421147"/>
                  </a:cubicBezTo>
                  <a:cubicBezTo>
                    <a:pt x="45727" y="382200"/>
                    <a:pt x="27345" y="343070"/>
                    <a:pt x="8599" y="304123"/>
                  </a:cubicBezTo>
                  <a:cubicBezTo>
                    <a:pt x="-2866" y="280463"/>
                    <a:pt x="-2866" y="256803"/>
                    <a:pt x="8599" y="233325"/>
                  </a:cubicBezTo>
                  <a:cubicBezTo>
                    <a:pt x="16971" y="216400"/>
                    <a:pt x="26071" y="199838"/>
                    <a:pt x="34261" y="182730"/>
                  </a:cubicBezTo>
                  <a:cubicBezTo>
                    <a:pt x="42997" y="164530"/>
                    <a:pt x="48639" y="145238"/>
                    <a:pt x="51005" y="125219"/>
                  </a:cubicBezTo>
                  <a:cubicBezTo>
                    <a:pt x="51915" y="117575"/>
                    <a:pt x="51005" y="109567"/>
                    <a:pt x="49549" y="101923"/>
                  </a:cubicBezTo>
                  <a:cubicBezTo>
                    <a:pt x="47911" y="93551"/>
                    <a:pt x="42451" y="87909"/>
                    <a:pt x="34079" y="85179"/>
                  </a:cubicBezTo>
                  <a:cubicBezTo>
                    <a:pt x="13513" y="78263"/>
                    <a:pt x="1683" y="58789"/>
                    <a:pt x="4231" y="37677"/>
                  </a:cubicBezTo>
                  <a:cubicBezTo>
                    <a:pt x="6779" y="18204"/>
                    <a:pt x="24251" y="1642"/>
                    <a:pt x="44999" y="368"/>
                  </a:cubicBezTo>
                  <a:cubicBezTo>
                    <a:pt x="55191" y="-360"/>
                    <a:pt x="65383" y="186"/>
                    <a:pt x="75575" y="368"/>
                  </a:cubicBezTo>
                  <a:cubicBezTo>
                    <a:pt x="75575" y="368"/>
                    <a:pt x="75575" y="368"/>
                    <a:pt x="75575" y="368"/>
                  </a:cubicBezTo>
                  <a:close/>
                </a:path>
              </a:pathLst>
            </a:custGeom>
            <a:grpFill/>
            <a:ln w="1816" cap="flat">
              <a:noFill/>
              <a:prstDash val="solid"/>
              <a:miter/>
            </a:ln>
          </p:spPr>
          <p:txBody>
            <a:bodyPr rtlCol="0" anchor="ctr"/>
            <a:lstStyle/>
            <a:p>
              <a:endParaRPr lang="en-US"/>
            </a:p>
          </p:txBody>
        </p:sp>
        <p:sp>
          <p:nvSpPr>
            <p:cNvPr id="45" name="Freeform: Shape 44">
              <a:extLst>
                <a:ext uri="{FF2B5EF4-FFF2-40B4-BE49-F238E27FC236}">
                  <a16:creationId xmlns:a16="http://schemas.microsoft.com/office/drawing/2014/main" id="{A2E9CC98-C683-7472-3F92-48377D3047A8}"/>
                </a:ext>
              </a:extLst>
            </p:cNvPr>
            <p:cNvSpPr/>
            <p:nvPr/>
          </p:nvSpPr>
          <p:spPr>
            <a:xfrm>
              <a:off x="4144618" y="6665749"/>
              <a:ext cx="593149" cy="84324"/>
            </a:xfrm>
            <a:custGeom>
              <a:avLst/>
              <a:gdLst>
                <a:gd name="connsiteX0" fmla="*/ 481403 w 593149"/>
                <a:gd name="connsiteY0" fmla="*/ 84325 h 84324"/>
                <a:gd name="connsiteX1" fmla="*/ 378574 w 593149"/>
                <a:gd name="connsiteY1" fmla="*/ 74497 h 84324"/>
                <a:gd name="connsiteX2" fmla="*/ 229336 w 593149"/>
                <a:gd name="connsiteY2" fmla="*/ 62667 h 84324"/>
                <a:gd name="connsiteX3" fmla="*/ 40604 w 593149"/>
                <a:gd name="connsiteY3" fmla="*/ 56843 h 84324"/>
                <a:gd name="connsiteX4" fmla="*/ 15306 w 593149"/>
                <a:gd name="connsiteY4" fmla="*/ 52839 h 84324"/>
                <a:gd name="connsiteX5" fmla="*/ 2748 w 593149"/>
                <a:gd name="connsiteY5" fmla="*/ 21172 h 84324"/>
                <a:gd name="connsiteX6" fmla="*/ 33142 w 593149"/>
                <a:gd name="connsiteY6" fmla="*/ 606 h 84324"/>
                <a:gd name="connsiteX7" fmla="*/ 72635 w 593149"/>
                <a:gd name="connsiteY7" fmla="*/ 970 h 84324"/>
                <a:gd name="connsiteX8" fmla="*/ 199670 w 593149"/>
                <a:gd name="connsiteY8" fmla="*/ 10980 h 84324"/>
                <a:gd name="connsiteX9" fmla="*/ 415702 w 593149"/>
                <a:gd name="connsiteY9" fmla="*/ 30817 h 84324"/>
                <a:gd name="connsiteX10" fmla="*/ 533272 w 593149"/>
                <a:gd name="connsiteY10" fmla="*/ 42829 h 84324"/>
                <a:gd name="connsiteX11" fmla="*/ 581138 w 593149"/>
                <a:gd name="connsiteY11" fmla="*/ 47925 h 84324"/>
                <a:gd name="connsiteX12" fmla="*/ 585506 w 593149"/>
                <a:gd name="connsiteY12" fmla="*/ 48835 h 84324"/>
                <a:gd name="connsiteX13" fmla="*/ 593150 w 593149"/>
                <a:gd name="connsiteY13" fmla="*/ 55205 h 84324"/>
                <a:gd name="connsiteX14" fmla="*/ 586962 w 593149"/>
                <a:gd name="connsiteY14" fmla="*/ 61029 h 84324"/>
                <a:gd name="connsiteX15" fmla="*/ 494143 w 593149"/>
                <a:gd name="connsiteY15" fmla="*/ 82869 h 84324"/>
                <a:gd name="connsiteX16" fmla="*/ 481585 w 593149"/>
                <a:gd name="connsiteY16" fmla="*/ 82869 h 84324"/>
                <a:gd name="connsiteX17" fmla="*/ 481403 w 593149"/>
                <a:gd name="connsiteY17" fmla="*/ 84325 h 8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593149" h="84324">
                  <a:moveTo>
                    <a:pt x="481403" y="84325"/>
                  </a:moveTo>
                  <a:cubicBezTo>
                    <a:pt x="447187" y="81049"/>
                    <a:pt x="412972" y="77409"/>
                    <a:pt x="378574" y="74497"/>
                  </a:cubicBezTo>
                  <a:cubicBezTo>
                    <a:pt x="328889" y="70129"/>
                    <a:pt x="279203" y="65033"/>
                    <a:pt x="229336" y="62667"/>
                  </a:cubicBezTo>
                  <a:cubicBezTo>
                    <a:pt x="166546" y="59573"/>
                    <a:pt x="103575" y="58845"/>
                    <a:pt x="40604" y="56843"/>
                  </a:cubicBezTo>
                  <a:cubicBezTo>
                    <a:pt x="32050" y="56479"/>
                    <a:pt x="23314" y="55569"/>
                    <a:pt x="15306" y="52839"/>
                  </a:cubicBezTo>
                  <a:cubicBezTo>
                    <a:pt x="1292" y="48107"/>
                    <a:pt x="-3622" y="34639"/>
                    <a:pt x="2748" y="21172"/>
                  </a:cubicBezTo>
                  <a:cubicBezTo>
                    <a:pt x="8936" y="8432"/>
                    <a:pt x="19856" y="1698"/>
                    <a:pt x="33142" y="606"/>
                  </a:cubicBezTo>
                  <a:cubicBezTo>
                    <a:pt x="46246" y="-486"/>
                    <a:pt x="59532" y="60"/>
                    <a:pt x="72635" y="970"/>
                  </a:cubicBezTo>
                  <a:cubicBezTo>
                    <a:pt x="115041" y="4064"/>
                    <a:pt x="157264" y="7340"/>
                    <a:pt x="199670" y="10980"/>
                  </a:cubicBezTo>
                  <a:cubicBezTo>
                    <a:pt x="271741" y="17350"/>
                    <a:pt x="343630" y="24084"/>
                    <a:pt x="415702" y="30817"/>
                  </a:cubicBezTo>
                  <a:cubicBezTo>
                    <a:pt x="455013" y="34457"/>
                    <a:pt x="494143" y="38825"/>
                    <a:pt x="533272" y="42829"/>
                  </a:cubicBezTo>
                  <a:cubicBezTo>
                    <a:pt x="549288" y="44467"/>
                    <a:pt x="565304" y="46287"/>
                    <a:pt x="581138" y="47925"/>
                  </a:cubicBezTo>
                  <a:cubicBezTo>
                    <a:pt x="582594" y="48107"/>
                    <a:pt x="584414" y="48107"/>
                    <a:pt x="585506" y="48835"/>
                  </a:cubicBezTo>
                  <a:cubicBezTo>
                    <a:pt x="588236" y="50655"/>
                    <a:pt x="590602" y="53021"/>
                    <a:pt x="593150" y="55205"/>
                  </a:cubicBezTo>
                  <a:cubicBezTo>
                    <a:pt x="591148" y="57207"/>
                    <a:pt x="589328" y="59755"/>
                    <a:pt x="586962" y="61029"/>
                  </a:cubicBezTo>
                  <a:cubicBezTo>
                    <a:pt x="558024" y="76863"/>
                    <a:pt x="526538" y="81959"/>
                    <a:pt x="494143" y="82869"/>
                  </a:cubicBezTo>
                  <a:cubicBezTo>
                    <a:pt x="489957" y="83051"/>
                    <a:pt x="485771" y="82869"/>
                    <a:pt x="481585" y="82869"/>
                  </a:cubicBezTo>
                  <a:cubicBezTo>
                    <a:pt x="481403" y="83415"/>
                    <a:pt x="481403" y="83779"/>
                    <a:pt x="481403" y="84325"/>
                  </a:cubicBezTo>
                  <a:close/>
                </a:path>
              </a:pathLst>
            </a:custGeom>
            <a:grpFill/>
            <a:ln w="1816" cap="flat">
              <a:noFill/>
              <a:prstDash val="solid"/>
              <a:miter/>
            </a:ln>
          </p:spPr>
          <p:txBody>
            <a:bodyPr rtlCol="0" anchor="ctr"/>
            <a:lstStyle/>
            <a:p>
              <a:endParaRPr lang="en-US"/>
            </a:p>
          </p:txBody>
        </p:sp>
        <p:sp>
          <p:nvSpPr>
            <p:cNvPr id="46" name="Freeform: Shape 45">
              <a:extLst>
                <a:ext uri="{FF2B5EF4-FFF2-40B4-BE49-F238E27FC236}">
                  <a16:creationId xmlns:a16="http://schemas.microsoft.com/office/drawing/2014/main" id="{D3456BD3-D8CE-EDE7-7CC3-7B2A41D62FDC}"/>
                </a:ext>
              </a:extLst>
            </p:cNvPr>
            <p:cNvSpPr/>
            <p:nvPr/>
          </p:nvSpPr>
          <p:spPr>
            <a:xfrm>
              <a:off x="4422461" y="5150858"/>
              <a:ext cx="97818" cy="424494"/>
            </a:xfrm>
            <a:custGeom>
              <a:avLst/>
              <a:gdLst>
                <a:gd name="connsiteX0" fmla="*/ 97819 w 97818"/>
                <a:gd name="connsiteY0" fmla="*/ 422963 h 424494"/>
                <a:gd name="connsiteX1" fmla="*/ 49589 w 97818"/>
                <a:gd name="connsiteY1" fmla="*/ 424419 h 424494"/>
                <a:gd name="connsiteX2" fmla="*/ 15191 w 97818"/>
                <a:gd name="connsiteY2" fmla="*/ 424237 h 424494"/>
                <a:gd name="connsiteX3" fmla="*/ 86 w 97818"/>
                <a:gd name="connsiteY3" fmla="*/ 408039 h 424494"/>
                <a:gd name="connsiteX4" fmla="*/ 14281 w 97818"/>
                <a:gd name="connsiteY4" fmla="*/ 341974 h 424494"/>
                <a:gd name="connsiteX5" fmla="*/ 25747 w 97818"/>
                <a:gd name="connsiteY5" fmla="*/ 281915 h 424494"/>
                <a:gd name="connsiteX6" fmla="*/ 19377 w 97818"/>
                <a:gd name="connsiteY6" fmla="*/ 245515 h 424494"/>
                <a:gd name="connsiteX7" fmla="*/ 20105 w 97818"/>
                <a:gd name="connsiteY7" fmla="*/ 222220 h 424494"/>
                <a:gd name="connsiteX8" fmla="*/ 32117 w 97818"/>
                <a:gd name="connsiteY8" fmla="*/ 199470 h 424494"/>
                <a:gd name="connsiteX9" fmla="*/ 36849 w 97818"/>
                <a:gd name="connsiteY9" fmla="*/ 179086 h 424494"/>
                <a:gd name="connsiteX10" fmla="*/ 36303 w 97818"/>
                <a:gd name="connsiteY10" fmla="*/ 36218 h 424494"/>
                <a:gd name="connsiteX11" fmla="*/ 42127 w 97818"/>
                <a:gd name="connsiteY11" fmla="*/ 9100 h 424494"/>
                <a:gd name="connsiteX12" fmla="*/ 56141 w 97818"/>
                <a:gd name="connsiteY12" fmla="*/ 0 h 424494"/>
                <a:gd name="connsiteX13" fmla="*/ 56869 w 97818"/>
                <a:gd name="connsiteY13" fmla="*/ 5824 h 424494"/>
                <a:gd name="connsiteX14" fmla="*/ 58507 w 97818"/>
                <a:gd name="connsiteY14" fmla="*/ 153788 h 424494"/>
                <a:gd name="connsiteX15" fmla="*/ 60509 w 97818"/>
                <a:gd name="connsiteY15" fmla="*/ 189824 h 424494"/>
                <a:gd name="connsiteX16" fmla="*/ 75069 w 97818"/>
                <a:gd name="connsiteY16" fmla="*/ 216396 h 424494"/>
                <a:gd name="connsiteX17" fmla="*/ 79073 w 97818"/>
                <a:gd name="connsiteY17" fmla="*/ 232775 h 424494"/>
                <a:gd name="connsiteX18" fmla="*/ 70337 w 97818"/>
                <a:gd name="connsiteY18" fmla="*/ 256435 h 424494"/>
                <a:gd name="connsiteX19" fmla="*/ 66879 w 97818"/>
                <a:gd name="connsiteY19" fmla="*/ 298841 h 424494"/>
                <a:gd name="connsiteX20" fmla="*/ 96545 w 97818"/>
                <a:gd name="connsiteY20" fmla="*/ 418049 h 424494"/>
                <a:gd name="connsiteX21" fmla="*/ 97819 w 97818"/>
                <a:gd name="connsiteY21" fmla="*/ 422963 h 424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97818" h="424494">
                  <a:moveTo>
                    <a:pt x="97819" y="422963"/>
                  </a:moveTo>
                  <a:cubicBezTo>
                    <a:pt x="81257" y="423509"/>
                    <a:pt x="65423" y="424055"/>
                    <a:pt x="49589" y="424419"/>
                  </a:cubicBezTo>
                  <a:cubicBezTo>
                    <a:pt x="38123" y="424601"/>
                    <a:pt x="26657" y="424419"/>
                    <a:pt x="15191" y="424237"/>
                  </a:cubicBezTo>
                  <a:cubicBezTo>
                    <a:pt x="3180" y="424055"/>
                    <a:pt x="-642" y="420051"/>
                    <a:pt x="86" y="408039"/>
                  </a:cubicBezTo>
                  <a:cubicBezTo>
                    <a:pt x="1724" y="385290"/>
                    <a:pt x="8275" y="363814"/>
                    <a:pt x="14281" y="341974"/>
                  </a:cubicBezTo>
                  <a:cubicBezTo>
                    <a:pt x="19741" y="322318"/>
                    <a:pt x="25383" y="302481"/>
                    <a:pt x="25747" y="281915"/>
                  </a:cubicBezTo>
                  <a:cubicBezTo>
                    <a:pt x="26111" y="269357"/>
                    <a:pt x="24473" y="256981"/>
                    <a:pt x="19377" y="245515"/>
                  </a:cubicBezTo>
                  <a:cubicBezTo>
                    <a:pt x="15919" y="237507"/>
                    <a:pt x="16283" y="229863"/>
                    <a:pt x="20105" y="222220"/>
                  </a:cubicBezTo>
                  <a:cubicBezTo>
                    <a:pt x="23927" y="214576"/>
                    <a:pt x="29023" y="207296"/>
                    <a:pt x="32117" y="199470"/>
                  </a:cubicBezTo>
                  <a:cubicBezTo>
                    <a:pt x="34665" y="193100"/>
                    <a:pt x="36849" y="186002"/>
                    <a:pt x="36849" y="179086"/>
                  </a:cubicBezTo>
                  <a:cubicBezTo>
                    <a:pt x="37031" y="131403"/>
                    <a:pt x="36667" y="83901"/>
                    <a:pt x="36303" y="36218"/>
                  </a:cubicBezTo>
                  <a:cubicBezTo>
                    <a:pt x="36303" y="26754"/>
                    <a:pt x="37395" y="17472"/>
                    <a:pt x="42127" y="9100"/>
                  </a:cubicBezTo>
                  <a:cubicBezTo>
                    <a:pt x="45039" y="3822"/>
                    <a:pt x="49225" y="364"/>
                    <a:pt x="56141" y="0"/>
                  </a:cubicBezTo>
                  <a:cubicBezTo>
                    <a:pt x="56505" y="2184"/>
                    <a:pt x="56869" y="4004"/>
                    <a:pt x="56869" y="5824"/>
                  </a:cubicBezTo>
                  <a:cubicBezTo>
                    <a:pt x="60327" y="55145"/>
                    <a:pt x="61055" y="104467"/>
                    <a:pt x="58507" y="153788"/>
                  </a:cubicBezTo>
                  <a:cubicBezTo>
                    <a:pt x="57961" y="165800"/>
                    <a:pt x="59053" y="177812"/>
                    <a:pt x="60509" y="189824"/>
                  </a:cubicBezTo>
                  <a:cubicBezTo>
                    <a:pt x="61783" y="200380"/>
                    <a:pt x="66879" y="209298"/>
                    <a:pt x="75069" y="216396"/>
                  </a:cubicBezTo>
                  <a:cubicBezTo>
                    <a:pt x="80165" y="220764"/>
                    <a:pt x="80711" y="226951"/>
                    <a:pt x="79073" y="232775"/>
                  </a:cubicBezTo>
                  <a:cubicBezTo>
                    <a:pt x="76889" y="240783"/>
                    <a:pt x="73977" y="248791"/>
                    <a:pt x="70337" y="256435"/>
                  </a:cubicBezTo>
                  <a:cubicBezTo>
                    <a:pt x="63603" y="270267"/>
                    <a:pt x="63057" y="284281"/>
                    <a:pt x="66879" y="298841"/>
                  </a:cubicBezTo>
                  <a:cubicBezTo>
                    <a:pt x="76889" y="338516"/>
                    <a:pt x="86717" y="378192"/>
                    <a:pt x="96545" y="418049"/>
                  </a:cubicBezTo>
                  <a:cubicBezTo>
                    <a:pt x="97272" y="419323"/>
                    <a:pt x="97272" y="420597"/>
                    <a:pt x="97819" y="422963"/>
                  </a:cubicBezTo>
                  <a:close/>
                </a:path>
              </a:pathLst>
            </a:custGeom>
            <a:grpFill/>
            <a:ln w="1816" cap="flat">
              <a:noFill/>
              <a:prstDash val="solid"/>
              <a:miter/>
            </a:ln>
          </p:spPr>
          <p:txBody>
            <a:bodyPr rtlCol="0" anchor="ctr"/>
            <a:lstStyle/>
            <a:p>
              <a:endParaRPr lang="en-US"/>
            </a:p>
          </p:txBody>
        </p:sp>
        <p:sp>
          <p:nvSpPr>
            <p:cNvPr id="47" name="Freeform: Shape 46">
              <a:extLst>
                <a:ext uri="{FF2B5EF4-FFF2-40B4-BE49-F238E27FC236}">
                  <a16:creationId xmlns:a16="http://schemas.microsoft.com/office/drawing/2014/main" id="{AF5BC80B-8D36-7990-2D02-D1BCF10E7612}"/>
                </a:ext>
              </a:extLst>
            </p:cNvPr>
            <p:cNvSpPr/>
            <p:nvPr/>
          </p:nvSpPr>
          <p:spPr>
            <a:xfrm>
              <a:off x="3879283" y="6735769"/>
              <a:ext cx="262077" cy="122957"/>
            </a:xfrm>
            <a:custGeom>
              <a:avLst/>
              <a:gdLst>
                <a:gd name="connsiteX0" fmla="*/ 261349 w 262077"/>
                <a:gd name="connsiteY0" fmla="*/ 95476 h 122957"/>
                <a:gd name="connsiteX1" fmla="*/ 213302 w 262077"/>
                <a:gd name="connsiteY1" fmla="*/ 71088 h 122957"/>
                <a:gd name="connsiteX2" fmla="*/ 162160 w 262077"/>
                <a:gd name="connsiteY2" fmla="*/ 45244 h 122957"/>
                <a:gd name="connsiteX3" fmla="*/ 133040 w 262077"/>
                <a:gd name="connsiteY3" fmla="*/ 53252 h 122957"/>
                <a:gd name="connsiteX4" fmla="*/ 96823 w 262077"/>
                <a:gd name="connsiteY4" fmla="*/ 117862 h 122957"/>
                <a:gd name="connsiteX5" fmla="*/ 93911 w 262077"/>
                <a:gd name="connsiteY5" fmla="*/ 122958 h 122957"/>
                <a:gd name="connsiteX6" fmla="*/ 82991 w 262077"/>
                <a:gd name="connsiteY6" fmla="*/ 104758 h 122957"/>
                <a:gd name="connsiteX7" fmla="*/ 61333 w 262077"/>
                <a:gd name="connsiteY7" fmla="*/ 55618 h 122957"/>
                <a:gd name="connsiteX8" fmla="*/ 2548 w 262077"/>
                <a:gd name="connsiteY8" fmla="*/ 6843 h 122957"/>
                <a:gd name="connsiteX9" fmla="*/ 0 w 262077"/>
                <a:gd name="connsiteY9" fmla="*/ 4113 h 122957"/>
                <a:gd name="connsiteX10" fmla="*/ 36764 w 262077"/>
                <a:gd name="connsiteY10" fmla="*/ 473 h 122957"/>
                <a:gd name="connsiteX11" fmla="*/ 183636 w 262077"/>
                <a:gd name="connsiteY11" fmla="*/ 109 h 122957"/>
                <a:gd name="connsiteX12" fmla="*/ 214030 w 262077"/>
                <a:gd name="connsiteY12" fmla="*/ 1565 h 122957"/>
                <a:gd name="connsiteX13" fmla="*/ 234959 w 262077"/>
                <a:gd name="connsiteY13" fmla="*/ 13395 h 122957"/>
                <a:gd name="connsiteX14" fmla="*/ 262077 w 262077"/>
                <a:gd name="connsiteY14" fmla="*/ 88560 h 122957"/>
                <a:gd name="connsiteX15" fmla="*/ 261895 w 262077"/>
                <a:gd name="connsiteY15" fmla="*/ 93110 h 122957"/>
                <a:gd name="connsiteX16" fmla="*/ 261349 w 262077"/>
                <a:gd name="connsiteY16" fmla="*/ 95476 h 1229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2077" h="122957">
                  <a:moveTo>
                    <a:pt x="261349" y="95476"/>
                  </a:moveTo>
                  <a:cubicBezTo>
                    <a:pt x="244969" y="87104"/>
                    <a:pt x="229135" y="79096"/>
                    <a:pt x="213302" y="71088"/>
                  </a:cubicBezTo>
                  <a:cubicBezTo>
                    <a:pt x="196194" y="62352"/>
                    <a:pt x="179268" y="53616"/>
                    <a:pt x="162160" y="45244"/>
                  </a:cubicBezTo>
                  <a:cubicBezTo>
                    <a:pt x="148692" y="38692"/>
                    <a:pt x="140684" y="40330"/>
                    <a:pt x="133040" y="53252"/>
                  </a:cubicBezTo>
                  <a:cubicBezTo>
                    <a:pt x="120483" y="74364"/>
                    <a:pt x="108835" y="96204"/>
                    <a:pt x="96823" y="117862"/>
                  </a:cubicBezTo>
                  <a:cubicBezTo>
                    <a:pt x="95913" y="119500"/>
                    <a:pt x="95003" y="121138"/>
                    <a:pt x="93911" y="122958"/>
                  </a:cubicBezTo>
                  <a:cubicBezTo>
                    <a:pt x="87541" y="118043"/>
                    <a:pt x="84993" y="111492"/>
                    <a:pt x="82991" y="104758"/>
                  </a:cubicBezTo>
                  <a:cubicBezTo>
                    <a:pt x="77895" y="87468"/>
                    <a:pt x="71889" y="70542"/>
                    <a:pt x="61333" y="55618"/>
                  </a:cubicBezTo>
                  <a:cubicBezTo>
                    <a:pt x="46227" y="33960"/>
                    <a:pt x="26754" y="17399"/>
                    <a:pt x="2548" y="6843"/>
                  </a:cubicBezTo>
                  <a:cubicBezTo>
                    <a:pt x="1638" y="6479"/>
                    <a:pt x="910" y="6115"/>
                    <a:pt x="0" y="4113"/>
                  </a:cubicBezTo>
                  <a:cubicBezTo>
                    <a:pt x="12194" y="2839"/>
                    <a:pt x="24570" y="473"/>
                    <a:pt x="36764" y="473"/>
                  </a:cubicBezTo>
                  <a:cubicBezTo>
                    <a:pt x="85721" y="-73"/>
                    <a:pt x="134678" y="-73"/>
                    <a:pt x="183636" y="109"/>
                  </a:cubicBezTo>
                  <a:cubicBezTo>
                    <a:pt x="193828" y="109"/>
                    <a:pt x="203838" y="655"/>
                    <a:pt x="214030" y="1565"/>
                  </a:cubicBezTo>
                  <a:cubicBezTo>
                    <a:pt x="222583" y="2293"/>
                    <a:pt x="230409" y="5933"/>
                    <a:pt x="234959" y="13395"/>
                  </a:cubicBezTo>
                  <a:cubicBezTo>
                    <a:pt x="249337" y="36508"/>
                    <a:pt x="260985" y="60532"/>
                    <a:pt x="262077" y="88560"/>
                  </a:cubicBezTo>
                  <a:cubicBezTo>
                    <a:pt x="262077" y="90016"/>
                    <a:pt x="262077" y="91654"/>
                    <a:pt x="261895" y="93110"/>
                  </a:cubicBezTo>
                  <a:cubicBezTo>
                    <a:pt x="261713" y="93474"/>
                    <a:pt x="261531" y="94020"/>
                    <a:pt x="261349" y="95476"/>
                  </a:cubicBezTo>
                  <a:close/>
                </a:path>
              </a:pathLst>
            </a:custGeom>
            <a:grpFill/>
            <a:ln w="1816" cap="flat">
              <a:noFill/>
              <a:prstDash val="solid"/>
              <a:miter/>
            </a:ln>
          </p:spPr>
          <p:txBody>
            <a:bodyPr rtlCol="0" anchor="ctr"/>
            <a:lstStyle/>
            <a:p>
              <a:endParaRPr lang="en-US"/>
            </a:p>
          </p:txBody>
        </p:sp>
      </p:grpSp>
      <p:pic>
        <p:nvPicPr>
          <p:cNvPr id="49" name="Graphic 48" descr="Teacher with solid fill">
            <a:extLst>
              <a:ext uri="{FF2B5EF4-FFF2-40B4-BE49-F238E27FC236}">
                <a16:creationId xmlns:a16="http://schemas.microsoft.com/office/drawing/2014/main" id="{60971A1E-2AEF-562F-8A92-D40F8AC6481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7107270" y="2301553"/>
            <a:ext cx="627268" cy="627268"/>
          </a:xfrm>
          <a:prstGeom prst="rect">
            <a:avLst/>
          </a:prstGeom>
        </p:spPr>
      </p:pic>
    </p:spTree>
    <p:extLst>
      <p:ext uri="{BB962C8B-B14F-4D97-AF65-F5344CB8AC3E}">
        <p14:creationId xmlns:p14="http://schemas.microsoft.com/office/powerpoint/2010/main" val="339323475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8015697-1F65-8423-D626-E1FFEE388EA5}"/>
              </a:ext>
            </a:extLst>
          </p:cNvPr>
          <p:cNvSpPr>
            <a:spLocks noGrp="1"/>
          </p:cNvSpPr>
          <p:nvPr>
            <p:ph type="body" sz="quarter" idx="10"/>
          </p:nvPr>
        </p:nvSpPr>
        <p:spPr/>
        <p:txBody>
          <a:bodyPr/>
          <a:lstStyle/>
          <a:p>
            <a:r>
              <a:rPr lang="en-GB" sz="4800"/>
              <a:t>Project Timeline</a:t>
            </a:r>
          </a:p>
        </p:txBody>
      </p:sp>
      <p:sp>
        <p:nvSpPr>
          <p:cNvPr id="222" name="Rectangle 221">
            <a:extLst>
              <a:ext uri="{FF2B5EF4-FFF2-40B4-BE49-F238E27FC236}">
                <a16:creationId xmlns:a16="http://schemas.microsoft.com/office/drawing/2014/main" id="{BFBB332B-AA74-D61C-E2F2-99DA94710D3D}"/>
              </a:ext>
            </a:extLst>
          </p:cNvPr>
          <p:cNvSpPr/>
          <p:nvPr/>
        </p:nvSpPr>
        <p:spPr>
          <a:xfrm>
            <a:off x="10860882" y="819086"/>
            <a:ext cx="1321594" cy="209863"/>
          </a:xfrm>
          <a:prstGeom prst="rect">
            <a:avLst/>
          </a:prstGeom>
          <a:solidFill>
            <a:schemeClr val="accent5">
              <a:lumMod val="20000"/>
              <a:lumOff val="80000"/>
            </a:schemeClr>
          </a:solidFill>
          <a:ln w="19050">
            <a:noFill/>
            <a:prstDash val="dash"/>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1000" dirty="0">
                <a:solidFill>
                  <a:schemeClr val="tx1">
                    <a:lumMod val="50000"/>
                    <a:lumOff val="50000"/>
                  </a:schemeClr>
                </a:solidFill>
                <a:cs typeface="Arial"/>
              </a:rPr>
              <a:t>As of 15.12.24</a:t>
            </a:r>
          </a:p>
        </p:txBody>
      </p:sp>
      <p:grpSp>
        <p:nvGrpSpPr>
          <p:cNvPr id="3" name="Group 2">
            <a:extLst>
              <a:ext uri="{FF2B5EF4-FFF2-40B4-BE49-F238E27FC236}">
                <a16:creationId xmlns:a16="http://schemas.microsoft.com/office/drawing/2014/main" id="{F4F141C7-CFF1-C173-E600-E8AE78544877}"/>
              </a:ext>
            </a:extLst>
          </p:cNvPr>
          <p:cNvGrpSpPr/>
          <p:nvPr/>
        </p:nvGrpSpPr>
        <p:grpSpPr>
          <a:xfrm>
            <a:off x="350264" y="1198441"/>
            <a:ext cx="11491473" cy="5334122"/>
            <a:chOff x="284163" y="1198441"/>
            <a:chExt cx="11491473" cy="5334122"/>
          </a:xfrm>
        </p:grpSpPr>
        <p:graphicFrame>
          <p:nvGraphicFramePr>
            <p:cNvPr id="67" name="Content Placeholder 131">
              <a:extLst>
                <a:ext uri="{FF2B5EF4-FFF2-40B4-BE49-F238E27FC236}">
                  <a16:creationId xmlns:a16="http://schemas.microsoft.com/office/drawing/2014/main" id="{0339584B-7A68-332B-82C1-E8AF798AE6C9}"/>
                </a:ext>
              </a:extLst>
            </p:cNvPr>
            <p:cNvGraphicFramePr>
              <a:graphicFrameLocks/>
            </p:cNvGraphicFramePr>
            <p:nvPr>
              <p:extLst>
                <p:ext uri="{D42A27DB-BD31-4B8C-83A1-F6EECF244321}">
                  <p14:modId xmlns:p14="http://schemas.microsoft.com/office/powerpoint/2010/main" val="2427783502"/>
                </p:ext>
              </p:extLst>
            </p:nvPr>
          </p:nvGraphicFramePr>
          <p:xfrm>
            <a:off x="284163" y="1198441"/>
            <a:ext cx="11491473" cy="5127654"/>
          </p:xfrm>
          <a:graphic>
            <a:graphicData uri="http://schemas.openxmlformats.org/drawingml/2006/table">
              <a:tbl>
                <a:tblPr firstRow="1" bandRow="1">
                  <a:tableStyleId>{00A15C55-8517-42AA-B614-E9B94910E393}</a:tableStyleId>
                </a:tblPr>
                <a:tblGrid>
                  <a:gridCol w="1091214">
                    <a:extLst>
                      <a:ext uri="{9D8B030D-6E8A-4147-A177-3AD203B41FA5}">
                        <a16:colId xmlns:a16="http://schemas.microsoft.com/office/drawing/2014/main" val="2503263470"/>
                      </a:ext>
                    </a:extLst>
                  </a:gridCol>
                  <a:gridCol w="603209">
                    <a:extLst>
                      <a:ext uri="{9D8B030D-6E8A-4147-A177-3AD203B41FA5}">
                        <a16:colId xmlns:a16="http://schemas.microsoft.com/office/drawing/2014/main" val="2960410586"/>
                      </a:ext>
                    </a:extLst>
                  </a:gridCol>
                  <a:gridCol w="564810">
                    <a:extLst>
                      <a:ext uri="{9D8B030D-6E8A-4147-A177-3AD203B41FA5}">
                        <a16:colId xmlns:a16="http://schemas.microsoft.com/office/drawing/2014/main" val="2285558758"/>
                      </a:ext>
                    </a:extLst>
                  </a:gridCol>
                  <a:gridCol w="564810">
                    <a:extLst>
                      <a:ext uri="{9D8B030D-6E8A-4147-A177-3AD203B41FA5}">
                        <a16:colId xmlns:a16="http://schemas.microsoft.com/office/drawing/2014/main" val="2119601143"/>
                      </a:ext>
                    </a:extLst>
                  </a:gridCol>
                  <a:gridCol w="564810">
                    <a:extLst>
                      <a:ext uri="{9D8B030D-6E8A-4147-A177-3AD203B41FA5}">
                        <a16:colId xmlns:a16="http://schemas.microsoft.com/office/drawing/2014/main" val="2826879916"/>
                      </a:ext>
                    </a:extLst>
                  </a:gridCol>
                  <a:gridCol w="564810">
                    <a:extLst>
                      <a:ext uri="{9D8B030D-6E8A-4147-A177-3AD203B41FA5}">
                        <a16:colId xmlns:a16="http://schemas.microsoft.com/office/drawing/2014/main" val="277262586"/>
                      </a:ext>
                    </a:extLst>
                  </a:gridCol>
                  <a:gridCol w="656050">
                    <a:extLst>
                      <a:ext uri="{9D8B030D-6E8A-4147-A177-3AD203B41FA5}">
                        <a16:colId xmlns:a16="http://schemas.microsoft.com/office/drawing/2014/main" val="1552224178"/>
                      </a:ext>
                    </a:extLst>
                  </a:gridCol>
                  <a:gridCol w="564810">
                    <a:extLst>
                      <a:ext uri="{9D8B030D-6E8A-4147-A177-3AD203B41FA5}">
                        <a16:colId xmlns:a16="http://schemas.microsoft.com/office/drawing/2014/main" val="1592573609"/>
                      </a:ext>
                    </a:extLst>
                  </a:gridCol>
                  <a:gridCol w="564810">
                    <a:extLst>
                      <a:ext uri="{9D8B030D-6E8A-4147-A177-3AD203B41FA5}">
                        <a16:colId xmlns:a16="http://schemas.microsoft.com/office/drawing/2014/main" val="58861949"/>
                      </a:ext>
                    </a:extLst>
                  </a:gridCol>
                  <a:gridCol w="564810">
                    <a:extLst>
                      <a:ext uri="{9D8B030D-6E8A-4147-A177-3AD203B41FA5}">
                        <a16:colId xmlns:a16="http://schemas.microsoft.com/office/drawing/2014/main" val="3102806976"/>
                      </a:ext>
                    </a:extLst>
                  </a:gridCol>
                  <a:gridCol w="564810">
                    <a:extLst>
                      <a:ext uri="{9D8B030D-6E8A-4147-A177-3AD203B41FA5}">
                        <a16:colId xmlns:a16="http://schemas.microsoft.com/office/drawing/2014/main" val="1103979768"/>
                      </a:ext>
                    </a:extLst>
                  </a:gridCol>
                  <a:gridCol w="564810">
                    <a:extLst>
                      <a:ext uri="{9D8B030D-6E8A-4147-A177-3AD203B41FA5}">
                        <a16:colId xmlns:a16="http://schemas.microsoft.com/office/drawing/2014/main" val="2005440442"/>
                      </a:ext>
                    </a:extLst>
                  </a:gridCol>
                  <a:gridCol w="668850">
                    <a:extLst>
                      <a:ext uri="{9D8B030D-6E8A-4147-A177-3AD203B41FA5}">
                        <a16:colId xmlns:a16="http://schemas.microsoft.com/office/drawing/2014/main" val="4092527857"/>
                      </a:ext>
                    </a:extLst>
                  </a:gridCol>
                  <a:gridCol w="564810">
                    <a:extLst>
                      <a:ext uri="{9D8B030D-6E8A-4147-A177-3AD203B41FA5}">
                        <a16:colId xmlns:a16="http://schemas.microsoft.com/office/drawing/2014/main" val="1301753804"/>
                      </a:ext>
                    </a:extLst>
                  </a:gridCol>
                  <a:gridCol w="564810">
                    <a:extLst>
                      <a:ext uri="{9D8B030D-6E8A-4147-A177-3AD203B41FA5}">
                        <a16:colId xmlns:a16="http://schemas.microsoft.com/office/drawing/2014/main" val="3939121520"/>
                      </a:ext>
                    </a:extLst>
                  </a:gridCol>
                  <a:gridCol w="564810">
                    <a:extLst>
                      <a:ext uri="{9D8B030D-6E8A-4147-A177-3AD203B41FA5}">
                        <a16:colId xmlns:a16="http://schemas.microsoft.com/office/drawing/2014/main" val="1652629653"/>
                      </a:ext>
                    </a:extLst>
                  </a:gridCol>
                  <a:gridCol w="564810">
                    <a:extLst>
                      <a:ext uri="{9D8B030D-6E8A-4147-A177-3AD203B41FA5}">
                        <a16:colId xmlns:a16="http://schemas.microsoft.com/office/drawing/2014/main" val="2612645380"/>
                      </a:ext>
                    </a:extLst>
                  </a:gridCol>
                  <a:gridCol w="564810">
                    <a:extLst>
                      <a:ext uri="{9D8B030D-6E8A-4147-A177-3AD203B41FA5}">
                        <a16:colId xmlns:a16="http://schemas.microsoft.com/office/drawing/2014/main" val="2629279026"/>
                      </a:ext>
                    </a:extLst>
                  </a:gridCol>
                  <a:gridCol w="564810">
                    <a:extLst>
                      <a:ext uri="{9D8B030D-6E8A-4147-A177-3AD203B41FA5}">
                        <a16:colId xmlns:a16="http://schemas.microsoft.com/office/drawing/2014/main" val="993356321"/>
                      </a:ext>
                    </a:extLst>
                  </a:gridCol>
                </a:tblGrid>
                <a:tr h="353631">
                  <a:tc rowSpan="2">
                    <a:txBody>
                      <a:bodyPr/>
                      <a:lstStyle/>
                      <a:p>
                        <a:pPr algn="ctr"/>
                        <a:r>
                          <a:rPr lang="de-DE" sz="900">
                            <a:solidFill>
                              <a:schemeClr val="bg1"/>
                            </a:solidFill>
                            <a:latin typeface="Tajawal" panose="020B0604020202020204" charset="-78"/>
                            <a:cs typeface="Tajawal" panose="020B0604020202020204" charset="-78"/>
                          </a:rPr>
                          <a:t>Management</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75000"/>
                          <a:lumOff val="25000"/>
                        </a:schemeClr>
                      </a:solidFill>
                    </a:tcPr>
                  </a:tc>
                  <a:tc gridSpan="2">
                    <a:txBody>
                      <a:bodyPr/>
                      <a:lstStyle/>
                      <a:p>
                        <a:pPr algn="ctr"/>
                        <a:r>
                          <a:rPr lang="de-DE" sz="1000" b="1" i="0">
                            <a:solidFill>
                              <a:schemeClr val="bg1"/>
                            </a:solidFill>
                            <a:latin typeface="+mj-lt"/>
                          </a:rPr>
                          <a:t>2024</a:t>
                        </a:r>
                      </a:p>
                    </a:txBody>
                    <a:tcPr anchor="ctr">
                      <a:lnL w="38100"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GB" sz="1000" b="1" i="0">
                          <a:solidFill>
                            <a:schemeClr val="bg1"/>
                          </a:solidFill>
                          <a:latin typeface="+mj-lt"/>
                        </a:endParaRPr>
                      </a:p>
                    </a:txBody>
                    <a:tcPr anchor="ctr">
                      <a:lnL w="19050" cap="flat" cmpd="sng" algn="ctr">
                        <a:solidFill>
                          <a:schemeClr val="bg1">
                            <a:lumMod val="65000"/>
                          </a:schemeClr>
                        </a:solidFill>
                        <a:prstDash val="sysDash"/>
                        <a:round/>
                        <a:headEnd type="none" w="med" len="med"/>
                        <a:tailEnd type="none" w="med" len="med"/>
                      </a:lnL>
                      <a:lnR w="19050" cap="flat" cmpd="sng" algn="ctr">
                        <a:solidFill>
                          <a:schemeClr val="bg1">
                            <a:lumMod val="65000"/>
                          </a:schemeClr>
                        </a:solidFill>
                        <a:prstDash val="sysDash"/>
                        <a:round/>
                        <a:headEnd type="none" w="med" len="med"/>
                        <a:tailEnd type="none" w="med" len="med"/>
                      </a:lnR>
                      <a:lnB w="38100" cap="flat" cmpd="sng" algn="ctr">
                        <a:solidFill>
                          <a:schemeClr val="bg1">
                            <a:lumMod val="85000"/>
                          </a:schemeClr>
                        </a:solidFill>
                        <a:prstDash val="solid"/>
                        <a:round/>
                        <a:headEnd type="none" w="med" len="med"/>
                        <a:tailEnd type="none" w="med" len="med"/>
                      </a:lnB>
                      <a:solidFill>
                        <a:schemeClr val="accent1"/>
                      </a:solidFill>
                    </a:tcPr>
                  </a:tc>
                  <a:tc gridSpan="12">
                    <a:txBody>
                      <a:bodyPr/>
                      <a:lstStyle/>
                      <a:p>
                        <a:pPr algn="ctr"/>
                        <a:r>
                          <a:rPr lang="en-GB" sz="1000" b="1" i="0">
                            <a:solidFill>
                              <a:schemeClr val="bg1"/>
                            </a:solidFill>
                            <a:latin typeface="+mj-lt"/>
                          </a:rPr>
                          <a:t>2025</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en-GB" sz="1000" b="1" i="0">
                          <a:solidFill>
                            <a:schemeClr val="bg1"/>
                          </a:solidFill>
                          <a:latin typeface="+mj-lt"/>
                        </a:endParaRPr>
                      </a:p>
                    </a:txBody>
                    <a:tcPr anchor="ctr">
                      <a:lnL w="19050" cap="flat" cmpd="sng" algn="ctr">
                        <a:solidFill>
                          <a:schemeClr val="bg1">
                            <a:lumMod val="65000"/>
                          </a:schemeClr>
                        </a:solidFill>
                        <a:prstDash val="sysDash"/>
                        <a:round/>
                        <a:headEnd type="none" w="med" len="med"/>
                        <a:tailEnd type="none" w="med" len="med"/>
                      </a:lnL>
                      <a:lnR w="19050" cap="flat" cmpd="sng" algn="ctr">
                        <a:solidFill>
                          <a:schemeClr val="bg1">
                            <a:lumMod val="65000"/>
                          </a:schemeClr>
                        </a:solidFill>
                        <a:prstDash val="sysDash"/>
                        <a:round/>
                        <a:headEnd type="none" w="med" len="med"/>
                        <a:tailEnd type="none" w="med" len="med"/>
                      </a:lnR>
                      <a:lnB w="38100" cap="flat" cmpd="sng" algn="ctr">
                        <a:solidFill>
                          <a:schemeClr val="bg1">
                            <a:lumMod val="85000"/>
                          </a:schemeClr>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R w="19050" cap="flat" cmpd="sng" algn="ctr">
                        <a:solidFill>
                          <a:schemeClr val="bg1">
                            <a:lumMod val="65000"/>
                          </a:schemeClr>
                        </a:solidFill>
                        <a:prstDash val="sysDash"/>
                        <a:round/>
                        <a:headEnd type="none" w="med" len="med"/>
                        <a:tailEnd type="none" w="med" len="med"/>
                      </a:lnR>
                      <a:lnB w="12700" cap="flat" cmpd="sng" algn="ctr">
                        <a:solidFill>
                          <a:schemeClr val="tx2"/>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gridSpan="4">
                    <a:txBody>
                      <a:bodyPr/>
                      <a:lstStyle/>
                      <a:p>
                        <a:pPr algn="ctr"/>
                        <a:r>
                          <a:rPr lang="de-DE" sz="1000" b="1" i="0">
                            <a:solidFill>
                              <a:schemeClr val="bg1"/>
                            </a:solidFill>
                            <a:latin typeface="+mj-lt"/>
                          </a:rPr>
                          <a:t>2026</a:t>
                        </a: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tc hMerge="1">
                    <a:txBody>
                      <a:bodyPr/>
                      <a:lstStyle/>
                      <a:p>
                        <a:pPr algn="ctr"/>
                        <a:endParaRPr lang="de-DE" sz="1000" b="1" i="0">
                          <a:solidFill>
                            <a:schemeClr val="bg1"/>
                          </a:solidFill>
                          <a:latin typeface="+mj-lt"/>
                        </a:endParaRPr>
                      </a:p>
                    </a:txBody>
                    <a:tcPr anchor="ctr">
                      <a:lnL w="28575" cap="flat" cmpd="sng" algn="ctr">
                        <a:solidFill>
                          <a:schemeClr val="bg1"/>
                        </a:solidFill>
                        <a:prstDash val="solid"/>
                        <a:round/>
                        <a:headEnd type="none" w="med" len="med"/>
                        <a:tailEnd type="none" w="med" len="med"/>
                      </a:lnL>
                      <a:lnR w="28575" cap="flat" cmpd="sng" algn="ctr">
                        <a:solidFill>
                          <a:schemeClr val="bg1"/>
                        </a:solid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1485406038"/>
                    </a:ext>
                  </a:extLst>
                </a:tr>
                <a:tr h="530447">
                  <a:tc vMerge="1">
                    <a:txBody>
                      <a:bodyPr/>
                      <a:lstStyle/>
                      <a:p>
                        <a:endParaRPr lang="de-DE"/>
                      </a:p>
                    </a:txBody>
                    <a:tcPr/>
                  </a:tc>
                  <a:tc>
                    <a:txBody>
                      <a:bodyPr/>
                      <a:lstStyle/>
                      <a:p>
                        <a:pPr lvl="0" algn="ctr">
                          <a:buNone/>
                        </a:pPr>
                        <a:r>
                          <a:rPr lang="de-DE" sz="900" b="0" i="0" u="none" strike="noStrike" noProof="0">
                            <a:solidFill>
                              <a:schemeClr val="bg1"/>
                            </a:solidFill>
                          </a:rPr>
                          <a:t>Nov 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err="1">
                            <a:solidFill>
                              <a:schemeClr val="bg1"/>
                            </a:solidFill>
                          </a:rPr>
                          <a:t>Dec</a:t>
                        </a:r>
                        <a:r>
                          <a:rPr lang="de-DE" sz="900" b="0" i="0" u="none" strike="noStrike" noProof="0">
                            <a:solidFill>
                              <a:schemeClr val="bg1"/>
                            </a:solidFill>
                          </a:rPr>
                          <a:t> 24</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Jan 25</a:t>
                        </a:r>
                        <a:endParaRPr lang="de-DE" sz="900" b="0" i="0">
                          <a:solidFill>
                            <a:schemeClr val="bg1"/>
                          </a:solidFill>
                          <a:latin typeface="Tajawal" panose="020B0604020202020204" charset="-78"/>
                          <a:cs typeface="Tajawal" panose="020B0604020202020204" charset="-78"/>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Feb 25</a:t>
                        </a:r>
                        <a:endParaRPr lang="de-DE" sz="900" i="0">
                          <a:solidFill>
                            <a:schemeClr val="bg1"/>
                          </a:solidFill>
                          <a:latin typeface="Tajawal" panose="020B0604020202020204" charset="-78"/>
                          <a:cs typeface="Tajaw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Mar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Apr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marL="0" lvl="0" algn="ctr" defTabSz="914400" rtl="0" eaLnBrk="1" latinLnBrk="0" hangingPunct="1">
                          <a:buNone/>
                        </a:pPr>
                        <a:r>
                          <a:rPr lang="de-DE" sz="900" b="0" i="0" u="none" strike="noStrike" kern="1200" noProof="0">
                            <a:solidFill>
                              <a:schemeClr val="bg1"/>
                            </a:solidFill>
                            <a:latin typeface="+mn-lt"/>
                            <a:ea typeface="+mn-ea"/>
                            <a:cs typeface="+mn-cs"/>
                          </a:rPr>
                          <a:t>May 25</a:t>
                        </a:r>
                        <a:endParaRPr lang="en-US" sz="900" b="0" i="0" u="none" strike="noStrike" kern="1200">
                          <a:solidFill>
                            <a:schemeClr val="bg1"/>
                          </a:solidFill>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marL="0" lvl="0" algn="ctr" defTabSz="914400" rtl="0" eaLnBrk="1" latinLnBrk="0" hangingPunct="1">
                          <a:buNone/>
                        </a:pPr>
                        <a:r>
                          <a:rPr lang="de-DE" sz="900" b="0" i="0" u="none" strike="noStrike" kern="1200" noProof="0">
                            <a:solidFill>
                              <a:schemeClr val="bg1"/>
                            </a:solidFill>
                            <a:latin typeface="+mn-lt"/>
                            <a:ea typeface="+mn-ea"/>
                            <a:cs typeface="+mn-cs"/>
                          </a:rPr>
                          <a:t>Jun 25</a:t>
                        </a:r>
                        <a:endParaRPr lang="en-US" sz="900" b="0" i="0" u="none" strike="noStrike" kern="1200">
                          <a:solidFill>
                            <a:schemeClr val="bg1"/>
                          </a:solidFill>
                          <a:latin typeface="+mn-lt"/>
                          <a:ea typeface="+mn-ea"/>
                          <a:cs typeface="+mn-cs"/>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Jul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Aug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Sep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err="1">
                            <a:solidFill>
                              <a:schemeClr val="bg1"/>
                            </a:solidFill>
                          </a:rPr>
                          <a:t>Oct</a:t>
                        </a:r>
                        <a:r>
                          <a:rPr lang="de-DE" sz="900" b="0" i="0" u="none" strike="noStrike" noProof="0">
                            <a:solidFill>
                              <a:schemeClr val="bg1"/>
                            </a:solidFill>
                          </a:rPr>
                          <a:t>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rPr>
                          <a:t>Nov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err="1">
                            <a:solidFill>
                              <a:schemeClr val="bg1"/>
                            </a:solidFill>
                          </a:rPr>
                          <a:t>Dec</a:t>
                        </a:r>
                        <a:r>
                          <a:rPr lang="de-DE" sz="900" b="0" i="0" u="none" strike="noStrike" noProof="0">
                            <a:solidFill>
                              <a:schemeClr val="bg1"/>
                            </a:solidFill>
                          </a:rPr>
                          <a:t> 25</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lnSpc>
                            <a:spcPct val="100000"/>
                          </a:lnSpc>
                          <a:spcBef>
                            <a:spcPts val="0"/>
                          </a:spcBef>
                          <a:spcAft>
                            <a:spcPts val="0"/>
                          </a:spcAft>
                          <a:buNone/>
                        </a:pPr>
                        <a:r>
                          <a:rPr lang="de-DE" sz="900" b="0" i="0" u="none" strike="noStrike" noProof="0">
                            <a:solidFill>
                              <a:schemeClr val="bg1"/>
                            </a:solidFill>
                            <a:latin typeface="Arial"/>
                          </a:rPr>
                          <a:t>Jan 26</a:t>
                        </a:r>
                        <a:endParaRPr lang="de-DE" sz="900" b="0" i="0" u="none" strike="noStrike" noProof="0">
                          <a:solidFill>
                            <a:srgbClr val="000000"/>
                          </a:solidFill>
                          <a:latin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lnSpc>
                            <a:spcPct val="100000"/>
                          </a:lnSpc>
                          <a:spcBef>
                            <a:spcPts val="0"/>
                          </a:spcBef>
                          <a:spcAft>
                            <a:spcPts val="0"/>
                          </a:spcAft>
                          <a:buNone/>
                        </a:pPr>
                        <a:r>
                          <a:rPr lang="de-DE" sz="900" b="0" i="0" u="none" strike="noStrike" noProof="0">
                            <a:solidFill>
                              <a:schemeClr val="bg1"/>
                            </a:solidFill>
                            <a:latin typeface="Arial"/>
                          </a:rPr>
                          <a:t>Feb 26</a:t>
                        </a:r>
                        <a:endParaRPr lang="de-DE" sz="900" b="0" i="0" u="none" strike="noStrike" noProof="0">
                          <a:solidFill>
                            <a:srgbClr val="000000"/>
                          </a:solidFill>
                          <a:latin typeface="Arial"/>
                        </a:endParaRP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lvl="0" algn="ctr">
                          <a:buNone/>
                        </a:pPr>
                        <a:r>
                          <a:rPr lang="de-DE" sz="900" b="0" i="0" u="none" strike="noStrike" noProof="0">
                            <a:solidFill>
                              <a:schemeClr val="bg1"/>
                            </a:solidFill>
                            <a:latin typeface="Arial"/>
                          </a:rPr>
                          <a:t>Mar 2</a:t>
                        </a:r>
                        <a:endParaRPr lang="en-US"/>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tc>
                    <a:txBody>
                      <a:bodyPr/>
                      <a:lstStyle/>
                      <a:p>
                        <a:pPr algn="ctr"/>
                        <a:r>
                          <a:rPr lang="de-DE" sz="900" i="0">
                            <a:solidFill>
                              <a:schemeClr val="bg1"/>
                            </a:solidFill>
                            <a:latin typeface="Tajawal" panose="020B0604020202020204" charset="-78"/>
                            <a:cs typeface="Tajawal" panose="020B0604020202020204" charset="-78"/>
                          </a:rPr>
                          <a:t>Year 26</a:t>
                        </a:r>
                      </a:p>
                    </a:txBody>
                    <a:tcPr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tx1">
                          <a:lumMod val="50000"/>
                          <a:lumOff val="50000"/>
                        </a:schemeClr>
                      </a:solidFill>
                    </a:tcPr>
                  </a:tc>
                  <a:extLst>
                    <a:ext uri="{0D108BD9-81ED-4DB2-BD59-A6C34878D82A}">
                      <a16:rowId xmlns:a16="http://schemas.microsoft.com/office/drawing/2014/main" val="1141469183"/>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i="0" u="none" strike="noStrike" cap="none">
                            <a:solidFill>
                              <a:schemeClr val="bg1"/>
                            </a:solidFill>
                            <a:latin typeface="Tajawal" panose="020B0604020202020204" charset="-78"/>
                            <a:ea typeface="+mn-ea"/>
                            <a:cs typeface="Tajawal" panose="020B0604020202020204" charset="-78"/>
                            <a:sym typeface="Arial"/>
                          </a:rPr>
                          <a:t>Project Management</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38100" cap="flat" cmpd="sng" algn="ctr">
                        <a:solidFill>
                          <a:schemeClr val="bg1"/>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4134989631"/>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i="0" u="none" strike="noStrike" cap="none">
                            <a:solidFill>
                              <a:schemeClr val="bg1"/>
                            </a:solidFill>
                            <a:latin typeface="Tajawal" panose="020B0604020202020204" charset="-78"/>
                            <a:ea typeface="+mn-ea"/>
                            <a:cs typeface="Tajawal" panose="020B0604020202020204" charset="-78"/>
                            <a:sym typeface="Arial"/>
                          </a:rPr>
                          <a:t>Physical Setup</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744171432"/>
                    </a:ext>
                  </a:extLst>
                </a:tr>
                <a:tr h="530447">
                  <a:tc>
                    <a:txBody>
                      <a:bodyPr/>
                      <a:lstStyle/>
                      <a:p>
                        <a:pPr algn="ctr"/>
                        <a:r>
                          <a:rPr lang="de-DE" sz="900" b="1" dirty="0">
                            <a:solidFill>
                              <a:schemeClr val="bg1"/>
                            </a:solidFill>
                            <a:latin typeface="Tajawal" panose="020B0604020202020204" charset="-78"/>
                            <a:cs typeface="Tajawal" panose="020B0604020202020204" charset="-78"/>
                          </a:rPr>
                          <a:t>DL Curriculum</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2169419186"/>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baseline="0">
                            <a:solidFill>
                              <a:schemeClr val="bg1"/>
                            </a:solidFill>
                            <a:latin typeface="Tajawal" panose="020B0604020202020204" charset="-78"/>
                            <a:cs typeface="Tajawal" panose="020B0604020202020204" charset="-78"/>
                          </a:rPr>
                          <a:t>Teachers</a:t>
                        </a:r>
                        <a:br>
                          <a:rPr lang="de-DE" sz="900" b="1" baseline="0">
                            <a:solidFill>
                              <a:schemeClr val="bg1"/>
                            </a:solidFill>
                            <a:latin typeface="Tajawal" panose="020B0604020202020204" charset="-78"/>
                            <a:cs typeface="Tajawal" panose="020B0604020202020204" charset="-78"/>
                          </a:rPr>
                        </a:br>
                        <a:r>
                          <a:rPr lang="de-DE" sz="900" b="1" baseline="0">
                            <a:solidFill>
                              <a:schemeClr val="bg1"/>
                            </a:solidFill>
                            <a:latin typeface="Tajawal" panose="020B0604020202020204" charset="-78"/>
                            <a:cs typeface="Tajawal" panose="020B0604020202020204" charset="-78"/>
                          </a:rPr>
                          <a:t>+</a:t>
                        </a:r>
                        <a:br>
                          <a:rPr lang="de-DE" sz="900" b="1" baseline="0">
                            <a:solidFill>
                              <a:schemeClr val="bg1"/>
                            </a:solidFill>
                            <a:latin typeface="Tajawal" panose="020B0604020202020204" charset="-78"/>
                            <a:cs typeface="Tajawal" panose="020B0604020202020204" charset="-78"/>
                          </a:rPr>
                        </a:br>
                        <a:r>
                          <a:rPr lang="de-DE" sz="900" b="1" baseline="0">
                            <a:solidFill>
                              <a:schemeClr val="bg1"/>
                            </a:solidFill>
                            <a:latin typeface="Tajawal" panose="020B0604020202020204" charset="-78"/>
                            <a:cs typeface="Tajawal" panose="020B0604020202020204" charset="-78"/>
                          </a:rPr>
                          <a:t>Volunteer</a:t>
                        </a:r>
                        <a:endParaRPr lang="de-DE" sz="900" b="1">
                          <a:solidFill>
                            <a:schemeClr val="bg1"/>
                          </a:solidFill>
                          <a:latin typeface="Tajawal" panose="020B0604020202020204" charset="-78"/>
                          <a:cs typeface="Tajawal" panose="020B0604020202020204" charset="-78"/>
                        </a:endParaRP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931815751"/>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a:solidFill>
                              <a:schemeClr val="bg1"/>
                            </a:solidFill>
                            <a:latin typeface="Tajawal" panose="020B0604020202020204" charset="-78"/>
                            <a:cs typeface="Tajawal" panose="020B0604020202020204" charset="-78"/>
                          </a:rPr>
                          <a:t>Students</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557867468"/>
                    </a:ext>
                  </a:extLst>
                </a:tr>
                <a:tr h="530447">
                  <a:tc>
                    <a:txBody>
                      <a:bodyPr/>
                      <a:lstStyle/>
                      <a:p>
                        <a:pPr algn="ctr"/>
                        <a:r>
                          <a:rPr lang="de-DE" sz="900" b="1">
                            <a:solidFill>
                              <a:schemeClr val="bg1"/>
                            </a:solidFill>
                            <a:latin typeface="Tajawal" panose="020B0604020202020204" charset="-78"/>
                            <a:cs typeface="Tajawal" panose="020B0604020202020204" charset="-78"/>
                          </a:rPr>
                          <a:t>Parents</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1918324009"/>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a:solidFill>
                              <a:schemeClr val="bg1"/>
                            </a:solidFill>
                            <a:latin typeface="Tajawal" panose="020B0604020202020204" charset="-78"/>
                            <a:cs typeface="Tajawal" panose="020B0604020202020204" charset="-78"/>
                          </a:rPr>
                          <a:t>Alumni</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3608040304"/>
                    </a:ext>
                  </a:extLst>
                </a:tr>
                <a:tr h="530447">
                  <a:tc>
                    <a:txBody>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de-DE" sz="900" b="1">
                            <a:solidFill>
                              <a:schemeClr val="bg1"/>
                            </a:solidFill>
                            <a:latin typeface="Tajawal" panose="020B0604020202020204" charset="-78"/>
                            <a:cs typeface="Tajawal" panose="020B0604020202020204" charset="-78"/>
                          </a:rPr>
                          <a:t>Community</a:t>
                        </a:r>
                      </a:p>
                    </a:txBody>
                    <a:tcPr marL="108000" marR="72000" anchor="ctr">
                      <a:lnL w="38100" cap="flat" cmpd="sng" algn="ctr">
                        <a:solidFill>
                          <a:schemeClr val="bg1"/>
                        </a:solidFill>
                        <a:prstDash val="solid"/>
                        <a:round/>
                        <a:headEnd type="none" w="med" len="med"/>
                        <a:tailEnd type="none" w="med" len="med"/>
                      </a:lnL>
                      <a:lnR w="381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lumMod val="75000"/>
                          <a:lumOff val="25000"/>
                        </a:schemeClr>
                      </a:solidFill>
                    </a:tcPr>
                  </a:tc>
                  <a:tc>
                    <a:txBody>
                      <a:bodyPr/>
                      <a:lstStyle/>
                      <a:p>
                        <a:endParaRPr lang="de-DE" sz="900" b="1">
                          <a:solidFill>
                            <a:schemeClr val="bg2"/>
                          </a:solidFill>
                          <a:latin typeface="Tajawal" panose="020B0604020202020204" charset="-78"/>
                          <a:cs typeface="Tajawal" panose="020B0604020202020204" charset="-78"/>
                        </a:endParaRPr>
                      </a:p>
                    </a:txBody>
                    <a:tcPr>
                      <a:lnL w="381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12700" cmpd="sng">
                        <a:noFill/>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tc>
                    <a:txBody>
                      <a:bodyPr/>
                      <a:lstStyle/>
                      <a:p>
                        <a:endParaRPr lang="de-DE" sz="90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lumMod val="95000"/>
                        </a:schemeClr>
                      </a:solidFill>
                    </a:tcPr>
                  </a:tc>
                  <a:tc>
                    <a:txBody>
                      <a:bodyPr/>
                      <a:lstStyle/>
                      <a:p>
                        <a:endParaRPr lang="de-DE" sz="900" dirty="0">
                          <a:latin typeface="Tajawal" panose="020B0604020202020204" charset="-78"/>
                          <a:cs typeface="Tajawal" panose="020B0604020202020204" charset="-78"/>
                        </a:endParaRPr>
                      </a:p>
                    </a:txBody>
                    <a:tcPr>
                      <a:lnL w="9525" cap="flat" cmpd="sng" algn="ctr">
                        <a:noFill/>
                        <a:prstDash val="solid"/>
                        <a:round/>
                        <a:headEnd type="none" w="med" len="med"/>
                        <a:tailEnd type="none" w="med" len="med"/>
                      </a:lnL>
                      <a:lnR w="9525" cap="flat" cmpd="sng" algn="ctr">
                        <a:noFill/>
                        <a:prstDash val="solid"/>
                        <a:round/>
                        <a:headEnd type="none" w="med" len="med"/>
                        <a:tailEnd type="none" w="med" len="med"/>
                      </a:lnR>
                      <a:lnT w="6350" cap="flat" cmpd="sng" algn="ctr">
                        <a:solidFill>
                          <a:schemeClr val="accent5"/>
                        </a:solidFill>
                        <a:prstDash val="solid"/>
                        <a:round/>
                        <a:headEnd type="none" w="med" len="med"/>
                        <a:tailEnd type="none" w="med" len="med"/>
                      </a:lnT>
                      <a:lnB w="6350" cap="flat" cmpd="sng" algn="ctr">
                        <a:solidFill>
                          <a:schemeClr val="accent5"/>
                        </a:solidFill>
                        <a:prstDash val="solid"/>
                        <a:round/>
                        <a:headEnd type="none" w="med" len="med"/>
                        <a:tailEnd type="none" w="med" len="med"/>
                      </a:lnB>
                      <a:solidFill>
                        <a:schemeClr val="bg1"/>
                      </a:solidFill>
                    </a:tcPr>
                  </a:tc>
                  <a:extLst>
                    <a:ext uri="{0D108BD9-81ED-4DB2-BD59-A6C34878D82A}">
                      <a16:rowId xmlns:a16="http://schemas.microsoft.com/office/drawing/2014/main" val="2048496787"/>
                    </a:ext>
                  </a:extLst>
                </a:tr>
              </a:tbl>
            </a:graphicData>
          </a:graphic>
        </p:graphicFrame>
        <p:sp>
          <p:nvSpPr>
            <p:cNvPr id="102" name="Chevron 25">
              <a:extLst>
                <a:ext uri="{FF2B5EF4-FFF2-40B4-BE49-F238E27FC236}">
                  <a16:creationId xmlns:a16="http://schemas.microsoft.com/office/drawing/2014/main" id="{976FE40A-B5C2-A399-4736-2E2C7A555CF9}"/>
                </a:ext>
              </a:extLst>
            </p:cNvPr>
            <p:cNvSpPr/>
            <p:nvPr/>
          </p:nvSpPr>
          <p:spPr bwMode="gray">
            <a:xfrm>
              <a:off x="7277861" y="2726263"/>
              <a:ext cx="4361963" cy="278681"/>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Technical support</a:t>
              </a:r>
            </a:p>
          </p:txBody>
        </p:sp>
        <p:sp>
          <p:nvSpPr>
            <p:cNvPr id="103" name="Chevron 25">
              <a:extLst>
                <a:ext uri="{FF2B5EF4-FFF2-40B4-BE49-F238E27FC236}">
                  <a16:creationId xmlns:a16="http://schemas.microsoft.com/office/drawing/2014/main" id="{0FF2B42C-030B-CFA8-DD9C-71F37BD94C66}"/>
                </a:ext>
              </a:extLst>
            </p:cNvPr>
            <p:cNvSpPr/>
            <p:nvPr/>
          </p:nvSpPr>
          <p:spPr bwMode="gray">
            <a:xfrm>
              <a:off x="3133572" y="2910867"/>
              <a:ext cx="2801198" cy="139341"/>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Room creation</a:t>
              </a:r>
            </a:p>
          </p:txBody>
        </p:sp>
        <p:grpSp>
          <p:nvGrpSpPr>
            <p:cNvPr id="36" name="Group 35">
              <a:extLst>
                <a:ext uri="{FF2B5EF4-FFF2-40B4-BE49-F238E27FC236}">
                  <a16:creationId xmlns:a16="http://schemas.microsoft.com/office/drawing/2014/main" id="{38237C19-674D-9B7A-AEF2-C33DD9DE48FC}"/>
                </a:ext>
              </a:extLst>
            </p:cNvPr>
            <p:cNvGrpSpPr/>
            <p:nvPr/>
          </p:nvGrpSpPr>
          <p:grpSpPr>
            <a:xfrm>
              <a:off x="2140307" y="2068802"/>
              <a:ext cx="187567" cy="4313678"/>
              <a:chOff x="2314689" y="2363146"/>
              <a:chExt cx="183628" cy="4246172"/>
            </a:xfrm>
          </p:grpSpPr>
          <p:sp>
            <p:nvSpPr>
              <p:cNvPr id="68" name="Rectangle 67">
                <a:extLst>
                  <a:ext uri="{FF2B5EF4-FFF2-40B4-BE49-F238E27FC236}">
                    <a16:creationId xmlns:a16="http://schemas.microsoft.com/office/drawing/2014/main" id="{F88B001D-ECCB-7C12-1FC9-3BFFDB48C892}"/>
                  </a:ext>
                </a:extLst>
              </p:cNvPr>
              <p:cNvSpPr/>
              <p:nvPr/>
            </p:nvSpPr>
            <p:spPr>
              <a:xfrm>
                <a:off x="2314689" y="2363146"/>
                <a:ext cx="183628" cy="4246171"/>
              </a:xfrm>
              <a:prstGeom prst="rect">
                <a:avLst/>
              </a:prstGeom>
              <a:solidFill>
                <a:schemeClr val="accent1">
                  <a:lumMod val="40000"/>
                  <a:lumOff val="60000"/>
                  <a:alpha val="25000"/>
                </a:schemeClr>
              </a:solidFill>
              <a:ln w="12700">
                <a:solidFill>
                  <a:schemeClr val="accent1">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124" name="Straight Connector 123">
                <a:extLst>
                  <a:ext uri="{FF2B5EF4-FFF2-40B4-BE49-F238E27FC236}">
                    <a16:creationId xmlns:a16="http://schemas.microsoft.com/office/drawing/2014/main" id="{E7B194FF-7511-DC79-F666-23848BA2F035}"/>
                  </a:ext>
                </a:extLst>
              </p:cNvPr>
              <p:cNvCxnSpPr>
                <a:cxnSpLocks/>
                <a:stCxn id="68" idx="0"/>
              </p:cNvCxnSpPr>
              <p:nvPr/>
            </p:nvCxnSpPr>
            <p:spPr>
              <a:xfrm>
                <a:off x="2406503" y="2363146"/>
                <a:ext cx="3710" cy="4246172"/>
              </a:xfrm>
              <a:prstGeom prst="line">
                <a:avLst/>
              </a:prstGeom>
              <a:ln w="15875" cap="flat" cmpd="sng" algn="ctr">
                <a:solidFill>
                  <a:schemeClr val="accent3">
                    <a:lumMod val="50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32" name="Group 131">
              <a:extLst>
                <a:ext uri="{FF2B5EF4-FFF2-40B4-BE49-F238E27FC236}">
                  <a16:creationId xmlns:a16="http://schemas.microsoft.com/office/drawing/2014/main" id="{73C70959-235A-D3FC-D452-2F4D46D5B33C}"/>
                </a:ext>
              </a:extLst>
            </p:cNvPr>
            <p:cNvGrpSpPr/>
            <p:nvPr/>
          </p:nvGrpSpPr>
          <p:grpSpPr>
            <a:xfrm>
              <a:off x="5909883" y="2737831"/>
              <a:ext cx="1019419" cy="276690"/>
              <a:chOff x="1479174" y="4711215"/>
              <a:chExt cx="998011" cy="272360"/>
            </a:xfrm>
          </p:grpSpPr>
          <p:grpSp>
            <p:nvGrpSpPr>
              <p:cNvPr id="133" name="Group 132">
                <a:extLst>
                  <a:ext uri="{FF2B5EF4-FFF2-40B4-BE49-F238E27FC236}">
                    <a16:creationId xmlns:a16="http://schemas.microsoft.com/office/drawing/2014/main" id="{1253145B-E2AC-B8C7-C895-C6AC8F5C9F42}"/>
                  </a:ext>
                </a:extLst>
              </p:cNvPr>
              <p:cNvGrpSpPr/>
              <p:nvPr/>
            </p:nvGrpSpPr>
            <p:grpSpPr>
              <a:xfrm>
                <a:off x="1541185" y="4711215"/>
                <a:ext cx="936000" cy="272360"/>
                <a:chOff x="4109084" y="1743191"/>
                <a:chExt cx="936000" cy="272360"/>
              </a:xfrm>
            </p:grpSpPr>
            <p:sp>
              <p:nvSpPr>
                <p:cNvPr id="135" name="Rectangle 134">
                  <a:extLst>
                    <a:ext uri="{FF2B5EF4-FFF2-40B4-BE49-F238E27FC236}">
                      <a16:creationId xmlns:a16="http://schemas.microsoft.com/office/drawing/2014/main" id="{3F485C77-5A05-33F5-2595-E929DCA27E13}"/>
                    </a:ext>
                  </a:extLst>
                </p:cNvPr>
                <p:cNvSpPr/>
                <p:nvPr/>
              </p:nvSpPr>
              <p:spPr bwMode="gray">
                <a:xfrm rot="2582880">
                  <a:off x="4112979" y="1793126"/>
                  <a:ext cx="180000" cy="180000"/>
                </a:xfrm>
                <a:prstGeom prst="rect">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a:endParaRPr lang="en-GB" sz="1400">
                    <a:solidFill>
                      <a:schemeClr val="tx1"/>
                    </a:solidFill>
                    <a:latin typeface="Tajawal" panose="020B0604020202020204" charset="-78"/>
                    <a:cs typeface="Tajawal" panose="020B0604020202020204" charset="-78"/>
                  </a:endParaRPr>
                </a:p>
              </p:txBody>
            </p:sp>
            <p:sp>
              <p:nvSpPr>
                <p:cNvPr id="136" name="TextBox 135">
                  <a:extLst>
                    <a:ext uri="{FF2B5EF4-FFF2-40B4-BE49-F238E27FC236}">
                      <a16:creationId xmlns:a16="http://schemas.microsoft.com/office/drawing/2014/main" id="{0CD1CE72-66A8-6F34-257D-460F703D7AF1}"/>
                    </a:ext>
                  </a:extLst>
                </p:cNvPr>
                <p:cNvSpPr txBox="1"/>
                <p:nvPr/>
              </p:nvSpPr>
              <p:spPr bwMode="gray">
                <a:xfrm>
                  <a:off x="4109084" y="1743191"/>
                  <a:ext cx="936000" cy="272360"/>
                </a:xfrm>
                <a:prstGeom prst="rect">
                  <a:avLst/>
                </a:prstGeom>
                <a:noFill/>
              </p:spPr>
              <p:txBody>
                <a:bodyPr wrap="square" lIns="72000" tIns="72000" rIns="72000" bIns="72000" rtlCol="0" anchor="ctr">
                  <a:noAutofit/>
                </a:bodyPr>
                <a:lstStyle>
                  <a:defPPr>
                    <a:defRPr lang="en-US"/>
                  </a:defPPr>
                  <a:lvl1pPr>
                    <a:lnSpc>
                      <a:spcPct val="80000"/>
                    </a:lnSpc>
                    <a:defRPr sz="600"/>
                  </a:lvl1pPr>
                </a:lstStyle>
                <a:p>
                  <a:pPr algn="ctr"/>
                  <a:r>
                    <a:rPr lang="en-GB" sz="700" b="1">
                      <a:latin typeface="Tajawal" panose="020B0604020202020204" charset="-78"/>
                      <a:cs typeface="Tajawal" panose="020B0604020202020204" charset="-78"/>
                    </a:rPr>
                    <a:t>Lab ready</a:t>
                  </a:r>
                </a:p>
              </p:txBody>
            </p:sp>
          </p:grpSp>
          <p:sp>
            <p:nvSpPr>
              <p:cNvPr id="134" name="TextBox 133">
                <a:extLst>
                  <a:ext uri="{FF2B5EF4-FFF2-40B4-BE49-F238E27FC236}">
                    <a16:creationId xmlns:a16="http://schemas.microsoft.com/office/drawing/2014/main" id="{90F989F1-7D24-599D-06F2-9D27AFD9EF3B}"/>
                  </a:ext>
                </a:extLst>
              </p:cNvPr>
              <p:cNvSpPr txBox="1"/>
              <p:nvPr/>
            </p:nvSpPr>
            <p:spPr>
              <a:xfrm>
                <a:off x="1479174" y="4777304"/>
                <a:ext cx="330642" cy="153888"/>
              </a:xfrm>
              <a:prstGeom prst="rect">
                <a:avLst/>
              </a:prstGeom>
              <a:noFill/>
            </p:spPr>
            <p:txBody>
              <a:bodyPr wrap="square" rtlCol="0">
                <a:spAutoFit/>
              </a:bodyPr>
              <a:lstStyle/>
              <a:p>
                <a:pPr algn="ctr"/>
                <a:r>
                  <a:rPr lang="en-GB" sz="400" b="1">
                    <a:solidFill>
                      <a:schemeClr val="bg1"/>
                    </a:solidFill>
                  </a:rPr>
                  <a:t>30.06</a:t>
                </a:r>
              </a:p>
            </p:txBody>
          </p:sp>
        </p:grpSp>
        <p:sp>
          <p:nvSpPr>
            <p:cNvPr id="107" name="Chevron 25">
              <a:extLst>
                <a:ext uri="{FF2B5EF4-FFF2-40B4-BE49-F238E27FC236}">
                  <a16:creationId xmlns:a16="http://schemas.microsoft.com/office/drawing/2014/main" id="{E36A256B-01C0-50BC-AD9B-49E7CB1C4E4D}"/>
                </a:ext>
              </a:extLst>
            </p:cNvPr>
            <p:cNvSpPr/>
            <p:nvPr/>
          </p:nvSpPr>
          <p:spPr bwMode="gray">
            <a:xfrm>
              <a:off x="3133572" y="2681000"/>
              <a:ext cx="1724956" cy="139341"/>
            </a:xfrm>
            <a:prstGeom prst="chevron">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Ship PCs</a:t>
              </a:r>
            </a:p>
          </p:txBody>
        </p:sp>
        <p:sp>
          <p:nvSpPr>
            <p:cNvPr id="131" name="Chevron 25">
              <a:extLst>
                <a:ext uri="{FF2B5EF4-FFF2-40B4-BE49-F238E27FC236}">
                  <a16:creationId xmlns:a16="http://schemas.microsoft.com/office/drawing/2014/main" id="{004B2449-AEDD-C8FC-891D-96A281597B8D}"/>
                </a:ext>
              </a:extLst>
            </p:cNvPr>
            <p:cNvSpPr/>
            <p:nvPr/>
          </p:nvSpPr>
          <p:spPr bwMode="gray">
            <a:xfrm>
              <a:off x="4894336" y="2681000"/>
              <a:ext cx="1040435" cy="139341"/>
            </a:xfrm>
            <a:prstGeom prst="chevron">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Set up PCs</a:t>
              </a:r>
            </a:p>
          </p:txBody>
        </p:sp>
        <p:sp>
          <p:nvSpPr>
            <p:cNvPr id="137" name="Chevron 25">
              <a:extLst>
                <a:ext uri="{FF2B5EF4-FFF2-40B4-BE49-F238E27FC236}">
                  <a16:creationId xmlns:a16="http://schemas.microsoft.com/office/drawing/2014/main" id="{CC886A75-A59F-41A2-47B7-2E10F2593B05}"/>
                </a:ext>
              </a:extLst>
            </p:cNvPr>
            <p:cNvSpPr/>
            <p:nvPr/>
          </p:nvSpPr>
          <p:spPr bwMode="gray">
            <a:xfrm>
              <a:off x="1424792" y="2681000"/>
              <a:ext cx="1708780" cy="139341"/>
            </a:xfrm>
            <a:prstGeom prst="chevron">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Prepare PCs</a:t>
              </a:r>
            </a:p>
          </p:txBody>
        </p:sp>
        <p:sp>
          <p:nvSpPr>
            <p:cNvPr id="138" name="Chevron 25">
              <a:extLst>
                <a:ext uri="{FF2B5EF4-FFF2-40B4-BE49-F238E27FC236}">
                  <a16:creationId xmlns:a16="http://schemas.microsoft.com/office/drawing/2014/main" id="{6D18748A-01D8-8907-B6FF-CDDA8D24A625}"/>
                </a:ext>
              </a:extLst>
            </p:cNvPr>
            <p:cNvSpPr/>
            <p:nvPr/>
          </p:nvSpPr>
          <p:spPr bwMode="gray">
            <a:xfrm>
              <a:off x="3133572" y="3228773"/>
              <a:ext cx="2801198" cy="139341"/>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dirty="0">
                  <a:solidFill>
                    <a:sysClr val="windowText" lastClr="000000"/>
                  </a:solidFill>
                  <a:latin typeface="Tajawal" panose="020B0604020202020204" charset="-78"/>
                  <a:cs typeface="Tajawal" panose="020B0604020202020204" charset="-78"/>
                </a:rPr>
                <a:t>Develop student curriculum</a:t>
              </a:r>
            </a:p>
          </p:txBody>
        </p:sp>
        <p:sp>
          <p:nvSpPr>
            <p:cNvPr id="139" name="Chevron 25">
              <a:extLst>
                <a:ext uri="{FF2B5EF4-FFF2-40B4-BE49-F238E27FC236}">
                  <a16:creationId xmlns:a16="http://schemas.microsoft.com/office/drawing/2014/main" id="{1313475D-479E-4E6F-4D3D-4CC882E6272F}"/>
                </a:ext>
              </a:extLst>
            </p:cNvPr>
            <p:cNvSpPr/>
            <p:nvPr/>
          </p:nvSpPr>
          <p:spPr bwMode="gray">
            <a:xfrm>
              <a:off x="3133572" y="3460625"/>
              <a:ext cx="1782375" cy="139341"/>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dirty="0">
                  <a:solidFill>
                    <a:sysClr val="windowText" lastClr="000000"/>
                  </a:solidFill>
                  <a:latin typeface="Tajawal" panose="020B0604020202020204" charset="-78"/>
                  <a:cs typeface="Tajawal" panose="020B0604020202020204" charset="-78"/>
                </a:rPr>
                <a:t>Develop teacher curriculum</a:t>
              </a:r>
            </a:p>
          </p:txBody>
        </p:sp>
        <p:sp>
          <p:nvSpPr>
            <p:cNvPr id="140" name="Chevron 25">
              <a:extLst>
                <a:ext uri="{FF2B5EF4-FFF2-40B4-BE49-F238E27FC236}">
                  <a16:creationId xmlns:a16="http://schemas.microsoft.com/office/drawing/2014/main" id="{C39BB976-9E63-614E-7038-0E687997D1A3}"/>
                </a:ext>
              </a:extLst>
            </p:cNvPr>
            <p:cNvSpPr/>
            <p:nvPr/>
          </p:nvSpPr>
          <p:spPr bwMode="gray">
            <a:xfrm>
              <a:off x="4780073" y="3808288"/>
              <a:ext cx="1812968"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dirty="0">
                  <a:solidFill>
                    <a:sysClr val="windowText" lastClr="000000"/>
                  </a:solidFill>
                  <a:latin typeface="Tajawal" panose="020B0604020202020204" charset="-78"/>
                  <a:cs typeface="Tajawal" panose="020B0604020202020204" charset="-78"/>
                </a:rPr>
                <a:t>Train teachers + volunteers</a:t>
              </a:r>
            </a:p>
          </p:txBody>
        </p:sp>
        <p:grpSp>
          <p:nvGrpSpPr>
            <p:cNvPr id="141" name="Group 140">
              <a:extLst>
                <a:ext uri="{FF2B5EF4-FFF2-40B4-BE49-F238E27FC236}">
                  <a16:creationId xmlns:a16="http://schemas.microsoft.com/office/drawing/2014/main" id="{F4098F72-A7F9-F6E6-CC98-E801FC58E3F4}"/>
                </a:ext>
              </a:extLst>
            </p:cNvPr>
            <p:cNvGrpSpPr/>
            <p:nvPr/>
          </p:nvGrpSpPr>
          <p:grpSpPr>
            <a:xfrm>
              <a:off x="6253464" y="3861406"/>
              <a:ext cx="1128813" cy="526549"/>
              <a:chOff x="1091941" y="4761150"/>
              <a:chExt cx="1105107" cy="518309"/>
            </a:xfrm>
          </p:grpSpPr>
          <p:grpSp>
            <p:nvGrpSpPr>
              <p:cNvPr id="142" name="Group 141">
                <a:extLst>
                  <a:ext uri="{FF2B5EF4-FFF2-40B4-BE49-F238E27FC236}">
                    <a16:creationId xmlns:a16="http://schemas.microsoft.com/office/drawing/2014/main" id="{8A5795A8-B196-4907-9966-A17781CC6D5E}"/>
                  </a:ext>
                </a:extLst>
              </p:cNvPr>
              <p:cNvGrpSpPr/>
              <p:nvPr/>
            </p:nvGrpSpPr>
            <p:grpSpPr>
              <a:xfrm>
                <a:off x="1091941" y="4761150"/>
                <a:ext cx="1105107" cy="518309"/>
                <a:chOff x="3659840" y="1793126"/>
                <a:chExt cx="1105107" cy="518309"/>
              </a:xfrm>
            </p:grpSpPr>
            <p:sp>
              <p:nvSpPr>
                <p:cNvPr id="144" name="Rectangle 143">
                  <a:extLst>
                    <a:ext uri="{FF2B5EF4-FFF2-40B4-BE49-F238E27FC236}">
                      <a16:creationId xmlns:a16="http://schemas.microsoft.com/office/drawing/2014/main" id="{9F65D876-BDEA-C1BA-9FD7-86612643EF8A}"/>
                    </a:ext>
                  </a:extLst>
                </p:cNvPr>
                <p:cNvSpPr/>
                <p:nvPr/>
              </p:nvSpPr>
              <p:spPr bwMode="gray">
                <a:xfrm rot="2582880">
                  <a:off x="4112979" y="1793126"/>
                  <a:ext cx="180000" cy="180000"/>
                </a:xfrm>
                <a:prstGeom prst="rect">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a:endParaRPr lang="en-GB" sz="1400">
                    <a:solidFill>
                      <a:schemeClr val="tx1"/>
                    </a:solidFill>
                    <a:latin typeface="Tajawal" panose="020B0604020202020204" charset="-78"/>
                    <a:cs typeface="Tajawal" panose="020B0604020202020204" charset="-78"/>
                  </a:endParaRPr>
                </a:p>
              </p:txBody>
            </p:sp>
            <p:sp>
              <p:nvSpPr>
                <p:cNvPr id="145" name="TextBox 144">
                  <a:extLst>
                    <a:ext uri="{FF2B5EF4-FFF2-40B4-BE49-F238E27FC236}">
                      <a16:creationId xmlns:a16="http://schemas.microsoft.com/office/drawing/2014/main" id="{8BE7097A-7727-67A1-FC17-29243557D33B}"/>
                    </a:ext>
                  </a:extLst>
                </p:cNvPr>
                <p:cNvSpPr txBox="1"/>
                <p:nvPr/>
              </p:nvSpPr>
              <p:spPr bwMode="gray">
                <a:xfrm>
                  <a:off x="3659840" y="2039075"/>
                  <a:ext cx="1105107" cy="272360"/>
                </a:xfrm>
                <a:prstGeom prst="rect">
                  <a:avLst/>
                </a:prstGeom>
                <a:noFill/>
              </p:spPr>
              <p:txBody>
                <a:bodyPr wrap="square" lIns="72000" tIns="72000" rIns="72000" bIns="72000" rtlCol="0" anchor="ctr">
                  <a:noAutofit/>
                </a:bodyPr>
                <a:lstStyle>
                  <a:defPPr>
                    <a:defRPr lang="en-US"/>
                  </a:defPPr>
                  <a:lvl1pPr>
                    <a:lnSpc>
                      <a:spcPct val="80000"/>
                    </a:lnSpc>
                    <a:defRPr sz="600"/>
                  </a:lvl1pPr>
                </a:lstStyle>
                <a:p>
                  <a:pPr algn="ctr"/>
                  <a:r>
                    <a:rPr lang="en-GB" sz="700" b="1">
                      <a:latin typeface="Tajawal" panose="020B0604020202020204" charset="-78"/>
                      <a:cs typeface="Tajawal" panose="020B0604020202020204" charset="-78"/>
                    </a:rPr>
                    <a:t>Test </a:t>
                  </a:r>
                </a:p>
                <a:p>
                  <a:pPr algn="ctr"/>
                  <a:r>
                    <a:rPr lang="en-GB" sz="700" b="1">
                      <a:latin typeface="Tajawal" panose="020B0604020202020204" charset="-78"/>
                      <a:cs typeface="Tajawal" panose="020B0604020202020204" charset="-78"/>
                    </a:rPr>
                    <a:t>Teacher </a:t>
                  </a:r>
                  <a:br>
                    <a:rPr lang="en-GB" sz="700" b="1">
                      <a:latin typeface="Tajawal" panose="020B0604020202020204" charset="-78"/>
                      <a:cs typeface="Tajawal" panose="020B0604020202020204" charset="-78"/>
                    </a:rPr>
                  </a:br>
                  <a:r>
                    <a:rPr lang="en-GB" sz="700" b="1">
                      <a:latin typeface="Tajawal" panose="020B0604020202020204" charset="-78"/>
                      <a:cs typeface="Tajawal" panose="020B0604020202020204" charset="-78"/>
                    </a:rPr>
                    <a:t>&amp; Volunteer</a:t>
                  </a:r>
                </a:p>
              </p:txBody>
            </p:sp>
          </p:grpSp>
          <p:sp>
            <p:nvSpPr>
              <p:cNvPr id="143" name="TextBox 142">
                <a:extLst>
                  <a:ext uri="{FF2B5EF4-FFF2-40B4-BE49-F238E27FC236}">
                    <a16:creationId xmlns:a16="http://schemas.microsoft.com/office/drawing/2014/main" id="{91448064-785E-358A-024C-CF39FE638565}"/>
                  </a:ext>
                </a:extLst>
              </p:cNvPr>
              <p:cNvSpPr txBox="1"/>
              <p:nvPr/>
            </p:nvSpPr>
            <p:spPr>
              <a:xfrm>
                <a:off x="1479174" y="4777304"/>
                <a:ext cx="330642" cy="153888"/>
              </a:xfrm>
              <a:prstGeom prst="rect">
                <a:avLst/>
              </a:prstGeom>
              <a:noFill/>
            </p:spPr>
            <p:txBody>
              <a:bodyPr wrap="square" rtlCol="0">
                <a:spAutoFit/>
              </a:bodyPr>
              <a:lstStyle/>
              <a:p>
                <a:pPr algn="ctr"/>
                <a:r>
                  <a:rPr lang="en-GB" sz="400" b="1">
                    <a:solidFill>
                      <a:schemeClr val="bg1"/>
                    </a:solidFill>
                  </a:rPr>
                  <a:t>15.08</a:t>
                </a:r>
              </a:p>
            </p:txBody>
          </p:sp>
        </p:grpSp>
        <p:grpSp>
          <p:nvGrpSpPr>
            <p:cNvPr id="148" name="Group 147">
              <a:extLst>
                <a:ext uri="{FF2B5EF4-FFF2-40B4-BE49-F238E27FC236}">
                  <a16:creationId xmlns:a16="http://schemas.microsoft.com/office/drawing/2014/main" id="{EBA5CB0C-77F5-1FBD-3953-A302D43D1D2A}"/>
                </a:ext>
              </a:extLst>
            </p:cNvPr>
            <p:cNvGrpSpPr/>
            <p:nvPr/>
          </p:nvGrpSpPr>
          <p:grpSpPr>
            <a:xfrm>
              <a:off x="9052039" y="4392149"/>
              <a:ext cx="956078" cy="479972"/>
              <a:chOff x="1176495" y="4761150"/>
              <a:chExt cx="936000" cy="472461"/>
            </a:xfrm>
          </p:grpSpPr>
          <p:grpSp>
            <p:nvGrpSpPr>
              <p:cNvPr id="149" name="Group 148">
                <a:extLst>
                  <a:ext uri="{FF2B5EF4-FFF2-40B4-BE49-F238E27FC236}">
                    <a16:creationId xmlns:a16="http://schemas.microsoft.com/office/drawing/2014/main" id="{CAC15279-2FCA-1EF2-6F13-F4B6F78C5A61}"/>
                  </a:ext>
                </a:extLst>
              </p:cNvPr>
              <p:cNvGrpSpPr/>
              <p:nvPr/>
            </p:nvGrpSpPr>
            <p:grpSpPr>
              <a:xfrm>
                <a:off x="1176495" y="4761150"/>
                <a:ext cx="936000" cy="472461"/>
                <a:chOff x="3744394" y="1793126"/>
                <a:chExt cx="936000" cy="472461"/>
              </a:xfrm>
            </p:grpSpPr>
            <p:sp>
              <p:nvSpPr>
                <p:cNvPr id="151" name="Rectangle 150">
                  <a:extLst>
                    <a:ext uri="{FF2B5EF4-FFF2-40B4-BE49-F238E27FC236}">
                      <a16:creationId xmlns:a16="http://schemas.microsoft.com/office/drawing/2014/main" id="{92EB34FA-5DB0-3F4E-4783-D4510774FD8C}"/>
                    </a:ext>
                  </a:extLst>
                </p:cNvPr>
                <p:cNvSpPr/>
                <p:nvPr/>
              </p:nvSpPr>
              <p:spPr bwMode="gray">
                <a:xfrm rot="2582880">
                  <a:off x="4112979" y="1793126"/>
                  <a:ext cx="180000" cy="180000"/>
                </a:xfrm>
                <a:prstGeom prst="rect">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a:endParaRPr lang="en-GB" sz="1400">
                    <a:solidFill>
                      <a:schemeClr val="tx1"/>
                    </a:solidFill>
                    <a:latin typeface="Tajawal" panose="020B0604020202020204" charset="-78"/>
                    <a:cs typeface="Tajawal" panose="020B0604020202020204" charset="-78"/>
                  </a:endParaRPr>
                </a:p>
              </p:txBody>
            </p:sp>
            <p:sp>
              <p:nvSpPr>
                <p:cNvPr id="152" name="TextBox 151">
                  <a:extLst>
                    <a:ext uri="{FF2B5EF4-FFF2-40B4-BE49-F238E27FC236}">
                      <a16:creationId xmlns:a16="http://schemas.microsoft.com/office/drawing/2014/main" id="{42E45F17-FA79-4CD1-8299-2F66C5A69A02}"/>
                    </a:ext>
                  </a:extLst>
                </p:cNvPr>
                <p:cNvSpPr txBox="1"/>
                <p:nvPr/>
              </p:nvSpPr>
              <p:spPr bwMode="gray">
                <a:xfrm>
                  <a:off x="3744394" y="1993227"/>
                  <a:ext cx="936000" cy="272360"/>
                </a:xfrm>
                <a:prstGeom prst="rect">
                  <a:avLst/>
                </a:prstGeom>
                <a:noFill/>
              </p:spPr>
              <p:txBody>
                <a:bodyPr wrap="square" lIns="72000" tIns="72000" rIns="72000" bIns="72000" rtlCol="0" anchor="ctr">
                  <a:noAutofit/>
                </a:bodyPr>
                <a:lstStyle>
                  <a:defPPr>
                    <a:defRPr lang="en-US"/>
                  </a:defPPr>
                  <a:lvl1pPr>
                    <a:lnSpc>
                      <a:spcPct val="80000"/>
                    </a:lnSpc>
                    <a:defRPr sz="600"/>
                  </a:lvl1pPr>
                </a:lstStyle>
                <a:p>
                  <a:pPr algn="ctr"/>
                  <a:r>
                    <a:rPr lang="en-GB" sz="700" b="1">
                      <a:latin typeface="Tajawal" panose="020B0604020202020204" charset="-78"/>
                      <a:cs typeface="Tajawal" panose="020B0604020202020204" charset="-78"/>
                    </a:rPr>
                    <a:t>Test </a:t>
                  </a:r>
                </a:p>
                <a:p>
                  <a:pPr algn="ctr"/>
                  <a:r>
                    <a:rPr lang="en-GB" sz="700" b="1">
                      <a:latin typeface="Tajawal" panose="020B0604020202020204" charset="-78"/>
                      <a:cs typeface="Tajawal" panose="020B0604020202020204" charset="-78"/>
                    </a:rPr>
                    <a:t>Students</a:t>
                  </a:r>
                </a:p>
              </p:txBody>
            </p:sp>
          </p:grpSp>
          <p:sp>
            <p:nvSpPr>
              <p:cNvPr id="150" name="TextBox 149">
                <a:extLst>
                  <a:ext uri="{FF2B5EF4-FFF2-40B4-BE49-F238E27FC236}">
                    <a16:creationId xmlns:a16="http://schemas.microsoft.com/office/drawing/2014/main" id="{94A0BFDB-924F-0A13-8A28-1F746F68F429}"/>
                  </a:ext>
                </a:extLst>
              </p:cNvPr>
              <p:cNvSpPr txBox="1"/>
              <p:nvPr/>
            </p:nvSpPr>
            <p:spPr>
              <a:xfrm>
                <a:off x="1479174" y="4777304"/>
                <a:ext cx="330642" cy="153888"/>
              </a:xfrm>
              <a:prstGeom prst="rect">
                <a:avLst/>
              </a:prstGeom>
              <a:noFill/>
            </p:spPr>
            <p:txBody>
              <a:bodyPr wrap="square" rtlCol="0">
                <a:spAutoFit/>
              </a:bodyPr>
              <a:lstStyle/>
              <a:p>
                <a:pPr algn="ctr"/>
                <a:r>
                  <a:rPr lang="en-GB" sz="400" b="1">
                    <a:solidFill>
                      <a:schemeClr val="bg1"/>
                    </a:solidFill>
                  </a:rPr>
                  <a:t>20.12</a:t>
                </a:r>
              </a:p>
            </p:txBody>
          </p:sp>
        </p:grpSp>
        <p:sp>
          <p:nvSpPr>
            <p:cNvPr id="154" name="Chevron 25">
              <a:extLst>
                <a:ext uri="{FF2B5EF4-FFF2-40B4-BE49-F238E27FC236}">
                  <a16:creationId xmlns:a16="http://schemas.microsoft.com/office/drawing/2014/main" id="{AAEA7D7A-8582-6E6A-A773-B52EDBA5DB29}"/>
                </a:ext>
              </a:extLst>
            </p:cNvPr>
            <p:cNvSpPr/>
            <p:nvPr/>
          </p:nvSpPr>
          <p:spPr bwMode="gray">
            <a:xfrm>
              <a:off x="1583654" y="3804167"/>
              <a:ext cx="3264935"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dirty="0">
                  <a:solidFill>
                    <a:sysClr val="windowText" lastClr="000000"/>
                  </a:solidFill>
                  <a:latin typeface="Tajawal" panose="020B0604020202020204" charset="-78"/>
                  <a:cs typeface="Tajawal" panose="020B0604020202020204" charset="-78"/>
                </a:rPr>
                <a:t>Recruit Digital Literacy teacher &amp; volunteer</a:t>
              </a:r>
            </a:p>
          </p:txBody>
        </p:sp>
        <p:cxnSp>
          <p:nvCxnSpPr>
            <p:cNvPr id="158" name="Connector: Elbow 157">
              <a:extLst>
                <a:ext uri="{FF2B5EF4-FFF2-40B4-BE49-F238E27FC236}">
                  <a16:creationId xmlns:a16="http://schemas.microsoft.com/office/drawing/2014/main" id="{A1D6CAA3-9A0C-CF23-53BA-C3F17D3D86E8}"/>
                </a:ext>
              </a:extLst>
            </p:cNvPr>
            <p:cNvCxnSpPr>
              <a:cxnSpLocks/>
              <a:stCxn id="139" idx="3"/>
              <a:endCxn id="140" idx="0"/>
            </p:cNvCxnSpPr>
            <p:nvPr/>
          </p:nvCxnSpPr>
          <p:spPr>
            <a:xfrm>
              <a:off x="4915947" y="3530296"/>
              <a:ext cx="701123" cy="277992"/>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2" name="Chevron 25">
              <a:extLst>
                <a:ext uri="{FF2B5EF4-FFF2-40B4-BE49-F238E27FC236}">
                  <a16:creationId xmlns:a16="http://schemas.microsoft.com/office/drawing/2014/main" id="{ABE9FC3D-711A-E7AD-99D1-8388A4D5084B}"/>
                </a:ext>
              </a:extLst>
            </p:cNvPr>
            <p:cNvSpPr/>
            <p:nvPr/>
          </p:nvSpPr>
          <p:spPr bwMode="gray">
            <a:xfrm>
              <a:off x="7277860" y="4336955"/>
              <a:ext cx="2097121"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Learn Digital Literacy</a:t>
              </a:r>
            </a:p>
          </p:txBody>
        </p:sp>
        <p:cxnSp>
          <p:nvCxnSpPr>
            <p:cNvPr id="163" name="Connector: Elbow 162">
              <a:extLst>
                <a:ext uri="{FF2B5EF4-FFF2-40B4-BE49-F238E27FC236}">
                  <a16:creationId xmlns:a16="http://schemas.microsoft.com/office/drawing/2014/main" id="{637B5638-D0D1-84AB-1B3F-3A2A94BFD772}"/>
                </a:ext>
              </a:extLst>
            </p:cNvPr>
            <p:cNvCxnSpPr>
              <a:cxnSpLocks/>
              <a:stCxn id="138" idx="3"/>
              <a:endCxn id="162" idx="0"/>
            </p:cNvCxnSpPr>
            <p:nvPr/>
          </p:nvCxnSpPr>
          <p:spPr>
            <a:xfrm>
              <a:off x="5934770" y="3298444"/>
              <a:ext cx="2322163" cy="103851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0" name="Chevron 25">
              <a:extLst>
                <a:ext uri="{FF2B5EF4-FFF2-40B4-BE49-F238E27FC236}">
                  <a16:creationId xmlns:a16="http://schemas.microsoft.com/office/drawing/2014/main" id="{253FA225-2BAE-072F-0B11-6614A6BB8F14}"/>
                </a:ext>
              </a:extLst>
            </p:cNvPr>
            <p:cNvSpPr/>
            <p:nvPr/>
          </p:nvSpPr>
          <p:spPr bwMode="gray">
            <a:xfrm>
              <a:off x="9632640" y="4339556"/>
              <a:ext cx="2007184"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Learn Digital Literacy </a:t>
              </a:r>
            </a:p>
          </p:txBody>
        </p:sp>
        <p:sp>
          <p:nvSpPr>
            <p:cNvPr id="172" name="Chevron 25">
              <a:extLst>
                <a:ext uri="{FF2B5EF4-FFF2-40B4-BE49-F238E27FC236}">
                  <a16:creationId xmlns:a16="http://schemas.microsoft.com/office/drawing/2014/main" id="{8A47475F-3E87-84F4-7C2D-EC6E32D1A3F4}"/>
                </a:ext>
              </a:extLst>
            </p:cNvPr>
            <p:cNvSpPr/>
            <p:nvPr/>
          </p:nvSpPr>
          <p:spPr bwMode="gray">
            <a:xfrm>
              <a:off x="9632639" y="3228773"/>
              <a:ext cx="1246907" cy="139341"/>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Improve curriculum</a:t>
              </a:r>
            </a:p>
          </p:txBody>
        </p:sp>
        <p:cxnSp>
          <p:nvCxnSpPr>
            <p:cNvPr id="173" name="Connector: Elbow 172">
              <a:extLst>
                <a:ext uri="{FF2B5EF4-FFF2-40B4-BE49-F238E27FC236}">
                  <a16:creationId xmlns:a16="http://schemas.microsoft.com/office/drawing/2014/main" id="{E8C9585D-C1A9-A4D8-D552-5179AE8A6689}"/>
                </a:ext>
              </a:extLst>
            </p:cNvPr>
            <p:cNvCxnSpPr>
              <a:cxnSpLocks/>
              <a:stCxn id="150" idx="0"/>
              <a:endCxn id="172" idx="1"/>
            </p:cNvCxnSpPr>
            <p:nvPr/>
          </p:nvCxnSpPr>
          <p:spPr>
            <a:xfrm rot="5400000" flipH="1" flipV="1">
              <a:off x="9061136" y="3767387"/>
              <a:ext cx="1110116" cy="17223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9" name="Connector: Elbow 178">
              <a:extLst>
                <a:ext uri="{FF2B5EF4-FFF2-40B4-BE49-F238E27FC236}">
                  <a16:creationId xmlns:a16="http://schemas.microsoft.com/office/drawing/2014/main" id="{AEB2F8C4-91FE-8DF8-CA2C-7683F2991DC3}"/>
                </a:ext>
              </a:extLst>
            </p:cNvPr>
            <p:cNvCxnSpPr>
              <a:cxnSpLocks/>
              <a:stCxn id="172" idx="3"/>
              <a:endCxn id="170" idx="0"/>
            </p:cNvCxnSpPr>
            <p:nvPr/>
          </p:nvCxnSpPr>
          <p:spPr>
            <a:xfrm flipH="1">
              <a:off x="10566745" y="3298444"/>
              <a:ext cx="312801" cy="1041112"/>
            </a:xfrm>
            <a:prstGeom prst="bentConnector4">
              <a:avLst>
                <a:gd name="adj1" fmla="val -73082"/>
                <a:gd name="adj2" fmla="val 53346"/>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6" name="Chevron 25">
              <a:extLst>
                <a:ext uri="{FF2B5EF4-FFF2-40B4-BE49-F238E27FC236}">
                  <a16:creationId xmlns:a16="http://schemas.microsoft.com/office/drawing/2014/main" id="{39376739-2A17-281A-480F-8F9DF573A3D0}"/>
                </a:ext>
              </a:extLst>
            </p:cNvPr>
            <p:cNvSpPr/>
            <p:nvPr/>
          </p:nvSpPr>
          <p:spPr bwMode="gray">
            <a:xfrm>
              <a:off x="6057017" y="4872009"/>
              <a:ext cx="1132628"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Inform parents</a:t>
              </a:r>
            </a:p>
          </p:txBody>
        </p:sp>
        <p:sp>
          <p:nvSpPr>
            <p:cNvPr id="208" name="Chevron 25">
              <a:extLst>
                <a:ext uri="{FF2B5EF4-FFF2-40B4-BE49-F238E27FC236}">
                  <a16:creationId xmlns:a16="http://schemas.microsoft.com/office/drawing/2014/main" id="{70E0EED9-68B5-3CAB-46EE-40D32F021D0A}"/>
                </a:ext>
              </a:extLst>
            </p:cNvPr>
            <p:cNvSpPr/>
            <p:nvPr/>
          </p:nvSpPr>
          <p:spPr bwMode="gray">
            <a:xfrm>
              <a:off x="10150020" y="5373868"/>
              <a:ext cx="1489805"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Develop plan</a:t>
              </a:r>
            </a:p>
          </p:txBody>
        </p:sp>
        <p:sp>
          <p:nvSpPr>
            <p:cNvPr id="210" name="Chevron 25">
              <a:extLst>
                <a:ext uri="{FF2B5EF4-FFF2-40B4-BE49-F238E27FC236}">
                  <a16:creationId xmlns:a16="http://schemas.microsoft.com/office/drawing/2014/main" id="{B99E09E1-5F6E-0A99-FB53-788D71FDF152}"/>
                </a:ext>
              </a:extLst>
            </p:cNvPr>
            <p:cNvSpPr/>
            <p:nvPr/>
          </p:nvSpPr>
          <p:spPr bwMode="gray">
            <a:xfrm>
              <a:off x="8425749" y="4872009"/>
              <a:ext cx="1308911"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Prepare session</a:t>
              </a:r>
            </a:p>
          </p:txBody>
        </p:sp>
        <p:grpSp>
          <p:nvGrpSpPr>
            <p:cNvPr id="211" name="Group 210">
              <a:extLst>
                <a:ext uri="{FF2B5EF4-FFF2-40B4-BE49-F238E27FC236}">
                  <a16:creationId xmlns:a16="http://schemas.microsoft.com/office/drawing/2014/main" id="{3A18B597-6AB9-F795-9F7C-94E9C0AA8B83}"/>
                </a:ext>
              </a:extLst>
            </p:cNvPr>
            <p:cNvGrpSpPr/>
            <p:nvPr/>
          </p:nvGrpSpPr>
          <p:grpSpPr>
            <a:xfrm>
              <a:off x="9428604" y="4921030"/>
              <a:ext cx="956078" cy="483069"/>
              <a:chOff x="1176495" y="4761150"/>
              <a:chExt cx="936000" cy="475509"/>
            </a:xfrm>
          </p:grpSpPr>
          <p:grpSp>
            <p:nvGrpSpPr>
              <p:cNvPr id="212" name="Group 211">
                <a:extLst>
                  <a:ext uri="{FF2B5EF4-FFF2-40B4-BE49-F238E27FC236}">
                    <a16:creationId xmlns:a16="http://schemas.microsoft.com/office/drawing/2014/main" id="{FFAC9A89-08BB-8078-ACCC-374AC211A8C7}"/>
                  </a:ext>
                </a:extLst>
              </p:cNvPr>
              <p:cNvGrpSpPr/>
              <p:nvPr/>
            </p:nvGrpSpPr>
            <p:grpSpPr>
              <a:xfrm>
                <a:off x="1176495" y="4761150"/>
                <a:ext cx="936000" cy="475509"/>
                <a:chOff x="3744394" y="1793126"/>
                <a:chExt cx="936000" cy="475509"/>
              </a:xfrm>
            </p:grpSpPr>
            <p:sp>
              <p:nvSpPr>
                <p:cNvPr id="214" name="Rectangle 213">
                  <a:extLst>
                    <a:ext uri="{FF2B5EF4-FFF2-40B4-BE49-F238E27FC236}">
                      <a16:creationId xmlns:a16="http://schemas.microsoft.com/office/drawing/2014/main" id="{BE268D3D-E569-C197-754B-AA4499E90930}"/>
                    </a:ext>
                  </a:extLst>
                </p:cNvPr>
                <p:cNvSpPr/>
                <p:nvPr/>
              </p:nvSpPr>
              <p:spPr bwMode="gray">
                <a:xfrm rot="2582880">
                  <a:off x="4112979" y="1793126"/>
                  <a:ext cx="180000" cy="180000"/>
                </a:xfrm>
                <a:prstGeom prst="rect">
                  <a:avLst/>
                </a:prstGeom>
                <a:solidFill>
                  <a:schemeClr val="accent4">
                    <a:lumMod val="75000"/>
                  </a:schemeClr>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wordArtVert" wrap="square" lIns="91440" tIns="45720" rIns="91440" bIns="45720" numCol="1" spcCol="0" rtlCol="0" fromWordArt="0" anchor="ctr" anchorCtr="0" forceAA="0" compatLnSpc="1">
                  <a:prstTxWarp prst="textNoShape">
                    <a:avLst/>
                  </a:prstTxWarp>
                  <a:noAutofit/>
                </a:bodyPr>
                <a:lstStyle/>
                <a:p>
                  <a:pPr algn="ctr"/>
                  <a:endParaRPr lang="en-GB" sz="1400">
                    <a:solidFill>
                      <a:schemeClr val="tx1"/>
                    </a:solidFill>
                    <a:latin typeface="Tajawal" panose="020B0604020202020204" charset="-78"/>
                    <a:cs typeface="Tajawal" panose="020B0604020202020204" charset="-78"/>
                  </a:endParaRPr>
                </a:p>
              </p:txBody>
            </p:sp>
            <p:sp>
              <p:nvSpPr>
                <p:cNvPr id="215" name="TextBox 214">
                  <a:extLst>
                    <a:ext uri="{FF2B5EF4-FFF2-40B4-BE49-F238E27FC236}">
                      <a16:creationId xmlns:a16="http://schemas.microsoft.com/office/drawing/2014/main" id="{32F8D3A9-C4C5-C32C-FAA7-8003734B7F2E}"/>
                    </a:ext>
                  </a:extLst>
                </p:cNvPr>
                <p:cNvSpPr txBox="1"/>
                <p:nvPr/>
              </p:nvSpPr>
              <p:spPr bwMode="gray">
                <a:xfrm>
                  <a:off x="3744394" y="1996275"/>
                  <a:ext cx="936000" cy="272360"/>
                </a:xfrm>
                <a:prstGeom prst="rect">
                  <a:avLst/>
                </a:prstGeom>
                <a:noFill/>
              </p:spPr>
              <p:txBody>
                <a:bodyPr wrap="square" lIns="72000" tIns="72000" rIns="72000" bIns="72000" rtlCol="0" anchor="ctr">
                  <a:noAutofit/>
                </a:bodyPr>
                <a:lstStyle>
                  <a:defPPr>
                    <a:defRPr lang="en-US"/>
                  </a:defPPr>
                  <a:lvl1pPr>
                    <a:lnSpc>
                      <a:spcPct val="80000"/>
                    </a:lnSpc>
                    <a:defRPr sz="600"/>
                  </a:lvl1pPr>
                </a:lstStyle>
                <a:p>
                  <a:pPr algn="ctr"/>
                  <a:r>
                    <a:rPr lang="en-GB" sz="700" b="1">
                      <a:latin typeface="Tajawal" panose="020B0604020202020204" charset="-78"/>
                      <a:cs typeface="Tajawal" panose="020B0604020202020204" charset="-78"/>
                    </a:rPr>
                    <a:t>Session</a:t>
                  </a:r>
                </a:p>
                <a:p>
                  <a:pPr algn="ctr"/>
                  <a:r>
                    <a:rPr lang="en-GB" sz="700" b="1">
                      <a:latin typeface="Tajawal" panose="020B0604020202020204" charset="-78"/>
                      <a:cs typeface="Tajawal" panose="020B0604020202020204" charset="-78"/>
                    </a:rPr>
                    <a:t> Parents</a:t>
                  </a:r>
                </a:p>
              </p:txBody>
            </p:sp>
          </p:grpSp>
          <p:sp>
            <p:nvSpPr>
              <p:cNvPr id="213" name="TextBox 212">
                <a:extLst>
                  <a:ext uri="{FF2B5EF4-FFF2-40B4-BE49-F238E27FC236}">
                    <a16:creationId xmlns:a16="http://schemas.microsoft.com/office/drawing/2014/main" id="{C51418C3-1459-8CB7-162E-46222251A95B}"/>
                  </a:ext>
                </a:extLst>
              </p:cNvPr>
              <p:cNvSpPr txBox="1"/>
              <p:nvPr/>
            </p:nvSpPr>
            <p:spPr>
              <a:xfrm>
                <a:off x="1479174" y="4777304"/>
                <a:ext cx="330642" cy="153888"/>
              </a:xfrm>
              <a:prstGeom prst="rect">
                <a:avLst/>
              </a:prstGeom>
              <a:noFill/>
            </p:spPr>
            <p:txBody>
              <a:bodyPr wrap="square" rtlCol="0">
                <a:spAutoFit/>
              </a:bodyPr>
              <a:lstStyle/>
              <a:p>
                <a:pPr algn="ctr"/>
                <a:r>
                  <a:rPr lang="en-GB" sz="400" b="1">
                    <a:solidFill>
                      <a:schemeClr val="bg1"/>
                    </a:solidFill>
                  </a:rPr>
                  <a:t>15.01</a:t>
                </a:r>
              </a:p>
            </p:txBody>
          </p:sp>
        </p:grpSp>
        <p:sp>
          <p:nvSpPr>
            <p:cNvPr id="216" name="Chevron 25">
              <a:extLst>
                <a:ext uri="{FF2B5EF4-FFF2-40B4-BE49-F238E27FC236}">
                  <a16:creationId xmlns:a16="http://schemas.microsoft.com/office/drawing/2014/main" id="{84B00C15-E47B-4F3E-06A5-97B8F845D24D}"/>
                </a:ext>
              </a:extLst>
            </p:cNvPr>
            <p:cNvSpPr/>
            <p:nvPr/>
          </p:nvSpPr>
          <p:spPr bwMode="gray">
            <a:xfrm>
              <a:off x="10008118" y="4872009"/>
              <a:ext cx="1631707"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Start activity parents &amp; students</a:t>
              </a:r>
            </a:p>
          </p:txBody>
        </p:sp>
        <p:sp>
          <p:nvSpPr>
            <p:cNvPr id="218" name="Chevron 25">
              <a:extLst>
                <a:ext uri="{FF2B5EF4-FFF2-40B4-BE49-F238E27FC236}">
                  <a16:creationId xmlns:a16="http://schemas.microsoft.com/office/drawing/2014/main" id="{BFC761D5-A185-779F-8C06-B03DFCD11AD9}"/>
                </a:ext>
              </a:extLst>
            </p:cNvPr>
            <p:cNvSpPr/>
            <p:nvPr/>
          </p:nvSpPr>
          <p:spPr bwMode="gray">
            <a:xfrm>
              <a:off x="10153833" y="5910607"/>
              <a:ext cx="1485992" cy="277950"/>
            </a:xfrm>
            <a:prstGeom prst="chevron">
              <a:avLst/>
            </a:prstGeom>
            <a:solidFill>
              <a:schemeClr val="accent6">
                <a:lumMod val="20000"/>
                <a:lumOff val="80000"/>
              </a:schemeClr>
            </a:solidFill>
            <a:ln w="3175">
              <a:solidFill>
                <a:schemeClr val="accent4">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Develop plan</a:t>
              </a:r>
            </a:p>
          </p:txBody>
        </p:sp>
        <p:cxnSp>
          <p:nvCxnSpPr>
            <p:cNvPr id="219" name="Connector: Elbow 218">
              <a:extLst>
                <a:ext uri="{FF2B5EF4-FFF2-40B4-BE49-F238E27FC236}">
                  <a16:creationId xmlns:a16="http://schemas.microsoft.com/office/drawing/2014/main" id="{5D182C69-0993-64C8-681F-1F2EE33E1BA6}"/>
                </a:ext>
              </a:extLst>
            </p:cNvPr>
            <p:cNvCxnSpPr>
              <a:cxnSpLocks/>
              <a:stCxn id="216" idx="0"/>
            </p:cNvCxnSpPr>
            <p:nvPr/>
          </p:nvCxnSpPr>
          <p:spPr>
            <a:xfrm rot="5400000" flipH="1" flipV="1">
              <a:off x="10746912" y="4620721"/>
              <a:ext cx="258860" cy="243716"/>
            </a:xfrm>
            <a:prstGeom prst="bentConnector3">
              <a:avLst>
                <a:gd name="adj1" fmla="val 3528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ABA38A79-D856-7102-A2CA-C56CA1A4BCFF}"/>
                </a:ext>
              </a:extLst>
            </p:cNvPr>
            <p:cNvSpPr/>
            <p:nvPr/>
          </p:nvSpPr>
          <p:spPr>
            <a:xfrm>
              <a:off x="1948548" y="6382478"/>
              <a:ext cx="571085" cy="150085"/>
            </a:xfrm>
            <a:prstGeom prst="rect">
              <a:avLst/>
            </a:prstGeom>
            <a:no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dirty="0">
                  <a:solidFill>
                    <a:schemeClr val="tx1">
                      <a:lumMod val="75000"/>
                      <a:lumOff val="25000"/>
                    </a:schemeClr>
                  </a:solidFill>
                  <a:cs typeface="Arial"/>
                </a:rPr>
                <a:t>Today</a:t>
              </a:r>
            </a:p>
          </p:txBody>
        </p:sp>
        <p:sp>
          <p:nvSpPr>
            <p:cNvPr id="14" name="Rectangle 13">
              <a:extLst>
                <a:ext uri="{FF2B5EF4-FFF2-40B4-BE49-F238E27FC236}">
                  <a16:creationId xmlns:a16="http://schemas.microsoft.com/office/drawing/2014/main" id="{8AE42A24-992D-7D40-0987-E7D250179E44}"/>
                </a:ext>
              </a:extLst>
            </p:cNvPr>
            <p:cNvSpPr/>
            <p:nvPr/>
          </p:nvSpPr>
          <p:spPr>
            <a:xfrm>
              <a:off x="6593044" y="6379043"/>
              <a:ext cx="1310998" cy="150085"/>
            </a:xfrm>
            <a:prstGeom prst="rect">
              <a:avLst/>
            </a:prstGeom>
            <a:noFill/>
            <a:ln w="19050">
              <a:noFill/>
              <a:prstDash val="solid"/>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GB" sz="900">
                  <a:solidFill>
                    <a:schemeClr val="tx2"/>
                  </a:solidFill>
                  <a:cs typeface="Arial"/>
                </a:rPr>
                <a:t>Start Teaching</a:t>
              </a:r>
            </a:p>
          </p:txBody>
        </p:sp>
        <p:grpSp>
          <p:nvGrpSpPr>
            <p:cNvPr id="37" name="Group 36">
              <a:extLst>
                <a:ext uri="{FF2B5EF4-FFF2-40B4-BE49-F238E27FC236}">
                  <a16:creationId xmlns:a16="http://schemas.microsoft.com/office/drawing/2014/main" id="{180D79A6-C683-3871-30A0-DFF1466C39AF}"/>
                </a:ext>
              </a:extLst>
            </p:cNvPr>
            <p:cNvGrpSpPr/>
            <p:nvPr/>
          </p:nvGrpSpPr>
          <p:grpSpPr>
            <a:xfrm>
              <a:off x="7154759" y="2068802"/>
              <a:ext cx="187567" cy="4313678"/>
              <a:chOff x="1566092" y="2363146"/>
              <a:chExt cx="183628" cy="4246172"/>
            </a:xfrm>
          </p:grpSpPr>
          <p:sp>
            <p:nvSpPr>
              <p:cNvPr id="38" name="Rectangle 37">
                <a:extLst>
                  <a:ext uri="{FF2B5EF4-FFF2-40B4-BE49-F238E27FC236}">
                    <a16:creationId xmlns:a16="http://schemas.microsoft.com/office/drawing/2014/main" id="{017D03E2-9FC7-E2B8-93BD-62473C58D8A3}"/>
                  </a:ext>
                </a:extLst>
              </p:cNvPr>
              <p:cNvSpPr/>
              <p:nvPr/>
            </p:nvSpPr>
            <p:spPr>
              <a:xfrm>
                <a:off x="1566092" y="2363146"/>
                <a:ext cx="183628" cy="4246171"/>
              </a:xfrm>
              <a:prstGeom prst="rect">
                <a:avLst/>
              </a:prstGeom>
              <a:solidFill>
                <a:schemeClr val="tx2">
                  <a:alpha val="25000"/>
                </a:schemeClr>
              </a:solidFill>
              <a:ln w="12700">
                <a:solidFill>
                  <a:schemeClr val="tx2">
                    <a:alpha val="2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39" name="Straight Connector 38">
                <a:extLst>
                  <a:ext uri="{FF2B5EF4-FFF2-40B4-BE49-F238E27FC236}">
                    <a16:creationId xmlns:a16="http://schemas.microsoft.com/office/drawing/2014/main" id="{A248BC82-2E42-D40C-DCE0-977DABB25451}"/>
                  </a:ext>
                </a:extLst>
              </p:cNvPr>
              <p:cNvCxnSpPr>
                <a:cxnSpLocks/>
                <a:stCxn id="38" idx="0"/>
              </p:cNvCxnSpPr>
              <p:nvPr/>
            </p:nvCxnSpPr>
            <p:spPr>
              <a:xfrm>
                <a:off x="1657906" y="2363146"/>
                <a:ext cx="3710" cy="4246172"/>
              </a:xfrm>
              <a:prstGeom prst="line">
                <a:avLst/>
              </a:prstGeom>
              <a:ln w="15875" cap="flat" cmpd="sng" algn="ctr">
                <a:solidFill>
                  <a:schemeClr val="tx2"/>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sp>
          <p:nvSpPr>
            <p:cNvPr id="48" name="Chevron 25">
              <a:extLst>
                <a:ext uri="{FF2B5EF4-FFF2-40B4-BE49-F238E27FC236}">
                  <a16:creationId xmlns:a16="http://schemas.microsoft.com/office/drawing/2014/main" id="{6CCFDA4F-11B5-C371-6087-4221119AFE4F}"/>
                </a:ext>
              </a:extLst>
            </p:cNvPr>
            <p:cNvSpPr/>
            <p:nvPr/>
          </p:nvSpPr>
          <p:spPr bwMode="gray">
            <a:xfrm>
              <a:off x="1424792" y="2159918"/>
              <a:ext cx="4632226" cy="139341"/>
            </a:xfrm>
            <a:prstGeom prst="chevron">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Raise funds</a:t>
              </a:r>
            </a:p>
          </p:txBody>
        </p:sp>
        <p:sp>
          <p:nvSpPr>
            <p:cNvPr id="49" name="Chevron 25">
              <a:extLst>
                <a:ext uri="{FF2B5EF4-FFF2-40B4-BE49-F238E27FC236}">
                  <a16:creationId xmlns:a16="http://schemas.microsoft.com/office/drawing/2014/main" id="{63F9037E-9423-5D60-5542-ECF1F52F95AC}"/>
                </a:ext>
              </a:extLst>
            </p:cNvPr>
            <p:cNvSpPr/>
            <p:nvPr/>
          </p:nvSpPr>
          <p:spPr bwMode="gray">
            <a:xfrm>
              <a:off x="1424792" y="2385669"/>
              <a:ext cx="1083683" cy="139341"/>
            </a:xfrm>
            <a:prstGeom prst="chevron">
              <a:avLst/>
            </a:prstGeom>
            <a:solidFill>
              <a:schemeClr val="accent4">
                <a:lumMod val="20000"/>
                <a:lumOff val="80000"/>
              </a:schemeClr>
            </a:solidFill>
            <a:ln w="3175">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80000"/>
                </a:lnSpc>
              </a:pPr>
              <a:r>
                <a:rPr lang="en-GB" sz="700" b="1">
                  <a:solidFill>
                    <a:sysClr val="windowText" lastClr="000000"/>
                  </a:solidFill>
                  <a:latin typeface="Tajawal" panose="020B0604020202020204" charset="-78"/>
                  <a:cs typeface="Tajawal" panose="020B0604020202020204" charset="-78"/>
                </a:rPr>
                <a:t>Select Software</a:t>
              </a:r>
            </a:p>
          </p:txBody>
        </p:sp>
        <p:cxnSp>
          <p:nvCxnSpPr>
            <p:cNvPr id="50" name="Connector: Elbow 49">
              <a:extLst>
                <a:ext uri="{FF2B5EF4-FFF2-40B4-BE49-F238E27FC236}">
                  <a16:creationId xmlns:a16="http://schemas.microsoft.com/office/drawing/2014/main" id="{2F5303E6-26B8-2CBD-C529-730AC5A881BF}"/>
                </a:ext>
              </a:extLst>
            </p:cNvPr>
            <p:cNvCxnSpPr>
              <a:cxnSpLocks/>
              <a:stCxn id="49" idx="2"/>
              <a:endCxn id="137" idx="0"/>
            </p:cNvCxnSpPr>
            <p:nvPr/>
          </p:nvCxnSpPr>
          <p:spPr>
            <a:xfrm rot="16200000" flipH="1">
              <a:off x="2009887" y="2446730"/>
              <a:ext cx="155990" cy="312549"/>
            </a:xfrm>
            <a:prstGeom prst="bentConnector3">
              <a:avLst>
                <a:gd name="adj1" fmla="val 28579"/>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62601931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dirty="0"/>
              <a:t>Potential outlook</a:t>
            </a:r>
          </a:p>
        </p:txBody>
      </p:sp>
      <p:sp>
        <p:nvSpPr>
          <p:cNvPr id="3" name="Freeform 1">
            <a:extLst>
              <a:ext uri="{FF2B5EF4-FFF2-40B4-BE49-F238E27FC236}">
                <a16:creationId xmlns:a16="http://schemas.microsoft.com/office/drawing/2014/main" id="{1A374540-5C79-4F54-9139-2592DAD864E0}"/>
              </a:ext>
            </a:extLst>
          </p:cNvPr>
          <p:cNvSpPr/>
          <p:nvPr/>
        </p:nvSpPr>
        <p:spPr>
          <a:xfrm>
            <a:off x="0" y="1665027"/>
            <a:ext cx="10078947" cy="5247564"/>
          </a:xfrm>
          <a:custGeom>
            <a:avLst/>
            <a:gdLst>
              <a:gd name="connsiteX0" fmla="*/ 6268825 w 6476215"/>
              <a:gd name="connsiteY0" fmla="*/ 0 h 4223208"/>
              <a:gd name="connsiteX1" fmla="*/ 0 w 6476215"/>
              <a:gd name="connsiteY1" fmla="*/ 2073897 h 4223208"/>
              <a:gd name="connsiteX2" fmla="*/ 9427 w 6476215"/>
              <a:gd name="connsiteY2" fmla="*/ 4223208 h 4223208"/>
              <a:gd name="connsiteX3" fmla="*/ 3780149 w 6476215"/>
              <a:gd name="connsiteY3" fmla="*/ 4213781 h 4223208"/>
              <a:gd name="connsiteX4" fmla="*/ 6476215 w 6476215"/>
              <a:gd name="connsiteY4" fmla="*/ 245097 h 4223208"/>
              <a:gd name="connsiteX5" fmla="*/ 6268825 w 6476215"/>
              <a:gd name="connsiteY5" fmla="*/ 0 h 4223208"/>
              <a:gd name="connsiteX0" fmla="*/ 6259671 w 6467061"/>
              <a:gd name="connsiteY0" fmla="*/ 0 h 4223208"/>
              <a:gd name="connsiteX1" fmla="*/ 19127 w 6467061"/>
              <a:gd name="connsiteY1" fmla="*/ 1791093 h 4223208"/>
              <a:gd name="connsiteX2" fmla="*/ 273 w 6467061"/>
              <a:gd name="connsiteY2" fmla="*/ 4223208 h 4223208"/>
              <a:gd name="connsiteX3" fmla="*/ 3770995 w 6467061"/>
              <a:gd name="connsiteY3" fmla="*/ 4213781 h 4223208"/>
              <a:gd name="connsiteX4" fmla="*/ 6467061 w 6467061"/>
              <a:gd name="connsiteY4" fmla="*/ 245097 h 4223208"/>
              <a:gd name="connsiteX5" fmla="*/ 6259671 w 6467061"/>
              <a:gd name="connsiteY5" fmla="*/ 0 h 4223208"/>
              <a:gd name="connsiteX0" fmla="*/ 6259815 w 6467205"/>
              <a:gd name="connsiteY0" fmla="*/ 0 h 4223208"/>
              <a:gd name="connsiteX1" fmla="*/ 9844 w 6467205"/>
              <a:gd name="connsiteY1" fmla="*/ 1743959 h 4223208"/>
              <a:gd name="connsiteX2" fmla="*/ 417 w 6467205"/>
              <a:gd name="connsiteY2" fmla="*/ 4223208 h 4223208"/>
              <a:gd name="connsiteX3" fmla="*/ 3771139 w 6467205"/>
              <a:gd name="connsiteY3" fmla="*/ 4213781 h 4223208"/>
              <a:gd name="connsiteX4" fmla="*/ 6467205 w 6467205"/>
              <a:gd name="connsiteY4" fmla="*/ 245097 h 4223208"/>
              <a:gd name="connsiteX5" fmla="*/ 6259815 w 6467205"/>
              <a:gd name="connsiteY5" fmla="*/ 0 h 4223208"/>
              <a:gd name="connsiteX0" fmla="*/ 6259815 w 6467205"/>
              <a:gd name="connsiteY0" fmla="*/ 0 h 4223208"/>
              <a:gd name="connsiteX1" fmla="*/ 9844 w 6467205"/>
              <a:gd name="connsiteY1" fmla="*/ 1442301 h 4223208"/>
              <a:gd name="connsiteX2" fmla="*/ 417 w 6467205"/>
              <a:gd name="connsiteY2" fmla="*/ 4223208 h 4223208"/>
              <a:gd name="connsiteX3" fmla="*/ 3771139 w 6467205"/>
              <a:gd name="connsiteY3" fmla="*/ 4213781 h 4223208"/>
              <a:gd name="connsiteX4" fmla="*/ 6467205 w 6467205"/>
              <a:gd name="connsiteY4" fmla="*/ 245097 h 4223208"/>
              <a:gd name="connsiteX5" fmla="*/ 6259815 w 6467205"/>
              <a:gd name="connsiteY5" fmla="*/ 0 h 4223208"/>
              <a:gd name="connsiteX0" fmla="*/ 6259815 w 7259056"/>
              <a:gd name="connsiteY0" fmla="*/ 0 h 4223208"/>
              <a:gd name="connsiteX1" fmla="*/ 9844 w 7259056"/>
              <a:gd name="connsiteY1" fmla="*/ 1442301 h 4223208"/>
              <a:gd name="connsiteX2" fmla="*/ 417 w 7259056"/>
              <a:gd name="connsiteY2" fmla="*/ 4223208 h 4223208"/>
              <a:gd name="connsiteX3" fmla="*/ 3771139 w 7259056"/>
              <a:gd name="connsiteY3" fmla="*/ 4213781 h 4223208"/>
              <a:gd name="connsiteX4" fmla="*/ 7259056 w 7259056"/>
              <a:gd name="connsiteY4" fmla="*/ 131975 h 4223208"/>
              <a:gd name="connsiteX5" fmla="*/ 6259815 w 7259056"/>
              <a:gd name="connsiteY5" fmla="*/ 0 h 4223208"/>
              <a:gd name="connsiteX0" fmla="*/ 7098801 w 7259056"/>
              <a:gd name="connsiteY0" fmla="*/ 0 h 4355183"/>
              <a:gd name="connsiteX1" fmla="*/ 9844 w 7259056"/>
              <a:gd name="connsiteY1" fmla="*/ 1574276 h 4355183"/>
              <a:gd name="connsiteX2" fmla="*/ 417 w 7259056"/>
              <a:gd name="connsiteY2" fmla="*/ 4355183 h 4355183"/>
              <a:gd name="connsiteX3" fmla="*/ 3771139 w 7259056"/>
              <a:gd name="connsiteY3" fmla="*/ 4345756 h 4355183"/>
              <a:gd name="connsiteX4" fmla="*/ 7259056 w 7259056"/>
              <a:gd name="connsiteY4" fmla="*/ 263950 h 4355183"/>
              <a:gd name="connsiteX5" fmla="*/ 7098801 w 7259056"/>
              <a:gd name="connsiteY5" fmla="*/ 0 h 4355183"/>
              <a:gd name="connsiteX0" fmla="*/ 7051667 w 7259056"/>
              <a:gd name="connsiteY0" fmla="*/ 0 h 4317476"/>
              <a:gd name="connsiteX1" fmla="*/ 9844 w 7259056"/>
              <a:gd name="connsiteY1" fmla="*/ 1536569 h 4317476"/>
              <a:gd name="connsiteX2" fmla="*/ 417 w 7259056"/>
              <a:gd name="connsiteY2" fmla="*/ 4317476 h 4317476"/>
              <a:gd name="connsiteX3" fmla="*/ 3771139 w 7259056"/>
              <a:gd name="connsiteY3" fmla="*/ 4308049 h 4317476"/>
              <a:gd name="connsiteX4" fmla="*/ 7259056 w 7259056"/>
              <a:gd name="connsiteY4" fmla="*/ 226243 h 4317476"/>
              <a:gd name="connsiteX5" fmla="*/ 7051667 w 7259056"/>
              <a:gd name="connsiteY5" fmla="*/ 0 h 4317476"/>
              <a:gd name="connsiteX0" fmla="*/ 7051667 w 7221349"/>
              <a:gd name="connsiteY0" fmla="*/ 0 h 4317476"/>
              <a:gd name="connsiteX1" fmla="*/ 9844 w 7221349"/>
              <a:gd name="connsiteY1" fmla="*/ 1536569 h 4317476"/>
              <a:gd name="connsiteX2" fmla="*/ 417 w 7221349"/>
              <a:gd name="connsiteY2" fmla="*/ 4317476 h 4317476"/>
              <a:gd name="connsiteX3" fmla="*/ 3771139 w 7221349"/>
              <a:gd name="connsiteY3" fmla="*/ 4308049 h 4317476"/>
              <a:gd name="connsiteX4" fmla="*/ 7221349 w 7221349"/>
              <a:gd name="connsiteY4" fmla="*/ 245097 h 4317476"/>
              <a:gd name="connsiteX5" fmla="*/ 7051667 w 7221349"/>
              <a:gd name="connsiteY5" fmla="*/ 0 h 4317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221349" h="4317476">
                <a:moveTo>
                  <a:pt x="7051667" y="0"/>
                </a:moveTo>
                <a:lnTo>
                  <a:pt x="9844" y="1536569"/>
                </a:lnTo>
                <a:cubicBezTo>
                  <a:pt x="12986" y="2253006"/>
                  <a:pt x="-2725" y="3601039"/>
                  <a:pt x="417" y="4317476"/>
                </a:cubicBezTo>
                <a:lnTo>
                  <a:pt x="3771139" y="4308049"/>
                </a:lnTo>
                <a:lnTo>
                  <a:pt x="7221349" y="245097"/>
                </a:lnTo>
                <a:lnTo>
                  <a:pt x="7051667" y="0"/>
                </a:lnTo>
                <a:close/>
              </a:path>
            </a:pathLst>
          </a:custGeom>
          <a:solidFill>
            <a:schemeClr val="bg1">
              <a:lumMod val="75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grpSp>
        <p:nvGrpSpPr>
          <p:cNvPr id="42" name="Group 41">
            <a:extLst>
              <a:ext uri="{FF2B5EF4-FFF2-40B4-BE49-F238E27FC236}">
                <a16:creationId xmlns:a16="http://schemas.microsoft.com/office/drawing/2014/main" id="{08820017-7519-44CB-A4F1-193C54C04248}"/>
              </a:ext>
            </a:extLst>
          </p:cNvPr>
          <p:cNvGrpSpPr/>
          <p:nvPr/>
        </p:nvGrpSpPr>
        <p:grpSpPr>
          <a:xfrm>
            <a:off x="258929" y="2687979"/>
            <a:ext cx="8409732" cy="3382856"/>
            <a:chOff x="258929" y="2687979"/>
            <a:chExt cx="8409732" cy="3382856"/>
          </a:xfrm>
        </p:grpSpPr>
        <p:grpSp>
          <p:nvGrpSpPr>
            <p:cNvPr id="4" name="Group 3">
              <a:extLst>
                <a:ext uri="{FF2B5EF4-FFF2-40B4-BE49-F238E27FC236}">
                  <a16:creationId xmlns:a16="http://schemas.microsoft.com/office/drawing/2014/main" id="{516F3154-A244-48B8-90C5-8BFF3B5D23D5}"/>
                </a:ext>
              </a:extLst>
            </p:cNvPr>
            <p:cNvGrpSpPr/>
            <p:nvPr/>
          </p:nvGrpSpPr>
          <p:grpSpPr>
            <a:xfrm>
              <a:off x="258929" y="5192973"/>
              <a:ext cx="877863" cy="877862"/>
              <a:chOff x="4621835" y="1985881"/>
              <a:chExt cx="1152128" cy="1152128"/>
            </a:xfrm>
          </p:grpSpPr>
          <p:sp>
            <p:nvSpPr>
              <p:cNvPr id="5" name="Rectangle 10">
                <a:extLst>
                  <a:ext uri="{FF2B5EF4-FFF2-40B4-BE49-F238E27FC236}">
                    <a16:creationId xmlns:a16="http://schemas.microsoft.com/office/drawing/2014/main" id="{043A30BB-A301-40A1-9A8C-29D8B2053162}"/>
                  </a:ext>
                </a:extLst>
              </p:cNvPr>
              <p:cNvSpPr/>
              <p:nvPr/>
            </p:nvSpPr>
            <p:spPr>
              <a:xfrm>
                <a:off x="4621835" y="1985881"/>
                <a:ext cx="1152128" cy="1152128"/>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6" name="Text Placeholder 12">
                <a:extLst>
                  <a:ext uri="{FF2B5EF4-FFF2-40B4-BE49-F238E27FC236}">
                    <a16:creationId xmlns:a16="http://schemas.microsoft.com/office/drawing/2014/main" id="{B9B83664-0BED-406D-B15D-97FB29285762}"/>
                  </a:ext>
                </a:extLst>
              </p:cNvPr>
              <p:cNvSpPr txBox="1">
                <a:spLocks/>
              </p:cNvSpPr>
              <p:nvPr/>
            </p:nvSpPr>
            <p:spPr>
              <a:xfrm>
                <a:off x="4805887" y="2300093"/>
                <a:ext cx="784025" cy="523705"/>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4000">
                    <a:solidFill>
                      <a:schemeClr val="bg1"/>
                    </a:solidFill>
                  </a:rPr>
                  <a:t>1</a:t>
                </a:r>
              </a:p>
            </p:txBody>
          </p:sp>
        </p:grpSp>
        <p:grpSp>
          <p:nvGrpSpPr>
            <p:cNvPr id="7" name="Group 6">
              <a:extLst>
                <a:ext uri="{FF2B5EF4-FFF2-40B4-BE49-F238E27FC236}">
                  <a16:creationId xmlns:a16="http://schemas.microsoft.com/office/drawing/2014/main" id="{5CC7E405-0DE2-469E-830D-4A5CA1266BD3}"/>
                </a:ext>
              </a:extLst>
            </p:cNvPr>
            <p:cNvGrpSpPr/>
            <p:nvPr/>
          </p:nvGrpSpPr>
          <p:grpSpPr>
            <a:xfrm>
              <a:off x="1659786" y="3852768"/>
              <a:ext cx="797967" cy="797967"/>
              <a:chOff x="1367742" y="1996598"/>
              <a:chExt cx="1152128" cy="1152128"/>
            </a:xfrm>
          </p:grpSpPr>
          <p:sp>
            <p:nvSpPr>
              <p:cNvPr id="8" name="Rectangle 10">
                <a:extLst>
                  <a:ext uri="{FF2B5EF4-FFF2-40B4-BE49-F238E27FC236}">
                    <a16:creationId xmlns:a16="http://schemas.microsoft.com/office/drawing/2014/main" id="{78A1FF61-1227-474F-A016-C05F2624DA24}"/>
                  </a:ext>
                </a:extLst>
              </p:cNvPr>
              <p:cNvSpPr/>
              <p:nvPr/>
            </p:nvSpPr>
            <p:spPr>
              <a:xfrm>
                <a:off x="1367742" y="1996598"/>
                <a:ext cx="1152128" cy="115212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9" name="Text Placeholder 12">
                <a:extLst>
                  <a:ext uri="{FF2B5EF4-FFF2-40B4-BE49-F238E27FC236}">
                    <a16:creationId xmlns:a16="http://schemas.microsoft.com/office/drawing/2014/main" id="{B77794B5-2592-4DE7-80CF-6B8DF1899A34}"/>
                  </a:ext>
                </a:extLst>
              </p:cNvPr>
              <p:cNvSpPr txBox="1">
                <a:spLocks/>
              </p:cNvSpPr>
              <p:nvPr/>
            </p:nvSpPr>
            <p:spPr>
              <a:xfrm>
                <a:off x="1551793" y="2310810"/>
                <a:ext cx="784025" cy="523706"/>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a:solidFill>
                      <a:schemeClr val="bg1"/>
                    </a:solidFill>
                  </a:rPr>
                  <a:t>2</a:t>
                </a:r>
              </a:p>
            </p:txBody>
          </p:sp>
        </p:grpSp>
        <p:grpSp>
          <p:nvGrpSpPr>
            <p:cNvPr id="10" name="Group 9">
              <a:extLst>
                <a:ext uri="{FF2B5EF4-FFF2-40B4-BE49-F238E27FC236}">
                  <a16:creationId xmlns:a16="http://schemas.microsoft.com/office/drawing/2014/main" id="{4B200EFA-DA1D-4F64-BBEB-09B7C6ED91B3}"/>
                </a:ext>
              </a:extLst>
            </p:cNvPr>
            <p:cNvGrpSpPr/>
            <p:nvPr/>
          </p:nvGrpSpPr>
          <p:grpSpPr>
            <a:xfrm>
              <a:off x="7990389" y="2687979"/>
              <a:ext cx="678272" cy="678272"/>
              <a:chOff x="4145975" y="3800212"/>
              <a:chExt cx="612000" cy="612000"/>
            </a:xfrm>
          </p:grpSpPr>
          <p:sp>
            <p:nvSpPr>
              <p:cNvPr id="11" name="Rectangle 10">
                <a:extLst>
                  <a:ext uri="{FF2B5EF4-FFF2-40B4-BE49-F238E27FC236}">
                    <a16:creationId xmlns:a16="http://schemas.microsoft.com/office/drawing/2014/main" id="{4AEAE502-D68A-45D6-A347-27ACB3583DE7}"/>
                  </a:ext>
                </a:extLst>
              </p:cNvPr>
              <p:cNvSpPr/>
              <p:nvPr/>
            </p:nvSpPr>
            <p:spPr>
              <a:xfrm>
                <a:off x="4145975" y="3800212"/>
                <a:ext cx="612000" cy="61200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12" name="Text Placeholder 12">
                <a:extLst>
                  <a:ext uri="{FF2B5EF4-FFF2-40B4-BE49-F238E27FC236}">
                    <a16:creationId xmlns:a16="http://schemas.microsoft.com/office/drawing/2014/main" id="{5E4AC958-385A-46D3-A1E5-6EB397A76048}"/>
                  </a:ext>
                </a:extLst>
              </p:cNvPr>
              <p:cNvSpPr txBox="1">
                <a:spLocks/>
              </p:cNvSpPr>
              <p:nvPr/>
            </p:nvSpPr>
            <p:spPr>
              <a:xfrm>
                <a:off x="4243742" y="3967118"/>
                <a:ext cx="416467" cy="278187"/>
              </a:xfrm>
              <a:prstGeom prst="rect">
                <a:avLst/>
              </a:prstGeom>
            </p:spPr>
            <p:txBody>
              <a:bodyPr lIns="0" tIns="0" rIns="0" bIns="0" anchor="ctr"/>
              <a:lstStyle>
                <a:lvl1pPr marL="0" indent="0" algn="l" defTabSz="914400" rtl="0" eaLnBrk="1" latinLnBrk="0" hangingPunct="1">
                  <a:spcBef>
                    <a:spcPct val="20000"/>
                  </a:spcBef>
                  <a:buFontTx/>
                  <a:buNone/>
                  <a:defRPr sz="3200" b="1" kern="1200">
                    <a:solidFill>
                      <a:schemeClr val="tx1">
                        <a:lumMod val="75000"/>
                        <a:lumOff val="25000"/>
                      </a:schemeClr>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lgn="ctr"/>
                <a:r>
                  <a:rPr lang="en-US" sz="2400">
                    <a:solidFill>
                      <a:schemeClr val="bg1"/>
                    </a:solidFill>
                  </a:rPr>
                  <a:t>3</a:t>
                </a:r>
              </a:p>
            </p:txBody>
          </p:sp>
        </p:grpSp>
      </p:grpSp>
      <p:grpSp>
        <p:nvGrpSpPr>
          <p:cNvPr id="13" name="Group 12">
            <a:extLst>
              <a:ext uri="{FF2B5EF4-FFF2-40B4-BE49-F238E27FC236}">
                <a16:creationId xmlns:a16="http://schemas.microsoft.com/office/drawing/2014/main" id="{A2530436-46D7-4458-8811-A43662E8A907}"/>
              </a:ext>
            </a:extLst>
          </p:cNvPr>
          <p:cNvGrpSpPr/>
          <p:nvPr/>
        </p:nvGrpSpPr>
        <p:grpSpPr>
          <a:xfrm>
            <a:off x="1195721" y="5311420"/>
            <a:ext cx="6077820" cy="861774"/>
            <a:chOff x="6210993" y="1433695"/>
            <a:chExt cx="2245430" cy="613086"/>
          </a:xfrm>
        </p:grpSpPr>
        <p:sp>
          <p:nvSpPr>
            <p:cNvPr id="14" name="TextBox 13">
              <a:extLst>
                <a:ext uri="{FF2B5EF4-FFF2-40B4-BE49-F238E27FC236}">
                  <a16:creationId xmlns:a16="http://schemas.microsoft.com/office/drawing/2014/main" id="{C9956BC3-7B86-4DFE-AA3D-F631C734C581}"/>
                </a:ext>
              </a:extLst>
            </p:cNvPr>
            <p:cNvSpPr txBox="1"/>
            <p:nvPr/>
          </p:nvSpPr>
          <p:spPr>
            <a:xfrm>
              <a:off x="6210998" y="1433695"/>
              <a:ext cx="2245425" cy="416022"/>
            </a:xfrm>
            <a:prstGeom prst="rect">
              <a:avLst/>
            </a:prstGeom>
            <a:noFill/>
          </p:spPr>
          <p:txBody>
            <a:bodyPr wrap="square" rtlCol="0">
              <a:spAutoFit/>
            </a:bodyPr>
            <a:lstStyle/>
            <a:p>
              <a:r>
                <a:rPr lang="en-US" altLang="ko-KR" sz="1600" b="1">
                  <a:solidFill>
                    <a:schemeClr val="tx1">
                      <a:lumMod val="75000"/>
                      <a:lumOff val="25000"/>
                    </a:schemeClr>
                  </a:solidFill>
                  <a:cs typeface="Arial" pitchFamily="34" charset="0"/>
                </a:rPr>
                <a:t>2025 - Access for Students of </a:t>
              </a:r>
              <a:r>
                <a:rPr lang="en-US" altLang="ko-KR" sz="1600" b="1" err="1">
                  <a:solidFill>
                    <a:schemeClr val="tx1">
                      <a:lumMod val="75000"/>
                      <a:lumOff val="25000"/>
                    </a:schemeClr>
                  </a:solidFill>
                  <a:cs typeface="Arial" pitchFamily="34" charset="0"/>
                </a:rPr>
                <a:t>Bongai</a:t>
              </a:r>
              <a:r>
                <a:rPr lang="en-US" altLang="ko-KR" sz="1600" b="1">
                  <a:solidFill>
                    <a:schemeClr val="tx1">
                      <a:lumMod val="75000"/>
                      <a:lumOff val="25000"/>
                    </a:schemeClr>
                  </a:solidFill>
                  <a:cs typeface="Arial" pitchFamily="34" charset="0"/>
                </a:rPr>
                <a:t> Shamwari</a:t>
              </a:r>
              <a:endParaRPr lang="ko-KR" altLang="en-US" sz="1600" b="1">
                <a:solidFill>
                  <a:schemeClr val="tx1">
                    <a:lumMod val="75000"/>
                    <a:lumOff val="25000"/>
                  </a:schemeClr>
                </a:solidFill>
                <a:cs typeface="Arial" pitchFamily="34" charset="0"/>
              </a:endParaRPr>
            </a:p>
          </p:txBody>
        </p:sp>
        <p:sp>
          <p:nvSpPr>
            <p:cNvPr id="15" name="TextBox 14">
              <a:extLst>
                <a:ext uri="{FF2B5EF4-FFF2-40B4-BE49-F238E27FC236}">
                  <a16:creationId xmlns:a16="http://schemas.microsoft.com/office/drawing/2014/main" id="{0F137EA7-3D8F-4293-8163-51281D067579}"/>
                </a:ext>
              </a:extLst>
            </p:cNvPr>
            <p:cNvSpPr txBox="1"/>
            <p:nvPr/>
          </p:nvSpPr>
          <p:spPr>
            <a:xfrm>
              <a:off x="6210993" y="1630759"/>
              <a:ext cx="2245425" cy="416022"/>
            </a:xfrm>
            <a:prstGeom prst="rect">
              <a:avLst/>
            </a:prstGeom>
            <a:noFill/>
          </p:spPr>
          <p:txBody>
            <a:bodyPr wrap="square" rtlCol="0">
              <a:spAutoFit/>
            </a:bodyPr>
            <a:lstStyle/>
            <a:p>
              <a:r>
                <a:rPr lang="en-US" altLang="ko-KR" sz="1600" dirty="0">
                  <a:solidFill>
                    <a:schemeClr val="tx1">
                      <a:lumMod val="75000"/>
                      <a:lumOff val="25000"/>
                    </a:schemeClr>
                  </a:solidFill>
                  <a:cs typeface="Arial" pitchFamily="34" charset="0"/>
                </a:rPr>
                <a:t>1</a:t>
              </a:r>
              <a:r>
                <a:rPr lang="en-US" altLang="ko-KR" sz="1600" baseline="30000" dirty="0">
                  <a:solidFill>
                    <a:schemeClr val="tx1">
                      <a:lumMod val="75000"/>
                      <a:lumOff val="25000"/>
                    </a:schemeClr>
                  </a:solidFill>
                  <a:cs typeface="Arial" pitchFamily="34" charset="0"/>
                </a:rPr>
                <a:t>st</a:t>
              </a:r>
              <a:r>
                <a:rPr lang="en-US" altLang="ko-KR" sz="1600" dirty="0">
                  <a:solidFill>
                    <a:schemeClr val="tx1">
                      <a:lumMod val="75000"/>
                      <a:lumOff val="25000"/>
                    </a:schemeClr>
                  </a:solidFill>
                  <a:cs typeface="Arial" pitchFamily="34" charset="0"/>
                </a:rPr>
                <a:t> and 2</a:t>
              </a:r>
              <a:r>
                <a:rPr lang="en-US" altLang="ko-KR" sz="1600" baseline="30000" dirty="0">
                  <a:solidFill>
                    <a:schemeClr val="tx1">
                      <a:lumMod val="75000"/>
                      <a:lumOff val="25000"/>
                    </a:schemeClr>
                  </a:solidFill>
                  <a:cs typeface="Arial" pitchFamily="34" charset="0"/>
                </a:rPr>
                <a:t>nd</a:t>
              </a:r>
              <a:r>
                <a:rPr lang="en-US" altLang="ko-KR" sz="1600" dirty="0">
                  <a:solidFill>
                    <a:schemeClr val="tx1">
                      <a:lumMod val="75000"/>
                      <a:lumOff val="25000"/>
                    </a:schemeClr>
                  </a:solidFill>
                  <a:cs typeface="Arial" pitchFamily="34" charset="0"/>
                </a:rPr>
                <a:t> grade students start learning about </a:t>
              </a:r>
              <a:br>
                <a:rPr lang="en-US" altLang="ko-KR" sz="1600" dirty="0">
                  <a:solidFill>
                    <a:schemeClr val="tx1">
                      <a:lumMod val="75000"/>
                      <a:lumOff val="25000"/>
                    </a:schemeClr>
                  </a:solidFill>
                  <a:cs typeface="Arial" pitchFamily="34" charset="0"/>
                </a:rPr>
              </a:br>
              <a:r>
                <a:rPr lang="en-US" altLang="ko-KR" sz="1600" dirty="0">
                  <a:solidFill>
                    <a:schemeClr val="tx1">
                      <a:lumMod val="75000"/>
                      <a:lumOff val="25000"/>
                    </a:schemeClr>
                  </a:solidFill>
                  <a:cs typeface="Arial" pitchFamily="34" charset="0"/>
                </a:rPr>
                <a:t>Digital Literacy</a:t>
              </a:r>
              <a:endParaRPr lang="ko-KR" altLang="en-US" sz="1600" dirty="0">
                <a:solidFill>
                  <a:schemeClr val="tx1">
                    <a:lumMod val="75000"/>
                    <a:lumOff val="25000"/>
                  </a:schemeClr>
                </a:solidFill>
                <a:cs typeface="Arial" pitchFamily="34" charset="0"/>
              </a:endParaRPr>
            </a:p>
          </p:txBody>
        </p:sp>
      </p:grpSp>
      <p:grpSp>
        <p:nvGrpSpPr>
          <p:cNvPr id="16" name="Group 15">
            <a:extLst>
              <a:ext uri="{FF2B5EF4-FFF2-40B4-BE49-F238E27FC236}">
                <a16:creationId xmlns:a16="http://schemas.microsoft.com/office/drawing/2014/main" id="{481DB345-8D47-40C8-B966-4EECF0EC30B1}"/>
              </a:ext>
            </a:extLst>
          </p:cNvPr>
          <p:cNvGrpSpPr/>
          <p:nvPr/>
        </p:nvGrpSpPr>
        <p:grpSpPr>
          <a:xfrm>
            <a:off x="2691230" y="3856938"/>
            <a:ext cx="6459726" cy="831000"/>
            <a:chOff x="6210993" y="1433694"/>
            <a:chExt cx="2245430" cy="591193"/>
          </a:xfrm>
        </p:grpSpPr>
        <p:sp>
          <p:nvSpPr>
            <p:cNvPr id="17" name="TextBox 16">
              <a:extLst>
                <a:ext uri="{FF2B5EF4-FFF2-40B4-BE49-F238E27FC236}">
                  <a16:creationId xmlns:a16="http://schemas.microsoft.com/office/drawing/2014/main" id="{00ECAA6F-C614-4025-B517-86E0D0BD8FD5}"/>
                </a:ext>
              </a:extLst>
            </p:cNvPr>
            <p:cNvSpPr txBox="1"/>
            <p:nvPr/>
          </p:nvSpPr>
          <p:spPr>
            <a:xfrm>
              <a:off x="6210998" y="1433694"/>
              <a:ext cx="2245425" cy="229907"/>
            </a:xfrm>
            <a:prstGeom prst="rect">
              <a:avLst/>
            </a:prstGeom>
            <a:noFill/>
          </p:spPr>
          <p:txBody>
            <a:bodyPr wrap="square" rtlCol="0">
              <a:spAutoFit/>
            </a:bodyPr>
            <a:lstStyle/>
            <a:p>
              <a:r>
                <a:rPr lang="en-US" altLang="ko-KR" sz="1500" b="1">
                  <a:solidFill>
                    <a:schemeClr val="tx1">
                      <a:lumMod val="75000"/>
                      <a:lumOff val="25000"/>
                    </a:schemeClr>
                  </a:solidFill>
                  <a:cs typeface="Arial" pitchFamily="34" charset="0"/>
                </a:rPr>
                <a:t>2026 - Access for Alumni of </a:t>
              </a:r>
              <a:r>
                <a:rPr lang="en-US" altLang="ko-KR" sz="1500" b="1" err="1">
                  <a:solidFill>
                    <a:schemeClr val="tx1">
                      <a:lumMod val="75000"/>
                      <a:lumOff val="25000"/>
                    </a:schemeClr>
                  </a:solidFill>
                  <a:cs typeface="Arial" pitchFamily="34" charset="0"/>
                </a:rPr>
                <a:t>Bongai</a:t>
              </a:r>
              <a:r>
                <a:rPr lang="en-US" altLang="ko-KR" sz="1500" b="1">
                  <a:solidFill>
                    <a:schemeClr val="tx1">
                      <a:lumMod val="75000"/>
                      <a:lumOff val="25000"/>
                    </a:schemeClr>
                  </a:solidFill>
                  <a:cs typeface="Arial" pitchFamily="34" charset="0"/>
                </a:rPr>
                <a:t> Shamwari</a:t>
              </a:r>
              <a:endParaRPr lang="ko-KR" altLang="en-US" sz="1500" b="1">
                <a:solidFill>
                  <a:schemeClr val="tx1">
                    <a:lumMod val="75000"/>
                    <a:lumOff val="25000"/>
                  </a:schemeClr>
                </a:solidFill>
                <a:cs typeface="Arial" pitchFamily="34" charset="0"/>
              </a:endParaRPr>
            </a:p>
          </p:txBody>
        </p:sp>
        <p:sp>
          <p:nvSpPr>
            <p:cNvPr id="18" name="TextBox 17">
              <a:extLst>
                <a:ext uri="{FF2B5EF4-FFF2-40B4-BE49-F238E27FC236}">
                  <a16:creationId xmlns:a16="http://schemas.microsoft.com/office/drawing/2014/main" id="{D8449BBB-805F-4C08-A597-A94F5E9B89F5}"/>
                </a:ext>
              </a:extLst>
            </p:cNvPr>
            <p:cNvSpPr txBox="1"/>
            <p:nvPr/>
          </p:nvSpPr>
          <p:spPr>
            <a:xfrm>
              <a:off x="6210993" y="1630759"/>
              <a:ext cx="2245425" cy="394128"/>
            </a:xfrm>
            <a:prstGeom prst="rect">
              <a:avLst/>
            </a:prstGeom>
            <a:noFill/>
          </p:spPr>
          <p:txBody>
            <a:bodyPr wrap="square" rtlCol="0">
              <a:spAutoFit/>
            </a:bodyPr>
            <a:lstStyle/>
            <a:p>
              <a:r>
                <a:rPr lang="en-US" altLang="ko-KR" sz="1500">
                  <a:solidFill>
                    <a:schemeClr val="tx1">
                      <a:lumMod val="75000"/>
                      <a:lumOff val="25000"/>
                    </a:schemeClr>
                  </a:solidFill>
                  <a:cs typeface="Arial" pitchFamily="34" charset="0"/>
                </a:rPr>
                <a:t>Alumni students will be able to use the </a:t>
              </a:r>
              <a:br>
                <a:rPr lang="en-US" altLang="ko-KR" sz="1500">
                  <a:solidFill>
                    <a:schemeClr val="tx1">
                      <a:lumMod val="75000"/>
                      <a:lumOff val="25000"/>
                    </a:schemeClr>
                  </a:solidFill>
                  <a:cs typeface="Arial" pitchFamily="34" charset="0"/>
                </a:rPr>
              </a:br>
              <a:r>
                <a:rPr lang="en-US" altLang="ko-KR" sz="1500">
                  <a:solidFill>
                    <a:schemeClr val="tx1">
                      <a:lumMod val="75000"/>
                      <a:lumOff val="25000"/>
                    </a:schemeClr>
                  </a:solidFill>
                  <a:cs typeface="Arial" pitchFamily="34" charset="0"/>
                </a:rPr>
                <a:t>computer lab outside school hours</a:t>
              </a:r>
              <a:endParaRPr lang="ko-KR" altLang="en-US" sz="1500">
                <a:solidFill>
                  <a:schemeClr val="tx1">
                    <a:lumMod val="75000"/>
                    <a:lumOff val="25000"/>
                  </a:schemeClr>
                </a:solidFill>
                <a:cs typeface="Arial" pitchFamily="34" charset="0"/>
              </a:endParaRPr>
            </a:p>
          </p:txBody>
        </p:sp>
      </p:grpSp>
      <p:grpSp>
        <p:nvGrpSpPr>
          <p:cNvPr id="19" name="Group 18">
            <a:extLst>
              <a:ext uri="{FF2B5EF4-FFF2-40B4-BE49-F238E27FC236}">
                <a16:creationId xmlns:a16="http://schemas.microsoft.com/office/drawing/2014/main" id="{95AEA2E9-F695-47C3-8305-68E3853D86AF}"/>
              </a:ext>
            </a:extLst>
          </p:cNvPr>
          <p:cNvGrpSpPr/>
          <p:nvPr/>
        </p:nvGrpSpPr>
        <p:grpSpPr>
          <a:xfrm>
            <a:off x="2691230" y="2641603"/>
            <a:ext cx="5245441" cy="800219"/>
            <a:chOff x="6210993" y="1433695"/>
            <a:chExt cx="2245430" cy="569295"/>
          </a:xfrm>
        </p:grpSpPr>
        <p:sp>
          <p:nvSpPr>
            <p:cNvPr id="20" name="TextBox 19">
              <a:extLst>
                <a:ext uri="{FF2B5EF4-FFF2-40B4-BE49-F238E27FC236}">
                  <a16:creationId xmlns:a16="http://schemas.microsoft.com/office/drawing/2014/main" id="{D33320A1-F95E-43C1-85A7-651B1A1815E7}"/>
                </a:ext>
              </a:extLst>
            </p:cNvPr>
            <p:cNvSpPr txBox="1"/>
            <p:nvPr/>
          </p:nvSpPr>
          <p:spPr>
            <a:xfrm>
              <a:off x="6210998" y="1433695"/>
              <a:ext cx="2245425" cy="218960"/>
            </a:xfrm>
            <a:prstGeom prst="rect">
              <a:avLst/>
            </a:prstGeom>
            <a:noFill/>
          </p:spPr>
          <p:txBody>
            <a:bodyPr wrap="square" rtlCol="0">
              <a:spAutoFit/>
            </a:bodyPr>
            <a:lstStyle/>
            <a:p>
              <a:pPr algn="r"/>
              <a:r>
                <a:rPr lang="en-US" altLang="ko-KR" sz="1400" b="1">
                  <a:solidFill>
                    <a:schemeClr val="tx1">
                      <a:lumMod val="75000"/>
                      <a:lumOff val="25000"/>
                    </a:schemeClr>
                  </a:solidFill>
                  <a:cs typeface="Arial" pitchFamily="34" charset="0"/>
                </a:rPr>
                <a:t>2026 - Access for Community</a:t>
              </a:r>
              <a:endParaRPr lang="ko-KR" altLang="en-US" sz="1400" b="1">
                <a:solidFill>
                  <a:schemeClr val="tx1">
                    <a:lumMod val="75000"/>
                    <a:lumOff val="25000"/>
                  </a:schemeClr>
                </a:solidFill>
                <a:cs typeface="Arial" pitchFamily="34" charset="0"/>
              </a:endParaRPr>
            </a:p>
          </p:txBody>
        </p:sp>
        <p:sp>
          <p:nvSpPr>
            <p:cNvPr id="21" name="TextBox 20">
              <a:extLst>
                <a:ext uri="{FF2B5EF4-FFF2-40B4-BE49-F238E27FC236}">
                  <a16:creationId xmlns:a16="http://schemas.microsoft.com/office/drawing/2014/main" id="{992192DD-A008-4AB6-9D95-70AB3C38A3BB}"/>
                </a:ext>
              </a:extLst>
            </p:cNvPr>
            <p:cNvSpPr txBox="1"/>
            <p:nvPr/>
          </p:nvSpPr>
          <p:spPr>
            <a:xfrm>
              <a:off x="6210993" y="1630759"/>
              <a:ext cx="2245425" cy="372231"/>
            </a:xfrm>
            <a:prstGeom prst="rect">
              <a:avLst/>
            </a:prstGeom>
            <a:noFill/>
          </p:spPr>
          <p:txBody>
            <a:bodyPr wrap="square" rtlCol="0">
              <a:spAutoFit/>
            </a:bodyPr>
            <a:lstStyle/>
            <a:p>
              <a:pPr algn="r"/>
              <a:r>
                <a:rPr lang="en-US" altLang="ko-KR" sz="1400">
                  <a:solidFill>
                    <a:schemeClr val="tx1">
                      <a:lumMod val="75000"/>
                      <a:lumOff val="25000"/>
                    </a:schemeClr>
                  </a:solidFill>
                  <a:cs typeface="Arial" pitchFamily="34" charset="0"/>
                </a:rPr>
                <a:t>Community members will be able to </a:t>
              </a:r>
              <a:br>
                <a:rPr lang="en-US" altLang="ko-KR" sz="1400">
                  <a:solidFill>
                    <a:schemeClr val="tx1">
                      <a:lumMod val="75000"/>
                      <a:lumOff val="25000"/>
                    </a:schemeClr>
                  </a:solidFill>
                  <a:cs typeface="Arial" pitchFamily="34" charset="0"/>
                </a:rPr>
              </a:br>
              <a:r>
                <a:rPr lang="en-US" altLang="ko-KR" sz="1400">
                  <a:solidFill>
                    <a:schemeClr val="tx1">
                      <a:lumMod val="75000"/>
                      <a:lumOff val="25000"/>
                    </a:schemeClr>
                  </a:solidFill>
                  <a:cs typeface="Arial" pitchFamily="34" charset="0"/>
                </a:rPr>
                <a:t>use the computer lab outside school hours</a:t>
              </a:r>
              <a:r>
                <a:rPr lang="en-US" altLang="ko-KR" sz="1400">
                  <a:solidFill>
                    <a:schemeClr val="tx1">
                      <a:lumMod val="75000"/>
                      <a:lumOff val="25000"/>
                    </a:schemeClr>
                  </a:solidFill>
                  <a:highlight>
                    <a:srgbClr val="FFFF00"/>
                  </a:highlight>
                  <a:cs typeface="Arial" pitchFamily="34" charset="0"/>
                </a:rPr>
                <a:t>      </a:t>
              </a:r>
              <a:endParaRPr lang="ko-KR" altLang="en-US" sz="1400">
                <a:solidFill>
                  <a:schemeClr val="tx1">
                    <a:lumMod val="75000"/>
                    <a:lumOff val="25000"/>
                  </a:schemeClr>
                </a:solidFill>
                <a:highlight>
                  <a:srgbClr val="FFFF00"/>
                </a:highlight>
                <a:cs typeface="Arial" pitchFamily="34" charset="0"/>
              </a:endParaRPr>
            </a:p>
          </p:txBody>
        </p:sp>
      </p:grpSp>
      <p:sp>
        <p:nvSpPr>
          <p:cNvPr id="41" name="Freeform 55">
            <a:extLst>
              <a:ext uri="{FF2B5EF4-FFF2-40B4-BE49-F238E27FC236}">
                <a16:creationId xmlns:a16="http://schemas.microsoft.com/office/drawing/2014/main" id="{822F4F0E-498F-47EE-B922-7434EE4886D1}"/>
              </a:ext>
            </a:extLst>
          </p:cNvPr>
          <p:cNvSpPr/>
          <p:nvPr/>
        </p:nvSpPr>
        <p:spPr>
          <a:xfrm rot="3600000">
            <a:off x="9839637" y="666234"/>
            <a:ext cx="803649" cy="1969212"/>
          </a:xfrm>
          <a:custGeom>
            <a:avLst/>
            <a:gdLst/>
            <a:ahLst/>
            <a:cxnLst/>
            <a:rect l="l" t="t" r="r" b="b"/>
            <a:pathLst>
              <a:path w="1060423" h="2598393">
                <a:moveTo>
                  <a:pt x="511607" y="1989888"/>
                </a:moveTo>
                <a:cubicBezTo>
                  <a:pt x="421916" y="2038892"/>
                  <a:pt x="392123" y="2248491"/>
                  <a:pt x="577615" y="2379095"/>
                </a:cubicBezTo>
                <a:cubicBezTo>
                  <a:pt x="531205" y="2257454"/>
                  <a:pt x="562054" y="2197447"/>
                  <a:pt x="592034" y="2136572"/>
                </a:cubicBezTo>
                <a:cubicBezTo>
                  <a:pt x="592534" y="2167519"/>
                  <a:pt x="560915" y="2234057"/>
                  <a:pt x="638675" y="2272816"/>
                </a:cubicBezTo>
                <a:cubicBezTo>
                  <a:pt x="602283" y="2156226"/>
                  <a:pt x="756001" y="2119500"/>
                  <a:pt x="594605" y="1990756"/>
                </a:cubicBezTo>
                <a:cubicBezTo>
                  <a:pt x="828052" y="2024484"/>
                  <a:pt x="759407" y="2143283"/>
                  <a:pt x="814896" y="2262952"/>
                </a:cubicBezTo>
                <a:cubicBezTo>
                  <a:pt x="774295" y="2270013"/>
                  <a:pt x="715464" y="2161619"/>
                  <a:pt x="728685" y="2212952"/>
                </a:cubicBezTo>
                <a:cubicBezTo>
                  <a:pt x="798068" y="2415798"/>
                  <a:pt x="590532" y="2421590"/>
                  <a:pt x="656442" y="2598393"/>
                </a:cubicBezTo>
                <a:cubicBezTo>
                  <a:pt x="451592" y="2586815"/>
                  <a:pt x="511509" y="2396411"/>
                  <a:pt x="415171" y="2350110"/>
                </a:cubicBezTo>
                <a:cubicBezTo>
                  <a:pt x="389023" y="2345435"/>
                  <a:pt x="357666" y="2366802"/>
                  <a:pt x="415723" y="2461957"/>
                </a:cubicBezTo>
                <a:cubicBezTo>
                  <a:pt x="77590" y="2209980"/>
                  <a:pt x="314998" y="2004011"/>
                  <a:pt x="511607" y="1989888"/>
                </a:cubicBezTo>
                <a:close/>
                <a:moveTo>
                  <a:pt x="344786" y="1884983"/>
                </a:moveTo>
                <a:lnTo>
                  <a:pt x="722598" y="1884983"/>
                </a:lnTo>
                <a:cubicBezTo>
                  <a:pt x="716460" y="1906965"/>
                  <a:pt x="711917" y="1928321"/>
                  <a:pt x="707988" y="1948728"/>
                </a:cubicBezTo>
                <a:lnTo>
                  <a:pt x="357819" y="1948059"/>
                </a:lnTo>
                <a:close/>
                <a:moveTo>
                  <a:pt x="530212" y="651224"/>
                </a:moveTo>
                <a:cubicBezTo>
                  <a:pt x="585486" y="651224"/>
                  <a:pt x="630294" y="696033"/>
                  <a:pt x="630294" y="751307"/>
                </a:cubicBezTo>
                <a:cubicBezTo>
                  <a:pt x="630294" y="806581"/>
                  <a:pt x="585486" y="851389"/>
                  <a:pt x="530212" y="851389"/>
                </a:cubicBezTo>
                <a:cubicBezTo>
                  <a:pt x="474938" y="851389"/>
                  <a:pt x="430129" y="806581"/>
                  <a:pt x="430129" y="751307"/>
                </a:cubicBezTo>
                <a:cubicBezTo>
                  <a:pt x="430129" y="696033"/>
                  <a:pt x="474938" y="651224"/>
                  <a:pt x="530212" y="651224"/>
                </a:cubicBezTo>
                <a:close/>
                <a:moveTo>
                  <a:pt x="530212" y="551141"/>
                </a:moveTo>
                <a:cubicBezTo>
                  <a:pt x="419664" y="551141"/>
                  <a:pt x="330046" y="640759"/>
                  <a:pt x="330046" y="751307"/>
                </a:cubicBezTo>
                <a:cubicBezTo>
                  <a:pt x="330046" y="861855"/>
                  <a:pt x="419664" y="951472"/>
                  <a:pt x="530212" y="951472"/>
                </a:cubicBezTo>
                <a:cubicBezTo>
                  <a:pt x="640760" y="951472"/>
                  <a:pt x="730377" y="861855"/>
                  <a:pt x="730377" y="751307"/>
                </a:cubicBezTo>
                <a:cubicBezTo>
                  <a:pt x="730377" y="640759"/>
                  <a:pt x="640760" y="551141"/>
                  <a:pt x="530212" y="551141"/>
                </a:cubicBezTo>
                <a:close/>
                <a:moveTo>
                  <a:pt x="286245" y="353827"/>
                </a:moveTo>
                <a:cubicBezTo>
                  <a:pt x="438132" y="439406"/>
                  <a:pt x="623290" y="440561"/>
                  <a:pt x="776100" y="356932"/>
                </a:cubicBezTo>
                <a:cubicBezTo>
                  <a:pt x="941305" y="720175"/>
                  <a:pt x="898096" y="1115325"/>
                  <a:pt x="825241" y="1447764"/>
                </a:cubicBezTo>
                <a:lnTo>
                  <a:pt x="1060423" y="1673413"/>
                </a:lnTo>
                <a:lnTo>
                  <a:pt x="1021935" y="1978110"/>
                </a:lnTo>
                <a:lnTo>
                  <a:pt x="745125" y="1786699"/>
                </a:lnTo>
                <a:lnTo>
                  <a:pt x="734250" y="1834148"/>
                </a:lnTo>
                <a:lnTo>
                  <a:pt x="332991" y="1834148"/>
                </a:lnTo>
                <a:cubicBezTo>
                  <a:pt x="330005" y="1820736"/>
                  <a:pt x="326662" y="1807037"/>
                  <a:pt x="323192" y="1793020"/>
                </a:cubicBezTo>
                <a:lnTo>
                  <a:pt x="38489" y="1989888"/>
                </a:lnTo>
                <a:lnTo>
                  <a:pt x="0" y="1685191"/>
                </a:lnTo>
                <a:lnTo>
                  <a:pt x="237343" y="1457469"/>
                </a:lnTo>
                <a:lnTo>
                  <a:pt x="238009" y="1459571"/>
                </a:lnTo>
                <a:lnTo>
                  <a:pt x="242012" y="1446515"/>
                </a:lnTo>
                <a:cubicBezTo>
                  <a:pt x="171205" y="1115067"/>
                  <a:pt x="127758" y="714059"/>
                  <a:pt x="286245" y="353827"/>
                </a:cubicBezTo>
                <a:close/>
                <a:moveTo>
                  <a:pt x="527942" y="0"/>
                </a:moveTo>
                <a:cubicBezTo>
                  <a:pt x="622760" y="95693"/>
                  <a:pt x="695048" y="196745"/>
                  <a:pt x="748164" y="301374"/>
                </a:cubicBezTo>
                <a:cubicBezTo>
                  <a:pt x="612692" y="376844"/>
                  <a:pt x="447588" y="375495"/>
                  <a:pt x="312997" y="298024"/>
                </a:cubicBezTo>
                <a:cubicBezTo>
                  <a:pt x="364591" y="193505"/>
                  <a:pt x="435080" y="93397"/>
                  <a:pt x="527942" y="0"/>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a:endParaRPr lang="ko-KR" altLang="en-US"/>
          </a:p>
        </p:txBody>
      </p:sp>
    </p:spTree>
    <p:extLst>
      <p:ext uri="{BB962C8B-B14F-4D97-AF65-F5344CB8AC3E}">
        <p14:creationId xmlns:p14="http://schemas.microsoft.com/office/powerpoint/2010/main" val="31641851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D87B81D2-6D50-625E-73B0-07783D224FCC}"/>
              </a:ext>
            </a:extLst>
          </p:cNvPr>
          <p:cNvSpPr/>
          <p:nvPr/>
        </p:nvSpPr>
        <p:spPr>
          <a:xfrm>
            <a:off x="9193175"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4" name="Picture 3" descr="A green globe with a cursor and a green line&#10;&#10;Description automatically generated">
            <a:extLst>
              <a:ext uri="{FF2B5EF4-FFF2-40B4-BE49-F238E27FC236}">
                <a16:creationId xmlns:a16="http://schemas.microsoft.com/office/drawing/2014/main" id="{CF3F3BD3-2BC0-C713-DB69-7C36818F2E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61714" y="1530390"/>
            <a:ext cx="252000" cy="252000"/>
          </a:xfrm>
          <a:prstGeom prst="rect">
            <a:avLst/>
          </a:prstGeom>
        </p:spPr>
      </p:pic>
      <p:sp>
        <p:nvSpPr>
          <p:cNvPr id="92" name="Rectangle 91">
            <a:extLst>
              <a:ext uri="{FF2B5EF4-FFF2-40B4-BE49-F238E27FC236}">
                <a16:creationId xmlns:a16="http://schemas.microsoft.com/office/drawing/2014/main" id="{8A162D59-5D41-AA02-A67D-DD62A9607DFF}"/>
              </a:ext>
            </a:extLst>
          </p:cNvPr>
          <p:cNvSpPr/>
          <p:nvPr/>
        </p:nvSpPr>
        <p:spPr>
          <a:xfrm>
            <a:off x="9193175"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pic>
        <p:nvPicPr>
          <p:cNvPr id="160" name="Picture 159" descr="A green outline of a battery&#10;&#10;Description automatically generated">
            <a:extLst>
              <a:ext uri="{FF2B5EF4-FFF2-40B4-BE49-F238E27FC236}">
                <a16:creationId xmlns:a16="http://schemas.microsoft.com/office/drawing/2014/main" id="{378D8199-7950-18CA-7A60-29453AAC78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9174" y="3036815"/>
            <a:ext cx="252000" cy="252000"/>
          </a:xfrm>
          <a:prstGeom prst="rect">
            <a:avLst/>
          </a:prstGeom>
        </p:spPr>
      </p:pic>
      <p:sp>
        <p:nvSpPr>
          <p:cNvPr id="9" name="Rectangle 8">
            <a:extLst>
              <a:ext uri="{FF2B5EF4-FFF2-40B4-BE49-F238E27FC236}">
                <a16:creationId xmlns:a16="http://schemas.microsoft.com/office/drawing/2014/main" id="{1CFB9E2B-F6E2-4F5C-9D9F-9F25EACFB16C}"/>
              </a:ext>
            </a:extLst>
          </p:cNvPr>
          <p:cNvSpPr/>
          <p:nvPr/>
        </p:nvSpPr>
        <p:spPr>
          <a:xfrm>
            <a:off x="0" y="1469185"/>
            <a:ext cx="5308600" cy="173247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B7DC76FF-236C-45B3-8A46-16212FF67F0C}"/>
              </a:ext>
            </a:extLst>
          </p:cNvPr>
          <p:cNvSpPr txBox="1"/>
          <p:nvPr/>
        </p:nvSpPr>
        <p:spPr>
          <a:xfrm>
            <a:off x="1200420" y="1981478"/>
            <a:ext cx="4057942" cy="707886"/>
          </a:xfrm>
          <a:prstGeom prst="rect">
            <a:avLst/>
          </a:prstGeom>
          <a:solidFill>
            <a:schemeClr val="accent1"/>
          </a:solidFill>
        </p:spPr>
        <p:txBody>
          <a:bodyPr wrap="square" rtlCol="0" anchor="ctr">
            <a:spAutoFit/>
          </a:bodyPr>
          <a:lstStyle/>
          <a:p>
            <a:pPr algn="r"/>
            <a:r>
              <a:rPr lang="en-GB" altLang="ko-KR" sz="2000" b="1">
                <a:solidFill>
                  <a:schemeClr val="bg1"/>
                </a:solidFill>
                <a:latin typeface="+mj-lt"/>
                <a:cs typeface="Arial" pitchFamily="34" charset="0"/>
              </a:rPr>
              <a:t>Empower children for tomorrow – contribute today!</a:t>
            </a:r>
            <a:endParaRPr lang="ko-KR" altLang="en-US" sz="2000" b="1">
              <a:solidFill>
                <a:schemeClr val="bg1"/>
              </a:solidFill>
              <a:latin typeface="+mj-lt"/>
              <a:cs typeface="Arial" pitchFamily="34" charset="0"/>
            </a:endParaRPr>
          </a:p>
        </p:txBody>
      </p:sp>
      <p:sp>
        <p:nvSpPr>
          <p:cNvPr id="43" name="TextBox 42">
            <a:extLst>
              <a:ext uri="{FF2B5EF4-FFF2-40B4-BE49-F238E27FC236}">
                <a16:creationId xmlns:a16="http://schemas.microsoft.com/office/drawing/2014/main" id="{CD7E11C6-BBF7-4C68-9E52-B8B934809E6F}"/>
              </a:ext>
            </a:extLst>
          </p:cNvPr>
          <p:cNvSpPr txBox="1"/>
          <p:nvPr/>
        </p:nvSpPr>
        <p:spPr>
          <a:xfrm>
            <a:off x="5308600" y="972749"/>
            <a:ext cx="5740400" cy="338554"/>
          </a:xfrm>
          <a:prstGeom prst="rect">
            <a:avLst/>
          </a:prstGeom>
          <a:noFill/>
        </p:spPr>
        <p:txBody>
          <a:bodyPr wrap="square" rtlCol="0" anchor="ctr">
            <a:spAutoFit/>
          </a:bodyPr>
          <a:lstStyle/>
          <a:p>
            <a:pPr algn="ctr"/>
            <a:r>
              <a:rPr lang="en-GB" altLang="ko-KR" sz="1600" b="1">
                <a:solidFill>
                  <a:schemeClr val="accent1"/>
                </a:solidFill>
                <a:cs typeface="Arial" pitchFamily="34" charset="0"/>
              </a:rPr>
              <a:t>Be part of the Computer Lab project in Zimbabwe!</a:t>
            </a:r>
            <a:endParaRPr lang="ko-KR" altLang="en-US" sz="1600" b="1">
              <a:solidFill>
                <a:schemeClr val="accent1"/>
              </a:solidFill>
              <a:cs typeface="Arial" pitchFamily="34" charset="0"/>
            </a:endParaRPr>
          </a:p>
        </p:txBody>
      </p:sp>
      <p:sp>
        <p:nvSpPr>
          <p:cNvPr id="44" name="TextBox 43">
            <a:extLst>
              <a:ext uri="{FF2B5EF4-FFF2-40B4-BE49-F238E27FC236}">
                <a16:creationId xmlns:a16="http://schemas.microsoft.com/office/drawing/2014/main" id="{71B96EF9-3626-47B1-A8D0-EE3F7B83F272}"/>
              </a:ext>
            </a:extLst>
          </p:cNvPr>
          <p:cNvSpPr txBox="1"/>
          <p:nvPr/>
        </p:nvSpPr>
        <p:spPr>
          <a:xfrm>
            <a:off x="1303447" y="3333835"/>
            <a:ext cx="4005153" cy="1597873"/>
          </a:xfrm>
          <a:prstGeom prst="rect">
            <a:avLst/>
          </a:prstGeom>
          <a:noFill/>
        </p:spPr>
        <p:txBody>
          <a:bodyPr wrap="square" rtlCol="0">
            <a:spAutoFit/>
          </a:bodyPr>
          <a:lstStyle/>
          <a:p>
            <a:pPr>
              <a:spcBef>
                <a:spcPts val="100"/>
              </a:spcBef>
              <a:spcAft>
                <a:spcPts val="100"/>
              </a:spcAft>
            </a:pPr>
            <a:r>
              <a:rPr lang="en-GB" sz="1200" dirty="0">
                <a:latin typeface="Calibri Light" panose="020F0302020204030204" pitchFamily="34" charset="0"/>
                <a:ea typeface="Calibri Light" panose="020F0302020204030204" pitchFamily="34" charset="0"/>
                <a:cs typeface="Calibri Light" panose="020F0302020204030204" pitchFamily="34" charset="0"/>
              </a:rPr>
              <a:t>At </a:t>
            </a:r>
            <a:r>
              <a:rPr lang="en-GB" sz="1200" dirty="0" err="1">
                <a:latin typeface="Calibri Light" panose="020F0302020204030204" pitchFamily="34" charset="0"/>
                <a:ea typeface="Calibri Light" panose="020F0302020204030204" pitchFamily="34" charset="0"/>
                <a:cs typeface="Calibri Light" panose="020F0302020204030204" pitchFamily="34" charset="0"/>
              </a:rPr>
              <a:t>Bongai</a:t>
            </a:r>
            <a:r>
              <a:rPr lang="en-GB" sz="1200" dirty="0">
                <a:latin typeface="Calibri Light" panose="020F0302020204030204" pitchFamily="34" charset="0"/>
                <a:ea typeface="Calibri Light" panose="020F0302020204030204" pitchFamily="34" charset="0"/>
                <a:cs typeface="Calibri Light" panose="020F0302020204030204" pitchFamily="34" charset="0"/>
              </a:rPr>
              <a:t> Shamwari School, we are establishing </a:t>
            </a:r>
            <a:br>
              <a:rPr lang="en-GB" sz="1200" dirty="0">
                <a:latin typeface="Calibri Light" panose="020F0302020204030204" pitchFamily="34" charset="0"/>
                <a:ea typeface="Calibri Light" panose="020F0302020204030204" pitchFamily="34" charset="0"/>
                <a:cs typeface="Calibri Light" panose="020F0302020204030204" pitchFamily="34" charset="0"/>
              </a:rPr>
            </a:br>
            <a:r>
              <a:rPr lang="en-GB" sz="1200" dirty="0">
                <a:latin typeface="Calibri Light" panose="020F0302020204030204" pitchFamily="34" charset="0"/>
                <a:ea typeface="Calibri Light" panose="020F0302020204030204" pitchFamily="34" charset="0"/>
                <a:cs typeface="Calibri Light" panose="020F0302020204030204" pitchFamily="34" charset="0"/>
              </a:rPr>
              <a:t>a computer lab to teach kids digital literacy: </a:t>
            </a:r>
          </a:p>
          <a:p>
            <a:pPr marL="171450" indent="-171450">
              <a:spcBef>
                <a:spcPts val="100"/>
              </a:spcBef>
              <a:spcAft>
                <a:spcPts val="100"/>
              </a:spcAft>
              <a:buFont typeface="Arial" panose="020B0604020202020204" pitchFamily="34" charset="0"/>
              <a:buChar char="•"/>
            </a:pPr>
            <a:r>
              <a:rPr lang="en-GB" sz="1200" dirty="0">
                <a:latin typeface="Calibri Light" panose="020F0302020204030204" pitchFamily="34" charset="0"/>
                <a:ea typeface="Calibri Light" panose="020F0302020204030204" pitchFamily="34" charset="0"/>
                <a:cs typeface="Calibri Light" panose="020F0302020204030204" pitchFamily="34" charset="0"/>
              </a:rPr>
              <a:t>Computer skills</a:t>
            </a:r>
          </a:p>
          <a:p>
            <a:pPr marL="171450" indent="-171450">
              <a:spcBef>
                <a:spcPts val="100"/>
              </a:spcBef>
              <a:spcAft>
                <a:spcPts val="100"/>
              </a:spcAft>
              <a:buFont typeface="Arial" panose="020B0604020202020204" pitchFamily="34" charset="0"/>
              <a:buChar char="•"/>
            </a:pPr>
            <a:r>
              <a:rPr lang="en-GB" sz="1200" dirty="0">
                <a:latin typeface="Calibri Light" panose="020F0302020204030204" pitchFamily="34" charset="0"/>
                <a:ea typeface="Calibri Light" panose="020F0302020204030204" pitchFamily="34" charset="0"/>
                <a:cs typeface="Calibri Light" panose="020F0302020204030204" pitchFamily="34" charset="0"/>
              </a:rPr>
              <a:t>Digital problem-solving</a:t>
            </a:r>
          </a:p>
          <a:p>
            <a:pPr marL="171450" indent="-171450">
              <a:spcBef>
                <a:spcPts val="100"/>
              </a:spcBef>
              <a:spcAft>
                <a:spcPts val="100"/>
              </a:spcAft>
              <a:buFont typeface="Arial" panose="020B0604020202020204" pitchFamily="34" charset="0"/>
              <a:buChar char="•"/>
            </a:pPr>
            <a:r>
              <a:rPr lang="en-GB" sz="1200" dirty="0">
                <a:latin typeface="Calibri Light" panose="020F0302020204030204" pitchFamily="34" charset="0"/>
                <a:ea typeface="Calibri Light" panose="020F0302020204030204" pitchFamily="34" charset="0"/>
                <a:cs typeface="Calibri Light" panose="020F0302020204030204" pitchFamily="34" charset="0"/>
              </a:rPr>
              <a:t>Safe online behaviour </a:t>
            </a:r>
          </a:p>
          <a:p>
            <a:endParaRPr lang="en-GB" sz="600" dirty="0">
              <a:latin typeface="Calibri Light" panose="020F0302020204030204" pitchFamily="34" charset="0"/>
              <a:ea typeface="Calibri Light" panose="020F0302020204030204" pitchFamily="34" charset="0"/>
              <a:cs typeface="Calibri Light" panose="020F0302020204030204" pitchFamily="34" charset="0"/>
            </a:endParaRPr>
          </a:p>
          <a:p>
            <a:r>
              <a:rPr lang="en-GB" sz="1400" b="1" dirty="0">
                <a:latin typeface="Calibri Light" panose="020F0302020204030204" pitchFamily="34" charset="0"/>
                <a:ea typeface="Calibri Light" panose="020F0302020204030204" pitchFamily="34" charset="0"/>
                <a:cs typeface="Calibri Light" panose="020F0302020204030204" pitchFamily="34" charset="0"/>
              </a:rPr>
              <a:t>Your support can help bridge the digital divide!</a:t>
            </a:r>
          </a:p>
          <a:p>
            <a:endParaRPr lang="ko-KR" altLang="en-US" sz="1200" dirty="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57" name="TextBox 56">
            <a:extLst>
              <a:ext uri="{FF2B5EF4-FFF2-40B4-BE49-F238E27FC236}">
                <a16:creationId xmlns:a16="http://schemas.microsoft.com/office/drawing/2014/main" id="{403BEDD5-3FCA-8AEB-9A97-C6D4D93CA9EA}"/>
              </a:ext>
            </a:extLst>
          </p:cNvPr>
          <p:cNvSpPr txBox="1"/>
          <p:nvPr/>
        </p:nvSpPr>
        <p:spPr>
          <a:xfrm>
            <a:off x="1303447" y="4779612"/>
            <a:ext cx="4005153" cy="553998"/>
          </a:xfrm>
          <a:prstGeom prst="rect">
            <a:avLst/>
          </a:prstGeom>
          <a:noFill/>
        </p:spPr>
        <p:txBody>
          <a:bodyPr wrap="square">
            <a:spAutoFit/>
          </a:bodyPr>
          <a:lstStyle/>
          <a:p>
            <a:pPr algn="ctr"/>
            <a:r>
              <a:rPr lang="en-GB" sz="1200" b="1" dirty="0">
                <a:latin typeface="Calibri Light" panose="020F0302020204030204" pitchFamily="34" charset="0"/>
                <a:ea typeface="Calibri Light" panose="020F0302020204030204" pitchFamily="34" charset="0"/>
                <a:cs typeface="Calibri Light" panose="020F0302020204030204" pitchFamily="34" charset="0"/>
              </a:rPr>
              <a:t>Scan me:</a:t>
            </a:r>
            <a:br>
              <a:rPr lang="en-GB" sz="1200" b="1" dirty="0">
                <a:latin typeface="Calibri Light" panose="020F0302020204030204" pitchFamily="34" charset="0"/>
                <a:ea typeface="Calibri Light" panose="020F0302020204030204" pitchFamily="34" charset="0"/>
                <a:cs typeface="Calibri Light" panose="020F0302020204030204" pitchFamily="34" charset="0"/>
              </a:rPr>
            </a:br>
            <a:endParaRPr lang="en-CH" dirty="0"/>
          </a:p>
        </p:txBody>
      </p:sp>
      <p:sp>
        <p:nvSpPr>
          <p:cNvPr id="58" name="Rectangle 57">
            <a:extLst>
              <a:ext uri="{FF2B5EF4-FFF2-40B4-BE49-F238E27FC236}">
                <a16:creationId xmlns:a16="http://schemas.microsoft.com/office/drawing/2014/main" id="{7154B60F-4806-DEE4-CA86-D171C1742992}"/>
              </a:ext>
            </a:extLst>
          </p:cNvPr>
          <p:cNvSpPr/>
          <p:nvPr/>
        </p:nvSpPr>
        <p:spPr>
          <a:xfrm>
            <a:off x="5769482"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TextBox 60">
            <a:extLst>
              <a:ext uri="{FF2B5EF4-FFF2-40B4-BE49-F238E27FC236}">
                <a16:creationId xmlns:a16="http://schemas.microsoft.com/office/drawing/2014/main" id="{E583C75A-91D5-B897-3F89-BC2027312EEB}"/>
              </a:ext>
            </a:extLst>
          </p:cNvPr>
          <p:cNvSpPr txBox="1"/>
          <p:nvPr/>
        </p:nvSpPr>
        <p:spPr>
          <a:xfrm>
            <a:off x="5769481"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Open a window to endless knowledge with a new computer monitor</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0" name="TextBox 59">
            <a:extLst>
              <a:ext uri="{FF2B5EF4-FFF2-40B4-BE49-F238E27FC236}">
                <a16:creationId xmlns:a16="http://schemas.microsoft.com/office/drawing/2014/main" id="{E74C12AE-2504-445D-07D1-D05A8EA66DFE}"/>
              </a:ext>
            </a:extLst>
          </p:cNvPr>
          <p:cNvSpPr txBox="1"/>
          <p:nvPr/>
        </p:nvSpPr>
        <p:spPr>
          <a:xfrm>
            <a:off x="5769482"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Monitor</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$125</a:t>
            </a:r>
            <a:endParaRPr lang="en-US" altLang="ko-KR" sz="1100" b="1">
              <a:solidFill>
                <a:schemeClr val="accent1"/>
              </a:solidFill>
              <a:latin typeface="Arial" pitchFamily="34" charset="0"/>
              <a:cs typeface="Arial" pitchFamily="34" charset="0"/>
            </a:endParaRPr>
          </a:p>
        </p:txBody>
      </p:sp>
      <p:sp>
        <p:nvSpPr>
          <p:cNvPr id="5" name="Rounded Rectangle 17">
            <a:extLst>
              <a:ext uri="{FF2B5EF4-FFF2-40B4-BE49-F238E27FC236}">
                <a16:creationId xmlns:a16="http://schemas.microsoft.com/office/drawing/2014/main" id="{C35E53FD-B902-A8D5-55B1-453760FF75C2}"/>
              </a:ext>
            </a:extLst>
          </p:cNvPr>
          <p:cNvSpPr/>
          <p:nvPr/>
        </p:nvSpPr>
        <p:spPr>
          <a:xfrm>
            <a:off x="5845121"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6" name="TextBox 5">
            <a:hlinkClick r:id="rId5"/>
            <a:extLst>
              <a:ext uri="{FF2B5EF4-FFF2-40B4-BE49-F238E27FC236}">
                <a16:creationId xmlns:a16="http://schemas.microsoft.com/office/drawing/2014/main" id="{1A6E5D45-9C8C-F7F0-FF0B-9CF7747BF787}"/>
              </a:ext>
            </a:extLst>
          </p:cNvPr>
          <p:cNvSpPr txBox="1"/>
          <p:nvPr/>
        </p:nvSpPr>
        <p:spPr>
          <a:xfrm>
            <a:off x="6063633"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64" name="Rectangle 63">
            <a:extLst>
              <a:ext uri="{FF2B5EF4-FFF2-40B4-BE49-F238E27FC236}">
                <a16:creationId xmlns:a16="http://schemas.microsoft.com/office/drawing/2014/main" id="{7C658945-7C1A-B115-B477-9D0AFE436CD9}"/>
              </a:ext>
            </a:extLst>
          </p:cNvPr>
          <p:cNvSpPr/>
          <p:nvPr/>
        </p:nvSpPr>
        <p:spPr>
          <a:xfrm>
            <a:off x="7481328"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TextBox 64">
            <a:extLst>
              <a:ext uri="{FF2B5EF4-FFF2-40B4-BE49-F238E27FC236}">
                <a16:creationId xmlns:a16="http://schemas.microsoft.com/office/drawing/2014/main" id="{BE4B1E81-D54B-3FE2-89FE-F2FB055694FC}"/>
              </a:ext>
            </a:extLst>
          </p:cNvPr>
          <p:cNvSpPr txBox="1"/>
          <p:nvPr/>
        </p:nvSpPr>
        <p:spPr>
          <a:xfrm>
            <a:off x="7481327"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Equip learners with cutting-edge software to fuel their educational journey</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6" name="TextBox 65">
            <a:extLst>
              <a:ext uri="{FF2B5EF4-FFF2-40B4-BE49-F238E27FC236}">
                <a16:creationId xmlns:a16="http://schemas.microsoft.com/office/drawing/2014/main" id="{C699855F-7893-DD10-28C0-AE7954D506AE}"/>
              </a:ext>
            </a:extLst>
          </p:cNvPr>
          <p:cNvSpPr txBox="1"/>
          <p:nvPr/>
        </p:nvSpPr>
        <p:spPr>
          <a:xfrm>
            <a:off x="7481328"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Software License</a:t>
            </a:r>
          </a:p>
          <a:p>
            <a:pPr algn="ctr" latinLnBrk="1">
              <a:defRPr/>
            </a:pPr>
            <a:r>
              <a:rPr lang="en-US" altLang="ko-KR" sz="1400" b="1">
                <a:solidFill>
                  <a:schemeClr val="accent1"/>
                </a:solidFill>
                <a:latin typeface="Arial" pitchFamily="34" charset="0"/>
                <a:cs typeface="Arial" pitchFamily="34" charset="0"/>
              </a:rPr>
              <a:t>$250</a:t>
            </a:r>
            <a:endParaRPr lang="en-US" altLang="ko-KR" sz="1100" b="1">
              <a:solidFill>
                <a:schemeClr val="accent1"/>
              </a:solidFill>
              <a:latin typeface="Arial" pitchFamily="34" charset="0"/>
              <a:cs typeface="Arial" pitchFamily="34" charset="0"/>
            </a:endParaRPr>
          </a:p>
        </p:txBody>
      </p:sp>
      <p:sp>
        <p:nvSpPr>
          <p:cNvPr id="67" name="Rounded Rectangle 17">
            <a:extLst>
              <a:ext uri="{FF2B5EF4-FFF2-40B4-BE49-F238E27FC236}">
                <a16:creationId xmlns:a16="http://schemas.microsoft.com/office/drawing/2014/main" id="{34113D0E-CF1A-7A94-7656-DA000906D46E}"/>
              </a:ext>
            </a:extLst>
          </p:cNvPr>
          <p:cNvSpPr/>
          <p:nvPr/>
        </p:nvSpPr>
        <p:spPr>
          <a:xfrm>
            <a:off x="7556967"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68" name="TextBox 67">
            <a:hlinkClick r:id="rId5"/>
            <a:extLst>
              <a:ext uri="{FF2B5EF4-FFF2-40B4-BE49-F238E27FC236}">
                <a16:creationId xmlns:a16="http://schemas.microsoft.com/office/drawing/2014/main" id="{F1E4309C-A8C3-3EA6-E086-07EC1D65714C}"/>
              </a:ext>
            </a:extLst>
          </p:cNvPr>
          <p:cNvSpPr txBox="1"/>
          <p:nvPr/>
        </p:nvSpPr>
        <p:spPr>
          <a:xfrm>
            <a:off x="7775479"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72" name="TextBox 71">
            <a:extLst>
              <a:ext uri="{FF2B5EF4-FFF2-40B4-BE49-F238E27FC236}">
                <a16:creationId xmlns:a16="http://schemas.microsoft.com/office/drawing/2014/main" id="{E665AEB8-D79A-6BE8-5867-4636DD688D4F}"/>
              </a:ext>
            </a:extLst>
          </p:cNvPr>
          <p:cNvSpPr txBox="1"/>
          <p:nvPr/>
        </p:nvSpPr>
        <p:spPr>
          <a:xfrm>
            <a:off x="9193174"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Connect an entire school to a world of online resources and limitless opportunities </a:t>
            </a:r>
          </a:p>
        </p:txBody>
      </p:sp>
      <p:sp>
        <p:nvSpPr>
          <p:cNvPr id="73" name="TextBox 72">
            <a:extLst>
              <a:ext uri="{FF2B5EF4-FFF2-40B4-BE49-F238E27FC236}">
                <a16:creationId xmlns:a16="http://schemas.microsoft.com/office/drawing/2014/main" id="{03B90D14-A0BA-750A-F1D1-12CAFF55DA91}"/>
              </a:ext>
            </a:extLst>
          </p:cNvPr>
          <p:cNvSpPr txBox="1"/>
          <p:nvPr/>
        </p:nvSpPr>
        <p:spPr>
          <a:xfrm>
            <a:off x="9193175"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Internet - 6 month </a:t>
            </a:r>
            <a:r>
              <a:rPr lang="en-US" altLang="ko-KR" sz="1400" b="1">
                <a:solidFill>
                  <a:schemeClr val="accent1"/>
                </a:solidFill>
                <a:latin typeface="Arial" pitchFamily="34" charset="0"/>
                <a:cs typeface="Arial" pitchFamily="34" charset="0"/>
              </a:rPr>
              <a:t>$500</a:t>
            </a:r>
            <a:endParaRPr lang="en-US" altLang="ko-KR" sz="1100" b="1">
              <a:solidFill>
                <a:schemeClr val="accent1"/>
              </a:solidFill>
              <a:latin typeface="Arial" pitchFamily="34" charset="0"/>
              <a:cs typeface="Arial" pitchFamily="34" charset="0"/>
            </a:endParaRPr>
          </a:p>
        </p:txBody>
      </p:sp>
      <p:sp>
        <p:nvSpPr>
          <p:cNvPr id="74" name="Rounded Rectangle 17">
            <a:extLst>
              <a:ext uri="{FF2B5EF4-FFF2-40B4-BE49-F238E27FC236}">
                <a16:creationId xmlns:a16="http://schemas.microsoft.com/office/drawing/2014/main" id="{733B840A-DB79-3004-1E96-4575AD59B2A8}"/>
              </a:ext>
            </a:extLst>
          </p:cNvPr>
          <p:cNvSpPr/>
          <p:nvPr/>
        </p:nvSpPr>
        <p:spPr>
          <a:xfrm>
            <a:off x="9268814"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75" name="TextBox 74">
            <a:hlinkClick r:id="rId5"/>
            <a:extLst>
              <a:ext uri="{FF2B5EF4-FFF2-40B4-BE49-F238E27FC236}">
                <a16:creationId xmlns:a16="http://schemas.microsoft.com/office/drawing/2014/main" id="{D9CEFEB7-6104-4761-AF37-354E5D82D24A}"/>
              </a:ext>
            </a:extLst>
          </p:cNvPr>
          <p:cNvSpPr txBox="1"/>
          <p:nvPr/>
        </p:nvSpPr>
        <p:spPr>
          <a:xfrm>
            <a:off x="9487326"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78" name="Rectangle 77">
            <a:extLst>
              <a:ext uri="{FF2B5EF4-FFF2-40B4-BE49-F238E27FC236}">
                <a16:creationId xmlns:a16="http://schemas.microsoft.com/office/drawing/2014/main" id="{3DF5A7B1-187B-54DA-A5D7-E8F946D56A79}"/>
              </a:ext>
            </a:extLst>
          </p:cNvPr>
          <p:cNvSpPr/>
          <p:nvPr/>
        </p:nvSpPr>
        <p:spPr>
          <a:xfrm>
            <a:off x="5769482"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9" name="TextBox 78">
            <a:extLst>
              <a:ext uri="{FF2B5EF4-FFF2-40B4-BE49-F238E27FC236}">
                <a16:creationId xmlns:a16="http://schemas.microsoft.com/office/drawing/2014/main" id="{3855575B-6D89-9236-D8CA-9AE0515EE7A6}"/>
              </a:ext>
            </a:extLst>
          </p:cNvPr>
          <p:cNvSpPr txBox="1"/>
          <p:nvPr/>
        </p:nvSpPr>
        <p:spPr>
          <a:xfrm>
            <a:off x="5769481"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Offer a whole class a space that promotes concentration and effective learning</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0" name="TextBox 79">
            <a:extLst>
              <a:ext uri="{FF2B5EF4-FFF2-40B4-BE49-F238E27FC236}">
                <a16:creationId xmlns:a16="http://schemas.microsoft.com/office/drawing/2014/main" id="{1B789128-AA89-7A2D-2365-C75A9368346E}"/>
              </a:ext>
            </a:extLst>
          </p:cNvPr>
          <p:cNvSpPr txBox="1"/>
          <p:nvPr/>
        </p:nvSpPr>
        <p:spPr>
          <a:xfrm>
            <a:off x="5769482" y="32804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Desks * </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$750</a:t>
            </a:r>
            <a:endParaRPr lang="en-US" altLang="ko-KR" sz="1100" b="1">
              <a:solidFill>
                <a:schemeClr val="accent1"/>
              </a:solidFill>
              <a:latin typeface="Arial" pitchFamily="34" charset="0"/>
              <a:cs typeface="Arial" pitchFamily="34" charset="0"/>
            </a:endParaRPr>
          </a:p>
        </p:txBody>
      </p:sp>
      <p:sp>
        <p:nvSpPr>
          <p:cNvPr id="81" name="Rounded Rectangle 17">
            <a:extLst>
              <a:ext uri="{FF2B5EF4-FFF2-40B4-BE49-F238E27FC236}">
                <a16:creationId xmlns:a16="http://schemas.microsoft.com/office/drawing/2014/main" id="{640F6478-8C98-0C35-D8A3-BC241264C519}"/>
              </a:ext>
            </a:extLst>
          </p:cNvPr>
          <p:cNvSpPr/>
          <p:nvPr/>
        </p:nvSpPr>
        <p:spPr>
          <a:xfrm>
            <a:off x="5845121"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2" name="TextBox 81">
            <a:hlinkClick r:id="rId5"/>
            <a:extLst>
              <a:ext uri="{FF2B5EF4-FFF2-40B4-BE49-F238E27FC236}">
                <a16:creationId xmlns:a16="http://schemas.microsoft.com/office/drawing/2014/main" id="{17FA428D-3480-86E0-748B-D8C8957EA75E}"/>
              </a:ext>
            </a:extLst>
          </p:cNvPr>
          <p:cNvSpPr txBox="1"/>
          <p:nvPr/>
        </p:nvSpPr>
        <p:spPr>
          <a:xfrm>
            <a:off x="6063633" y="41120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85" name="Rectangle 84">
            <a:extLst>
              <a:ext uri="{FF2B5EF4-FFF2-40B4-BE49-F238E27FC236}">
                <a16:creationId xmlns:a16="http://schemas.microsoft.com/office/drawing/2014/main" id="{7C3BBB8C-C1D7-A85A-4E31-DDF3AF2A76B8}"/>
              </a:ext>
            </a:extLst>
          </p:cNvPr>
          <p:cNvSpPr/>
          <p:nvPr/>
        </p:nvSpPr>
        <p:spPr>
          <a:xfrm>
            <a:off x="7481328"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 name="TextBox 85">
            <a:extLst>
              <a:ext uri="{FF2B5EF4-FFF2-40B4-BE49-F238E27FC236}">
                <a16:creationId xmlns:a16="http://schemas.microsoft.com/office/drawing/2014/main" id="{B42F7AB8-1CA2-9514-17E2-5521D41FDB64}"/>
              </a:ext>
            </a:extLst>
          </p:cNvPr>
          <p:cNvSpPr txBox="1"/>
          <p:nvPr/>
        </p:nvSpPr>
        <p:spPr>
          <a:xfrm>
            <a:off x="7481327"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Invest in sustainable energy, to keep classrooms bright and learning alive</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7" name="TextBox 86">
            <a:extLst>
              <a:ext uri="{FF2B5EF4-FFF2-40B4-BE49-F238E27FC236}">
                <a16:creationId xmlns:a16="http://schemas.microsoft.com/office/drawing/2014/main" id="{F7A64CE9-2A33-6F00-DA2C-8D72DB4749ED}"/>
              </a:ext>
            </a:extLst>
          </p:cNvPr>
          <p:cNvSpPr txBox="1"/>
          <p:nvPr/>
        </p:nvSpPr>
        <p:spPr>
          <a:xfrm>
            <a:off x="7481328" y="3280448"/>
            <a:ext cx="1404000" cy="477054"/>
          </a:xfrm>
          <a:prstGeom prst="rect">
            <a:avLst/>
          </a:prstGeom>
          <a:noFill/>
        </p:spPr>
        <p:txBody>
          <a:bodyPr wrap="square">
            <a:spAutoFit/>
          </a:bodyPr>
          <a:lstStyle/>
          <a:p>
            <a:pPr algn="ctr" latinLnBrk="1">
              <a:defRPr/>
            </a:pPr>
            <a:r>
              <a:rPr lang="en-US" altLang="ko-KR" sz="1100" b="1" dirty="0">
                <a:latin typeface="Arial" pitchFamily="34" charset="0"/>
                <a:cs typeface="Arial" pitchFamily="34" charset="0"/>
              </a:rPr>
              <a:t>Solar Panels </a:t>
            </a:r>
            <a:r>
              <a:rPr lang="en-US" altLang="ko-KR" sz="1400" b="1" dirty="0">
                <a:solidFill>
                  <a:schemeClr val="accent1"/>
                </a:solidFill>
                <a:latin typeface="Arial" pitchFamily="34" charset="0"/>
                <a:cs typeface="Arial" pitchFamily="34" charset="0"/>
              </a:rPr>
              <a:t>$1’250</a:t>
            </a:r>
            <a:endParaRPr lang="en-US" altLang="ko-KR" sz="1100" b="1" dirty="0">
              <a:solidFill>
                <a:schemeClr val="accent1"/>
              </a:solidFill>
              <a:latin typeface="Arial" pitchFamily="34" charset="0"/>
              <a:cs typeface="Arial" pitchFamily="34" charset="0"/>
            </a:endParaRPr>
          </a:p>
        </p:txBody>
      </p:sp>
      <p:sp>
        <p:nvSpPr>
          <p:cNvPr id="88" name="Rounded Rectangle 17">
            <a:extLst>
              <a:ext uri="{FF2B5EF4-FFF2-40B4-BE49-F238E27FC236}">
                <a16:creationId xmlns:a16="http://schemas.microsoft.com/office/drawing/2014/main" id="{6E8421A3-217E-23B1-B814-44793CFD1757}"/>
              </a:ext>
            </a:extLst>
          </p:cNvPr>
          <p:cNvSpPr/>
          <p:nvPr/>
        </p:nvSpPr>
        <p:spPr>
          <a:xfrm>
            <a:off x="7556967"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9" name="TextBox 88">
            <a:hlinkClick r:id="rId5"/>
            <a:extLst>
              <a:ext uri="{FF2B5EF4-FFF2-40B4-BE49-F238E27FC236}">
                <a16:creationId xmlns:a16="http://schemas.microsoft.com/office/drawing/2014/main" id="{C0EB242D-2AB6-9A4D-CC5E-80EF383DA2CD}"/>
              </a:ext>
            </a:extLst>
          </p:cNvPr>
          <p:cNvSpPr txBox="1"/>
          <p:nvPr/>
        </p:nvSpPr>
        <p:spPr>
          <a:xfrm>
            <a:off x="7775479" y="41120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93" name="TextBox 92">
            <a:extLst>
              <a:ext uri="{FF2B5EF4-FFF2-40B4-BE49-F238E27FC236}">
                <a16:creationId xmlns:a16="http://schemas.microsoft.com/office/drawing/2014/main" id="{12F90BB1-3302-85A9-B0E7-14EAA7FE804A}"/>
              </a:ext>
            </a:extLst>
          </p:cNvPr>
          <p:cNvSpPr txBox="1"/>
          <p:nvPr/>
        </p:nvSpPr>
        <p:spPr>
          <a:xfrm>
            <a:off x="9193174"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Power up our school with reliable, green energy storage to keep classrooms running</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94" name="TextBox 93">
            <a:extLst>
              <a:ext uri="{FF2B5EF4-FFF2-40B4-BE49-F238E27FC236}">
                <a16:creationId xmlns:a16="http://schemas.microsoft.com/office/drawing/2014/main" id="{151CD661-DAA3-FE2A-01F9-863BE003A615}"/>
              </a:ext>
            </a:extLst>
          </p:cNvPr>
          <p:cNvSpPr txBox="1"/>
          <p:nvPr/>
        </p:nvSpPr>
        <p:spPr>
          <a:xfrm>
            <a:off x="9193175" y="3280448"/>
            <a:ext cx="1404000" cy="477054"/>
          </a:xfrm>
          <a:prstGeom prst="rect">
            <a:avLst/>
          </a:prstGeom>
          <a:noFill/>
        </p:spPr>
        <p:txBody>
          <a:bodyPr wrap="square">
            <a:spAutoFit/>
          </a:bodyPr>
          <a:lstStyle/>
          <a:p>
            <a:pPr algn="ctr" latinLnBrk="1">
              <a:defRPr/>
            </a:pPr>
            <a:r>
              <a:rPr lang="en-US" altLang="ko-KR" sz="1100" b="1" dirty="0">
                <a:latin typeface="Arial" pitchFamily="34" charset="0"/>
                <a:cs typeface="Arial" pitchFamily="34" charset="0"/>
              </a:rPr>
              <a:t>Solar Battery </a:t>
            </a:r>
            <a:br>
              <a:rPr lang="en-US" altLang="ko-KR" sz="1100" b="1" dirty="0">
                <a:solidFill>
                  <a:schemeClr val="tx1">
                    <a:lumMod val="75000"/>
                    <a:lumOff val="25000"/>
                  </a:schemeClr>
                </a:solidFill>
                <a:latin typeface="Arial" pitchFamily="34" charset="0"/>
                <a:cs typeface="Arial" pitchFamily="34" charset="0"/>
              </a:rPr>
            </a:br>
            <a:r>
              <a:rPr lang="en-US" altLang="ko-KR" sz="1400" b="1" dirty="0">
                <a:solidFill>
                  <a:schemeClr val="accent1"/>
                </a:solidFill>
                <a:latin typeface="Arial" pitchFamily="34" charset="0"/>
                <a:cs typeface="Arial" pitchFamily="34" charset="0"/>
              </a:rPr>
              <a:t>$2’500</a:t>
            </a:r>
            <a:endParaRPr lang="en-US" altLang="ko-KR" sz="1100" b="1" dirty="0">
              <a:solidFill>
                <a:schemeClr val="accent1"/>
              </a:solidFill>
              <a:latin typeface="Arial" pitchFamily="34" charset="0"/>
              <a:cs typeface="Arial" pitchFamily="34" charset="0"/>
            </a:endParaRPr>
          </a:p>
        </p:txBody>
      </p:sp>
      <p:sp>
        <p:nvSpPr>
          <p:cNvPr id="95" name="Rounded Rectangle 17">
            <a:extLst>
              <a:ext uri="{FF2B5EF4-FFF2-40B4-BE49-F238E27FC236}">
                <a16:creationId xmlns:a16="http://schemas.microsoft.com/office/drawing/2014/main" id="{DFDEDC2D-BE07-D6B2-9F37-A42A7853216A}"/>
              </a:ext>
            </a:extLst>
          </p:cNvPr>
          <p:cNvSpPr/>
          <p:nvPr/>
        </p:nvSpPr>
        <p:spPr>
          <a:xfrm>
            <a:off x="9268814"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6" name="TextBox 95">
            <a:hlinkClick r:id="rId5"/>
            <a:extLst>
              <a:ext uri="{FF2B5EF4-FFF2-40B4-BE49-F238E27FC236}">
                <a16:creationId xmlns:a16="http://schemas.microsoft.com/office/drawing/2014/main" id="{C792478F-01A5-58CF-AF92-9197DBA07898}"/>
              </a:ext>
            </a:extLst>
          </p:cNvPr>
          <p:cNvSpPr txBox="1"/>
          <p:nvPr/>
        </p:nvSpPr>
        <p:spPr>
          <a:xfrm>
            <a:off x="9487326" y="4112004"/>
            <a:ext cx="800777" cy="230832"/>
          </a:xfrm>
          <a:prstGeom prst="rect">
            <a:avLst/>
          </a:prstGeom>
          <a:noFill/>
        </p:spPr>
        <p:txBody>
          <a:bodyPr wrap="square" rtlCol="0" anchor="ctr">
            <a:spAutoFit/>
          </a:bodyPr>
          <a:lstStyle/>
          <a:p>
            <a:pPr algn="ctr"/>
            <a:r>
              <a:rPr lang="en-US" altLang="ko-KR" sz="9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a:solidFill>
                <a:schemeClr val="bg1"/>
              </a:solidFill>
              <a:latin typeface="Calibri Light" panose="020F0302020204030204" pitchFamily="34" charset="0"/>
              <a:cs typeface="Calibri Light" panose="020F0302020204030204" pitchFamily="34" charset="0"/>
            </a:endParaRPr>
          </a:p>
        </p:txBody>
      </p:sp>
      <p:sp>
        <p:nvSpPr>
          <p:cNvPr id="99" name="Rectangle 98">
            <a:extLst>
              <a:ext uri="{FF2B5EF4-FFF2-40B4-BE49-F238E27FC236}">
                <a16:creationId xmlns:a16="http://schemas.microsoft.com/office/drawing/2014/main" id="{567522E9-7A22-7698-FFF5-F9EB602E42C1}"/>
              </a:ext>
            </a:extLst>
          </p:cNvPr>
          <p:cNvSpPr/>
          <p:nvPr/>
        </p:nvSpPr>
        <p:spPr>
          <a:xfrm>
            <a:off x="5769482"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 name="TextBox 99">
            <a:extLst>
              <a:ext uri="{FF2B5EF4-FFF2-40B4-BE49-F238E27FC236}">
                <a16:creationId xmlns:a16="http://schemas.microsoft.com/office/drawing/2014/main" id="{6518AC64-B21A-54C5-E24B-4D53524B3BCD}"/>
              </a:ext>
            </a:extLst>
          </p:cNvPr>
          <p:cNvSpPr txBox="1"/>
          <p:nvPr/>
        </p:nvSpPr>
        <p:spPr>
          <a:xfrm>
            <a:off x="5769481"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Sponsor a teacher for an entire year and provide quality education</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1" name="TextBox 100">
            <a:extLst>
              <a:ext uri="{FF2B5EF4-FFF2-40B4-BE49-F238E27FC236}">
                <a16:creationId xmlns:a16="http://schemas.microsoft.com/office/drawing/2014/main" id="{3AC15800-BABC-3BFA-E372-8DDDB814DB55}"/>
              </a:ext>
            </a:extLst>
          </p:cNvPr>
          <p:cNvSpPr txBox="1"/>
          <p:nvPr/>
        </p:nvSpPr>
        <p:spPr>
          <a:xfrm>
            <a:off x="5769482" y="4791748"/>
            <a:ext cx="1404000" cy="477054"/>
          </a:xfrm>
          <a:prstGeom prst="rect">
            <a:avLst/>
          </a:prstGeom>
          <a:noFill/>
        </p:spPr>
        <p:txBody>
          <a:bodyPr wrap="square">
            <a:spAutoFit/>
          </a:bodyPr>
          <a:lstStyle/>
          <a:p>
            <a:pPr algn="ctr" latinLnBrk="1">
              <a:defRPr/>
            </a:pPr>
            <a:r>
              <a:rPr lang="en-US" altLang="ko-KR" sz="1100" b="1" dirty="0">
                <a:latin typeface="Arial" pitchFamily="34" charset="0"/>
                <a:cs typeface="Arial" pitchFamily="34" charset="0"/>
              </a:rPr>
              <a:t>Teacher - 1 year</a:t>
            </a:r>
            <a:br>
              <a:rPr lang="en-US" altLang="ko-KR" sz="1100" b="1" dirty="0">
                <a:solidFill>
                  <a:schemeClr val="tx1">
                    <a:lumMod val="75000"/>
                    <a:lumOff val="25000"/>
                  </a:schemeClr>
                </a:solidFill>
                <a:latin typeface="Arial" pitchFamily="34" charset="0"/>
                <a:cs typeface="Arial" pitchFamily="34" charset="0"/>
              </a:rPr>
            </a:br>
            <a:r>
              <a:rPr lang="en-US" altLang="ko-KR" sz="1400" b="1" dirty="0">
                <a:solidFill>
                  <a:schemeClr val="accent1"/>
                </a:solidFill>
                <a:latin typeface="Arial" pitchFamily="34" charset="0"/>
                <a:cs typeface="Arial" pitchFamily="34" charset="0"/>
              </a:rPr>
              <a:t>$6’000</a:t>
            </a:r>
            <a:endParaRPr lang="en-US" altLang="ko-KR" sz="1100" b="1" dirty="0">
              <a:solidFill>
                <a:schemeClr val="accent1"/>
              </a:solidFill>
              <a:latin typeface="Arial" pitchFamily="34" charset="0"/>
              <a:cs typeface="Arial" pitchFamily="34" charset="0"/>
            </a:endParaRPr>
          </a:p>
        </p:txBody>
      </p:sp>
      <p:sp>
        <p:nvSpPr>
          <p:cNvPr id="102" name="Rounded Rectangle 17">
            <a:extLst>
              <a:ext uri="{FF2B5EF4-FFF2-40B4-BE49-F238E27FC236}">
                <a16:creationId xmlns:a16="http://schemas.microsoft.com/office/drawing/2014/main" id="{DF270734-E7D8-2F6A-81D4-C33C3A131C09}"/>
              </a:ext>
            </a:extLst>
          </p:cNvPr>
          <p:cNvSpPr/>
          <p:nvPr/>
        </p:nvSpPr>
        <p:spPr>
          <a:xfrm>
            <a:off x="5845121"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03" name="TextBox 102">
            <a:hlinkClick r:id="rId5"/>
            <a:extLst>
              <a:ext uri="{FF2B5EF4-FFF2-40B4-BE49-F238E27FC236}">
                <a16:creationId xmlns:a16="http://schemas.microsoft.com/office/drawing/2014/main" id="{CDB34DC8-A00D-8D76-9652-FC5A94968D8D}"/>
              </a:ext>
            </a:extLst>
          </p:cNvPr>
          <p:cNvSpPr txBox="1"/>
          <p:nvPr/>
        </p:nvSpPr>
        <p:spPr>
          <a:xfrm>
            <a:off x="6063633"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106" name="Rectangle 105">
            <a:extLst>
              <a:ext uri="{FF2B5EF4-FFF2-40B4-BE49-F238E27FC236}">
                <a16:creationId xmlns:a16="http://schemas.microsoft.com/office/drawing/2014/main" id="{AF1C05F7-8885-F1E2-4A6F-548616DED4A3}"/>
              </a:ext>
            </a:extLst>
          </p:cNvPr>
          <p:cNvSpPr/>
          <p:nvPr/>
        </p:nvSpPr>
        <p:spPr>
          <a:xfrm>
            <a:off x="7481328"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7" name="TextBox 106">
            <a:extLst>
              <a:ext uri="{FF2B5EF4-FFF2-40B4-BE49-F238E27FC236}">
                <a16:creationId xmlns:a16="http://schemas.microsoft.com/office/drawing/2014/main" id="{BD0048E4-AFEA-FDF3-1B5E-0360D2F2B097}"/>
              </a:ext>
            </a:extLst>
          </p:cNvPr>
          <p:cNvSpPr txBox="1"/>
          <p:nvPr/>
        </p:nvSpPr>
        <p:spPr>
          <a:xfrm>
            <a:off x="7481327"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Be a cornerstone sponsor and drive a quarter of this transformative initiative</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8" name="TextBox 107">
            <a:extLst>
              <a:ext uri="{FF2B5EF4-FFF2-40B4-BE49-F238E27FC236}">
                <a16:creationId xmlns:a16="http://schemas.microsoft.com/office/drawing/2014/main" id="{CA0395F5-707C-495C-103A-E5F90E1ECF0B}"/>
              </a:ext>
            </a:extLst>
          </p:cNvPr>
          <p:cNvSpPr txBox="1"/>
          <p:nvPr/>
        </p:nvSpPr>
        <p:spPr>
          <a:xfrm>
            <a:off x="7481328" y="4791748"/>
            <a:ext cx="1404000" cy="477054"/>
          </a:xfrm>
          <a:prstGeom prst="rect">
            <a:avLst/>
          </a:prstGeom>
          <a:noFill/>
        </p:spPr>
        <p:txBody>
          <a:bodyPr wrap="square">
            <a:spAutoFit/>
          </a:bodyPr>
          <a:lstStyle/>
          <a:p>
            <a:pPr algn="ctr" latinLnBrk="1">
              <a:defRPr/>
            </a:pPr>
            <a:r>
              <a:rPr lang="en-US" altLang="ko-KR" sz="1100" b="1" dirty="0">
                <a:latin typeface="Arial" pitchFamily="34" charset="0"/>
                <a:cs typeface="Arial" pitchFamily="34" charset="0"/>
              </a:rPr>
              <a:t>25% of the project</a:t>
            </a:r>
            <a:br>
              <a:rPr lang="en-US" altLang="ko-KR" sz="1100" b="1" dirty="0">
                <a:solidFill>
                  <a:schemeClr val="tx1">
                    <a:lumMod val="75000"/>
                    <a:lumOff val="25000"/>
                  </a:schemeClr>
                </a:solidFill>
                <a:latin typeface="Arial" pitchFamily="34" charset="0"/>
                <a:cs typeface="Arial" pitchFamily="34" charset="0"/>
              </a:rPr>
            </a:br>
            <a:r>
              <a:rPr lang="en-US" altLang="ko-KR" sz="1400" b="1" dirty="0">
                <a:solidFill>
                  <a:schemeClr val="accent1"/>
                </a:solidFill>
                <a:latin typeface="Arial" pitchFamily="34" charset="0"/>
                <a:cs typeface="Arial" pitchFamily="34" charset="0"/>
              </a:rPr>
              <a:t>$10’000</a:t>
            </a:r>
            <a:endParaRPr lang="en-US" altLang="ko-KR" sz="1100" b="1" dirty="0">
              <a:solidFill>
                <a:schemeClr val="accent1"/>
              </a:solidFill>
              <a:latin typeface="Arial" pitchFamily="34" charset="0"/>
              <a:cs typeface="Arial" pitchFamily="34" charset="0"/>
            </a:endParaRPr>
          </a:p>
        </p:txBody>
      </p:sp>
      <p:sp>
        <p:nvSpPr>
          <p:cNvPr id="109" name="Rounded Rectangle 17">
            <a:extLst>
              <a:ext uri="{FF2B5EF4-FFF2-40B4-BE49-F238E27FC236}">
                <a16:creationId xmlns:a16="http://schemas.microsoft.com/office/drawing/2014/main" id="{3EBBB759-37FA-D084-4051-2D8F63533795}"/>
              </a:ext>
            </a:extLst>
          </p:cNvPr>
          <p:cNvSpPr/>
          <p:nvPr/>
        </p:nvSpPr>
        <p:spPr>
          <a:xfrm>
            <a:off x="7556967"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10" name="TextBox 109">
            <a:hlinkClick r:id="rId5"/>
            <a:extLst>
              <a:ext uri="{FF2B5EF4-FFF2-40B4-BE49-F238E27FC236}">
                <a16:creationId xmlns:a16="http://schemas.microsoft.com/office/drawing/2014/main" id="{AEE3DC9F-F364-DBC7-037F-5F6325EACAE7}"/>
              </a:ext>
            </a:extLst>
          </p:cNvPr>
          <p:cNvSpPr txBox="1"/>
          <p:nvPr/>
        </p:nvSpPr>
        <p:spPr>
          <a:xfrm>
            <a:off x="7775479"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113" name="Rectangle 112">
            <a:extLst>
              <a:ext uri="{FF2B5EF4-FFF2-40B4-BE49-F238E27FC236}">
                <a16:creationId xmlns:a16="http://schemas.microsoft.com/office/drawing/2014/main" id="{4535DFFD-B97B-0E8E-2B32-60F5D730FC3A}"/>
              </a:ext>
            </a:extLst>
          </p:cNvPr>
          <p:cNvSpPr/>
          <p:nvPr/>
        </p:nvSpPr>
        <p:spPr>
          <a:xfrm>
            <a:off x="9193175"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 name="TextBox 113">
            <a:extLst>
              <a:ext uri="{FF2B5EF4-FFF2-40B4-BE49-F238E27FC236}">
                <a16:creationId xmlns:a16="http://schemas.microsoft.com/office/drawing/2014/main" id="{6875F563-2523-74E3-2B0E-13FC7DB774A9}"/>
              </a:ext>
            </a:extLst>
          </p:cNvPr>
          <p:cNvSpPr txBox="1"/>
          <p:nvPr/>
        </p:nvSpPr>
        <p:spPr>
          <a:xfrm>
            <a:off x="9193174"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Let your generosity decide on your contribution to support the school</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15" name="TextBox 114">
            <a:extLst>
              <a:ext uri="{FF2B5EF4-FFF2-40B4-BE49-F238E27FC236}">
                <a16:creationId xmlns:a16="http://schemas.microsoft.com/office/drawing/2014/main" id="{3EC60124-3ED4-8089-E767-D956649870B5}"/>
              </a:ext>
            </a:extLst>
          </p:cNvPr>
          <p:cNvSpPr txBox="1"/>
          <p:nvPr/>
        </p:nvSpPr>
        <p:spPr>
          <a:xfrm>
            <a:off x="9193175" y="4791748"/>
            <a:ext cx="1404000" cy="477054"/>
          </a:xfrm>
          <a:prstGeom prst="rect">
            <a:avLst/>
          </a:prstGeom>
          <a:noFill/>
        </p:spPr>
        <p:txBody>
          <a:bodyPr wrap="square">
            <a:spAutoFit/>
          </a:bodyPr>
          <a:lstStyle/>
          <a:p>
            <a:pPr algn="ctr" latinLnBrk="1">
              <a:defRPr/>
            </a:pPr>
            <a:r>
              <a:rPr lang="en-US" altLang="ko-KR" sz="1100" b="1">
                <a:solidFill>
                  <a:schemeClr val="tx1">
                    <a:lumMod val="75000"/>
                    <a:lumOff val="25000"/>
                  </a:schemeClr>
                </a:solidFill>
                <a:latin typeface="Arial" pitchFamily="34" charset="0"/>
                <a:cs typeface="Arial" pitchFamily="34" charset="0"/>
              </a:rPr>
              <a:t>Choose your</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Contribution</a:t>
            </a:r>
            <a:endParaRPr lang="en-US" altLang="ko-KR" sz="1100" b="1">
              <a:solidFill>
                <a:schemeClr val="accent1"/>
              </a:solidFill>
              <a:latin typeface="Arial" pitchFamily="34" charset="0"/>
              <a:cs typeface="Arial" pitchFamily="34" charset="0"/>
            </a:endParaRPr>
          </a:p>
        </p:txBody>
      </p:sp>
      <p:sp>
        <p:nvSpPr>
          <p:cNvPr id="116" name="Rounded Rectangle 17">
            <a:extLst>
              <a:ext uri="{FF2B5EF4-FFF2-40B4-BE49-F238E27FC236}">
                <a16:creationId xmlns:a16="http://schemas.microsoft.com/office/drawing/2014/main" id="{4ABCA87B-D8D3-D3A5-FF5B-63724C716CFA}"/>
              </a:ext>
            </a:extLst>
          </p:cNvPr>
          <p:cNvSpPr/>
          <p:nvPr/>
        </p:nvSpPr>
        <p:spPr>
          <a:xfrm>
            <a:off x="9268814"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17" name="TextBox 116">
            <a:hlinkClick r:id="rId5"/>
            <a:extLst>
              <a:ext uri="{FF2B5EF4-FFF2-40B4-BE49-F238E27FC236}">
                <a16:creationId xmlns:a16="http://schemas.microsoft.com/office/drawing/2014/main" id="{FE40F59C-CB1D-DB30-5050-0995A88423E9}"/>
              </a:ext>
            </a:extLst>
          </p:cNvPr>
          <p:cNvSpPr txBox="1"/>
          <p:nvPr/>
        </p:nvSpPr>
        <p:spPr>
          <a:xfrm>
            <a:off x="9487326"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pic>
        <p:nvPicPr>
          <p:cNvPr id="146" name="Picture 145" descr="A computer keyboard with a cord&#10;&#10;Description automatically generated">
            <a:extLst>
              <a:ext uri="{FF2B5EF4-FFF2-40B4-BE49-F238E27FC236}">
                <a16:creationId xmlns:a16="http://schemas.microsoft.com/office/drawing/2014/main" id="{5B5BA177-5CF8-3084-CD68-FC069CBE300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7328" y="1523945"/>
            <a:ext cx="252000" cy="252000"/>
          </a:xfrm>
          <a:prstGeom prst="rect">
            <a:avLst/>
          </a:prstGeom>
        </p:spPr>
      </p:pic>
      <p:pic>
        <p:nvPicPr>
          <p:cNvPr id="148" name="Picture 147" descr="A computer screen with green outline&#10;&#10;Description automatically generated">
            <a:extLst>
              <a:ext uri="{FF2B5EF4-FFF2-40B4-BE49-F238E27FC236}">
                <a16:creationId xmlns:a16="http://schemas.microsoft.com/office/drawing/2014/main" id="{7A8817E7-4AF8-9556-972F-E75BF2B2413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5482" y="1530314"/>
            <a:ext cx="252000" cy="252000"/>
          </a:xfrm>
          <a:prstGeom prst="rect">
            <a:avLst/>
          </a:prstGeom>
        </p:spPr>
      </p:pic>
      <p:pic>
        <p:nvPicPr>
          <p:cNvPr id="154" name="Picture 153" descr="A green line drawing of a solar panel and sun&#10;&#10;Description automatically generated">
            <a:extLst>
              <a:ext uri="{FF2B5EF4-FFF2-40B4-BE49-F238E27FC236}">
                <a16:creationId xmlns:a16="http://schemas.microsoft.com/office/drawing/2014/main" id="{F611A758-A738-5CA3-CCD3-074BA22E825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057328" y="3047406"/>
            <a:ext cx="252000" cy="252000"/>
          </a:xfrm>
          <a:prstGeom prst="rect">
            <a:avLst/>
          </a:prstGeom>
        </p:spPr>
      </p:pic>
      <p:pic>
        <p:nvPicPr>
          <p:cNvPr id="164" name="Picture 163" descr="A green line drawing of a desk&#10;&#10;Description automatically generated">
            <a:extLst>
              <a:ext uri="{FF2B5EF4-FFF2-40B4-BE49-F238E27FC236}">
                <a16:creationId xmlns:a16="http://schemas.microsoft.com/office/drawing/2014/main" id="{E919C551-D3A3-F851-5F69-5AAE1B4414C1}"/>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345482" y="3042421"/>
            <a:ext cx="252000" cy="252000"/>
          </a:xfrm>
          <a:prstGeom prst="rect">
            <a:avLst/>
          </a:prstGeom>
        </p:spPr>
      </p:pic>
      <p:pic>
        <p:nvPicPr>
          <p:cNvPr id="166" name="Picture 165" descr="A person with a pointer pointing at a board&#10;&#10;Description automatically generated">
            <a:extLst>
              <a:ext uri="{FF2B5EF4-FFF2-40B4-BE49-F238E27FC236}">
                <a16:creationId xmlns:a16="http://schemas.microsoft.com/office/drawing/2014/main" id="{F86D7139-F3FC-932D-F5E2-731AB4F0602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5482" y="4557989"/>
            <a:ext cx="252000" cy="252000"/>
          </a:xfrm>
          <a:prstGeom prst="rect">
            <a:avLst/>
          </a:prstGeom>
        </p:spPr>
      </p:pic>
      <p:pic>
        <p:nvPicPr>
          <p:cNvPr id="168" name="Picture 167" descr="A green line art of money&#10;&#10;Description automatically generated">
            <a:extLst>
              <a:ext uri="{FF2B5EF4-FFF2-40B4-BE49-F238E27FC236}">
                <a16:creationId xmlns:a16="http://schemas.microsoft.com/office/drawing/2014/main" id="{068E9B6A-DBCB-7A3D-49E9-8058F8031D9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769174" y="4557989"/>
            <a:ext cx="252000" cy="252000"/>
          </a:xfrm>
          <a:prstGeom prst="rect">
            <a:avLst/>
          </a:prstGeom>
        </p:spPr>
      </p:pic>
      <p:sp>
        <p:nvSpPr>
          <p:cNvPr id="171" name="TextBox 170">
            <a:extLst>
              <a:ext uri="{FF2B5EF4-FFF2-40B4-BE49-F238E27FC236}">
                <a16:creationId xmlns:a16="http://schemas.microsoft.com/office/drawing/2014/main" id="{8242DED6-37C4-047B-D9C1-2793F2D19680}"/>
              </a:ext>
            </a:extLst>
          </p:cNvPr>
          <p:cNvSpPr txBox="1"/>
          <p:nvPr/>
        </p:nvSpPr>
        <p:spPr>
          <a:xfrm>
            <a:off x="1629982" y="474873"/>
            <a:ext cx="1732474" cy="338554"/>
          </a:xfrm>
          <a:prstGeom prst="rect">
            <a:avLst/>
          </a:prstGeom>
          <a:solidFill>
            <a:schemeClr val="accent2"/>
          </a:solidFill>
        </p:spPr>
        <p:txBody>
          <a:bodyPr wrap="square" rtlCol="0" anchor="ctr">
            <a:spAutoFit/>
          </a:bodyPr>
          <a:lstStyle/>
          <a:p>
            <a:pPr algn="ctr"/>
            <a:r>
              <a:rPr lang="en-GB" altLang="ko-KR" sz="1600" b="1" dirty="0">
                <a:solidFill>
                  <a:schemeClr val="bg1"/>
                </a:solidFill>
                <a:latin typeface="+mj-lt"/>
                <a:cs typeface="Arial" pitchFamily="34" charset="0"/>
              </a:rPr>
              <a:t>As a Company</a:t>
            </a:r>
            <a:endParaRPr lang="ko-KR" altLang="en-US" sz="1600" b="1" dirty="0">
              <a:solidFill>
                <a:schemeClr val="bg1"/>
              </a:solidFill>
              <a:latin typeface="+mj-lt"/>
              <a:cs typeface="Arial" pitchFamily="34" charset="0"/>
            </a:endParaRPr>
          </a:p>
        </p:txBody>
      </p:sp>
      <p:pic>
        <p:nvPicPr>
          <p:cNvPr id="11" name="Picture 10" descr="A green circle with numbers and a black background&#10;&#10;Description automatically generated">
            <a:extLst>
              <a:ext uri="{FF2B5EF4-FFF2-40B4-BE49-F238E27FC236}">
                <a16:creationId xmlns:a16="http://schemas.microsoft.com/office/drawing/2014/main" id="{583F0D1D-769D-F1BD-1D2A-FD0BD4C3ED0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057328" y="4557989"/>
            <a:ext cx="252000" cy="252000"/>
          </a:xfrm>
          <a:prstGeom prst="rect">
            <a:avLst/>
          </a:prstGeom>
        </p:spPr>
      </p:pic>
      <p:sp>
        <p:nvSpPr>
          <p:cNvPr id="14" name="Rectangle 13">
            <a:extLst>
              <a:ext uri="{FF2B5EF4-FFF2-40B4-BE49-F238E27FC236}">
                <a16:creationId xmlns:a16="http://schemas.microsoft.com/office/drawing/2014/main" id="{D78BA0B4-B64E-E4B8-5C94-AA0710D5702E}"/>
              </a:ext>
            </a:extLst>
          </p:cNvPr>
          <p:cNvSpPr/>
          <p:nvPr/>
        </p:nvSpPr>
        <p:spPr>
          <a:xfrm>
            <a:off x="227012" y="6561138"/>
            <a:ext cx="5861349" cy="1718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
                <a:solidFill>
                  <a:schemeClr val="tx1">
                    <a:lumMod val="50000"/>
                    <a:lumOff val="50000"/>
                  </a:schemeClr>
                </a:solidFill>
              </a:rPr>
              <a:t>*All chairs and desks are going to be produced locally to benefit the community  </a:t>
            </a:r>
            <a:endParaRPr lang="en-CH" sz="600">
              <a:solidFill>
                <a:schemeClr val="tx1">
                  <a:lumMod val="50000"/>
                  <a:lumOff val="50000"/>
                </a:schemeClr>
              </a:solidFill>
            </a:endParaRPr>
          </a:p>
        </p:txBody>
      </p:sp>
      <p:pic>
        <p:nvPicPr>
          <p:cNvPr id="3" name="Picture 2">
            <a:extLst>
              <a:ext uri="{FF2B5EF4-FFF2-40B4-BE49-F238E27FC236}">
                <a16:creationId xmlns:a16="http://schemas.microsoft.com/office/drawing/2014/main" id="{EE987231-4FBF-7377-5A27-28B98656FA17}"/>
              </a:ext>
            </a:extLst>
          </p:cNvPr>
          <p:cNvPicPr>
            <a:picLocks noChangeAspect="1"/>
          </p:cNvPicPr>
          <p:nvPr/>
        </p:nvPicPr>
        <p:blipFill>
          <a:blip r:embed="rId13"/>
          <a:stretch>
            <a:fillRect/>
          </a:stretch>
        </p:blipFill>
        <p:spPr>
          <a:xfrm>
            <a:off x="2898328" y="5056092"/>
            <a:ext cx="826018" cy="836608"/>
          </a:xfrm>
          <a:prstGeom prst="rect">
            <a:avLst/>
          </a:prstGeom>
        </p:spPr>
      </p:pic>
    </p:spTree>
    <p:extLst>
      <p:ext uri="{BB962C8B-B14F-4D97-AF65-F5344CB8AC3E}">
        <p14:creationId xmlns:p14="http://schemas.microsoft.com/office/powerpoint/2010/main" val="26510066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61214E-2FF9-410E-939A-E19E616ABA6E}"/>
              </a:ext>
            </a:extLst>
          </p:cNvPr>
          <p:cNvGrpSpPr/>
          <p:nvPr/>
        </p:nvGrpSpPr>
        <p:grpSpPr>
          <a:xfrm>
            <a:off x="6888864" y="2488299"/>
            <a:ext cx="4777152" cy="1569660"/>
            <a:chOff x="6800944" y="2488299"/>
            <a:chExt cx="4777152" cy="1569660"/>
          </a:xfrm>
        </p:grpSpPr>
        <p:sp>
          <p:nvSpPr>
            <p:cNvPr id="8" name="TextBox 7">
              <a:extLst>
                <a:ext uri="{FF2B5EF4-FFF2-40B4-BE49-F238E27FC236}">
                  <a16:creationId xmlns:a16="http://schemas.microsoft.com/office/drawing/2014/main" id="{5CF5BDA4-10C7-46A6-AC30-523A3FC438AC}"/>
                </a:ext>
              </a:extLst>
            </p:cNvPr>
            <p:cNvSpPr txBox="1"/>
            <p:nvPr/>
          </p:nvSpPr>
          <p:spPr>
            <a:xfrm>
              <a:off x="6800944" y="2488299"/>
              <a:ext cx="4777152" cy="1569660"/>
            </a:xfrm>
            <a:prstGeom prst="rect">
              <a:avLst/>
            </a:prstGeom>
            <a:noFill/>
          </p:spPr>
          <p:txBody>
            <a:bodyPr wrap="square" rtlCol="0" anchor="ctr">
              <a:spAutoFit/>
            </a:bodyPr>
            <a:lstStyle/>
            <a:p>
              <a:r>
                <a:rPr lang="en-US" altLang="ko-KR" sz="4800" b="1" dirty="0">
                  <a:solidFill>
                    <a:srgbClr val="FF6600"/>
                  </a:solidFill>
                  <a:latin typeface="+mj-lt"/>
                  <a:cs typeface="Arial" pitchFamily="34" charset="0"/>
                </a:rPr>
                <a:t>04 </a:t>
              </a:r>
              <a:r>
                <a:rPr lang="en-US" altLang="ko-KR" sz="4800" b="1" dirty="0">
                  <a:solidFill>
                    <a:schemeClr val="bg1"/>
                  </a:solidFill>
                  <a:latin typeface="+mj-lt"/>
                  <a:cs typeface="Arial" pitchFamily="34" charset="0"/>
                </a:rPr>
                <a:t>Appendix</a:t>
              </a:r>
            </a:p>
            <a:p>
              <a:endParaRPr lang="ko-KR" altLang="en-US" sz="4800" b="1" dirty="0">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6800944" y="3420476"/>
              <a:ext cx="4777152" cy="338554"/>
            </a:xfrm>
            <a:prstGeom prst="rect">
              <a:avLst/>
            </a:prstGeom>
            <a:noFill/>
          </p:spPr>
          <p:txBody>
            <a:bodyPr wrap="square" rtlCol="0" anchor="ctr">
              <a:spAutoFit/>
            </a:bodyPr>
            <a:lstStyle/>
            <a:p>
              <a:r>
                <a:rPr lang="en-US" altLang="ko-KR" sz="1600" dirty="0">
                  <a:solidFill>
                    <a:schemeClr val="bg1"/>
                  </a:solidFill>
                  <a:cs typeface="Arial" pitchFamily="34" charset="0"/>
                </a:rPr>
                <a:t>Additional Information </a:t>
              </a:r>
            </a:p>
          </p:txBody>
        </p:sp>
      </p:grpSp>
    </p:spTree>
    <p:extLst>
      <p:ext uri="{BB962C8B-B14F-4D97-AF65-F5344CB8AC3E}">
        <p14:creationId xmlns:p14="http://schemas.microsoft.com/office/powerpoint/2010/main" val="104808853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735F7F3-C1B5-4B60-A00A-4EB618DDFB5A}"/>
              </a:ext>
            </a:extLst>
          </p:cNvPr>
          <p:cNvSpPr>
            <a:spLocks noGrp="1"/>
          </p:cNvSpPr>
          <p:nvPr>
            <p:ph type="body" sz="quarter" idx="10"/>
          </p:nvPr>
        </p:nvSpPr>
        <p:spPr/>
        <p:txBody>
          <a:bodyPr/>
          <a:lstStyle/>
          <a:p>
            <a:r>
              <a:rPr lang="en-US" sz="4800"/>
              <a:t>Online Learning Benefits </a:t>
            </a:r>
          </a:p>
        </p:txBody>
      </p:sp>
      <p:grpSp>
        <p:nvGrpSpPr>
          <p:cNvPr id="3" name="Group 2">
            <a:extLst>
              <a:ext uri="{FF2B5EF4-FFF2-40B4-BE49-F238E27FC236}">
                <a16:creationId xmlns:a16="http://schemas.microsoft.com/office/drawing/2014/main" id="{2CB90725-312B-4B1F-9F72-1FC9AEB11B76}"/>
              </a:ext>
            </a:extLst>
          </p:cNvPr>
          <p:cNvGrpSpPr/>
          <p:nvPr/>
        </p:nvGrpSpPr>
        <p:grpSpPr>
          <a:xfrm>
            <a:off x="9124770" y="2956258"/>
            <a:ext cx="2721156" cy="2034841"/>
            <a:chOff x="706097" y="2133622"/>
            <a:chExt cx="5382876" cy="4141042"/>
          </a:xfrm>
        </p:grpSpPr>
        <p:sp>
          <p:nvSpPr>
            <p:cNvPr id="4" name="Freeform: Shape 3">
              <a:extLst>
                <a:ext uri="{FF2B5EF4-FFF2-40B4-BE49-F238E27FC236}">
                  <a16:creationId xmlns:a16="http://schemas.microsoft.com/office/drawing/2014/main" id="{8430ADD6-5453-4B5F-81E8-0AC2579A25E0}"/>
                </a:ext>
              </a:extLst>
            </p:cNvPr>
            <p:cNvSpPr/>
            <p:nvPr/>
          </p:nvSpPr>
          <p:spPr>
            <a:xfrm>
              <a:off x="706097" y="2133622"/>
              <a:ext cx="5382876" cy="4141042"/>
            </a:xfrm>
            <a:custGeom>
              <a:avLst/>
              <a:gdLst>
                <a:gd name="connsiteX0" fmla="*/ 8895676 w 8914588"/>
                <a:gd name="connsiteY0" fmla="*/ 5796640 h 6857985"/>
                <a:gd name="connsiteX1" fmla="*/ 8871759 w 8914588"/>
                <a:gd name="connsiteY1" fmla="*/ 5678110 h 6857985"/>
                <a:gd name="connsiteX2" fmla="*/ 8828398 w 8914588"/>
                <a:gd name="connsiteY2" fmla="*/ 5510199 h 6857985"/>
                <a:gd name="connsiteX3" fmla="*/ 8789592 w 8914588"/>
                <a:gd name="connsiteY3" fmla="*/ 5366205 h 6857985"/>
                <a:gd name="connsiteX4" fmla="*/ 8732403 w 8914588"/>
                <a:gd name="connsiteY4" fmla="*/ 5193738 h 6857985"/>
                <a:gd name="connsiteX5" fmla="*/ 8554567 w 8914588"/>
                <a:gd name="connsiteY5" fmla="*/ 4905426 h 6857985"/>
                <a:gd name="connsiteX6" fmla="*/ 8554567 w 8914588"/>
                <a:gd name="connsiteY6" fmla="*/ 4905426 h 6857985"/>
                <a:gd name="connsiteX7" fmla="*/ 8554567 w 8914588"/>
                <a:gd name="connsiteY7" fmla="*/ 4905426 h 6857985"/>
                <a:gd name="connsiteX8" fmla="*/ 8483302 w 8914588"/>
                <a:gd name="connsiteY8" fmla="*/ 4858241 h 6857985"/>
                <a:gd name="connsiteX9" fmla="*/ 8405284 w 8914588"/>
                <a:gd name="connsiteY9" fmla="*/ 4825944 h 6857985"/>
                <a:gd name="connsiteX10" fmla="*/ 6028903 w 8914588"/>
                <a:gd name="connsiteY10" fmla="*/ 4301141 h 6857985"/>
                <a:gd name="connsiteX11" fmla="*/ 6007263 w 8914588"/>
                <a:gd name="connsiteY11" fmla="*/ 4251679 h 6857985"/>
                <a:gd name="connsiteX12" fmla="*/ 6550452 w 8914588"/>
                <a:gd name="connsiteY12" fmla="*/ 3289118 h 6857985"/>
                <a:gd name="connsiteX13" fmla="*/ 7282460 w 8914588"/>
                <a:gd name="connsiteY13" fmla="*/ 874988 h 6857985"/>
                <a:gd name="connsiteX14" fmla="*/ 7225432 w 8914588"/>
                <a:gd name="connsiteY14" fmla="*/ 807303 h 6857985"/>
                <a:gd name="connsiteX15" fmla="*/ 6783282 w 8914588"/>
                <a:gd name="connsiteY15" fmla="*/ 815519 h 6857985"/>
                <a:gd name="connsiteX16" fmla="*/ 6807688 w 8914588"/>
                <a:gd name="connsiteY16" fmla="*/ 721395 h 6857985"/>
                <a:gd name="connsiteX17" fmla="*/ 7032058 w 8914588"/>
                <a:gd name="connsiteY17" fmla="*/ 103849 h 6857985"/>
                <a:gd name="connsiteX18" fmla="*/ 6972264 w 8914588"/>
                <a:gd name="connsiteY18" fmla="*/ 1671 h 6857985"/>
                <a:gd name="connsiteX19" fmla="*/ 6915399 w 8914588"/>
                <a:gd name="connsiteY19" fmla="*/ 451 h 6857985"/>
                <a:gd name="connsiteX20" fmla="*/ 5820234 w 8914588"/>
                <a:gd name="connsiteY20" fmla="*/ 32666 h 6857985"/>
                <a:gd name="connsiteX21" fmla="*/ 4061722 w 8914588"/>
                <a:gd name="connsiteY21" fmla="*/ 48204 h 6857985"/>
                <a:gd name="connsiteX22" fmla="*/ 2205669 w 8914588"/>
                <a:gd name="connsiteY22" fmla="*/ 63743 h 6857985"/>
                <a:gd name="connsiteX23" fmla="*/ 1186893 w 8914588"/>
                <a:gd name="connsiteY23" fmla="*/ 83674 h 6857985"/>
                <a:gd name="connsiteX24" fmla="*/ 977493 w 8914588"/>
                <a:gd name="connsiteY24" fmla="*/ 105395 h 6857985"/>
                <a:gd name="connsiteX25" fmla="*/ 849444 w 8914588"/>
                <a:gd name="connsiteY25" fmla="*/ 218312 h 6857985"/>
                <a:gd name="connsiteX26" fmla="*/ 467739 w 8914588"/>
                <a:gd name="connsiteY26" fmla="*/ 1425580 h 6857985"/>
                <a:gd name="connsiteX27" fmla="*/ 250040 w 8914588"/>
                <a:gd name="connsiteY27" fmla="*/ 2281895 h 6857985"/>
                <a:gd name="connsiteX28" fmla="*/ 118005 w 8914588"/>
                <a:gd name="connsiteY28" fmla="*/ 3555384 h 6857985"/>
                <a:gd name="connsiteX29" fmla="*/ 87824 w 8914588"/>
                <a:gd name="connsiteY29" fmla="*/ 4053504 h 6857985"/>
                <a:gd name="connsiteX30" fmla="*/ 57561 w 8914588"/>
                <a:gd name="connsiteY30" fmla="*/ 4298538 h 6857985"/>
                <a:gd name="connsiteX31" fmla="*/ 2485 w 8914588"/>
                <a:gd name="connsiteY31" fmla="*/ 4527056 h 6857985"/>
                <a:gd name="connsiteX32" fmla="*/ 26484 w 8914588"/>
                <a:gd name="connsiteY32" fmla="*/ 4566106 h 6857985"/>
                <a:gd name="connsiteX33" fmla="*/ 86929 w 8914588"/>
                <a:gd name="connsiteY33" fmla="*/ 4570905 h 6857985"/>
                <a:gd name="connsiteX34" fmla="*/ 252155 w 8914588"/>
                <a:gd name="connsiteY34" fmla="*/ 4554797 h 6857985"/>
                <a:gd name="connsiteX35" fmla="*/ 318702 w 8914588"/>
                <a:gd name="connsiteY35" fmla="*/ 4602633 h 6857985"/>
                <a:gd name="connsiteX36" fmla="*/ 335379 w 8914588"/>
                <a:gd name="connsiteY36" fmla="*/ 4647702 h 6857985"/>
                <a:gd name="connsiteX37" fmla="*/ 403064 w 8914588"/>
                <a:gd name="connsiteY37" fmla="*/ 4738491 h 6857985"/>
                <a:gd name="connsiteX38" fmla="*/ 635243 w 8914588"/>
                <a:gd name="connsiteY38" fmla="*/ 4934794 h 6857985"/>
                <a:gd name="connsiteX39" fmla="*/ 649805 w 8914588"/>
                <a:gd name="connsiteY39" fmla="*/ 4978236 h 6857985"/>
                <a:gd name="connsiteX40" fmla="*/ 508252 w 8914588"/>
                <a:gd name="connsiteY40" fmla="*/ 5684049 h 6857985"/>
                <a:gd name="connsiteX41" fmla="*/ 531519 w 8914588"/>
                <a:gd name="connsiteY41" fmla="*/ 5727735 h 6857985"/>
                <a:gd name="connsiteX42" fmla="*/ 2727625 w 8914588"/>
                <a:gd name="connsiteY42" fmla="*/ 6857963 h 6857985"/>
                <a:gd name="connsiteX43" fmla="*/ 8398939 w 8914588"/>
                <a:gd name="connsiteY43" fmla="*/ 6094390 h 6857985"/>
                <a:gd name="connsiteX44" fmla="*/ 8914551 w 8914588"/>
                <a:gd name="connsiteY44" fmla="*/ 6022068 h 6857985"/>
                <a:gd name="connsiteX45" fmla="*/ 8895676 w 8914588"/>
                <a:gd name="connsiteY45" fmla="*/ 5796640 h 6857985"/>
                <a:gd name="connsiteX46" fmla="*/ 424948 w 8914588"/>
                <a:gd name="connsiteY46" fmla="*/ 4042603 h 6857985"/>
                <a:gd name="connsiteX47" fmla="*/ 428120 w 8914588"/>
                <a:gd name="connsiteY47" fmla="*/ 4042847 h 6857985"/>
                <a:gd name="connsiteX48" fmla="*/ 426331 w 8914588"/>
                <a:gd name="connsiteY48" fmla="*/ 4047566 h 6857985"/>
                <a:gd name="connsiteX49" fmla="*/ 424948 w 8914588"/>
                <a:gd name="connsiteY49" fmla="*/ 4042603 h 6857985"/>
                <a:gd name="connsiteX50" fmla="*/ 575856 w 8914588"/>
                <a:gd name="connsiteY50" fmla="*/ 4035200 h 6857985"/>
                <a:gd name="connsiteX51" fmla="*/ 577565 w 8914588"/>
                <a:gd name="connsiteY51" fmla="*/ 4037315 h 6857985"/>
                <a:gd name="connsiteX52" fmla="*/ 574555 w 8914588"/>
                <a:gd name="connsiteY52" fmla="*/ 4038291 h 6857985"/>
                <a:gd name="connsiteX53" fmla="*/ 575856 w 8914588"/>
                <a:gd name="connsiteY53" fmla="*/ 4035200 h 6857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8914588" h="6857985">
                  <a:moveTo>
                    <a:pt x="8895676" y="5796640"/>
                  </a:moveTo>
                  <a:cubicBezTo>
                    <a:pt x="8896165" y="5755639"/>
                    <a:pt x="8886239" y="5716508"/>
                    <a:pt x="8871759" y="5678110"/>
                  </a:cubicBezTo>
                  <a:cubicBezTo>
                    <a:pt x="8851258" y="5623848"/>
                    <a:pt x="8832059" y="5570074"/>
                    <a:pt x="8828398" y="5510199"/>
                  </a:cubicBezTo>
                  <a:cubicBezTo>
                    <a:pt x="8825388" y="5461143"/>
                    <a:pt x="8814324" y="5411031"/>
                    <a:pt x="8789592" y="5366205"/>
                  </a:cubicBezTo>
                  <a:cubicBezTo>
                    <a:pt x="8759900" y="5312269"/>
                    <a:pt x="8741758" y="5254509"/>
                    <a:pt x="8732403" y="5193738"/>
                  </a:cubicBezTo>
                  <a:cubicBezTo>
                    <a:pt x="8713854" y="5072524"/>
                    <a:pt x="8654711" y="4976284"/>
                    <a:pt x="8554567" y="4905426"/>
                  </a:cubicBezTo>
                  <a:cubicBezTo>
                    <a:pt x="8554567" y="4905426"/>
                    <a:pt x="8554567" y="4905426"/>
                    <a:pt x="8554567" y="4905426"/>
                  </a:cubicBezTo>
                  <a:cubicBezTo>
                    <a:pt x="8554567" y="4905426"/>
                    <a:pt x="8554567" y="4905426"/>
                    <a:pt x="8554567" y="4905426"/>
                  </a:cubicBezTo>
                  <a:cubicBezTo>
                    <a:pt x="8539597" y="4876464"/>
                    <a:pt x="8507219" y="4873699"/>
                    <a:pt x="8483302" y="4858241"/>
                  </a:cubicBezTo>
                  <a:cubicBezTo>
                    <a:pt x="8457268" y="4847421"/>
                    <a:pt x="8432944" y="4832046"/>
                    <a:pt x="8405284" y="4825944"/>
                  </a:cubicBezTo>
                  <a:cubicBezTo>
                    <a:pt x="8225903" y="4786570"/>
                    <a:pt x="6137508" y="4324245"/>
                    <a:pt x="6028903" y="4301141"/>
                  </a:cubicBezTo>
                  <a:cubicBezTo>
                    <a:pt x="5986843" y="4292192"/>
                    <a:pt x="5985297" y="4288938"/>
                    <a:pt x="6007263" y="4251679"/>
                  </a:cubicBezTo>
                  <a:cubicBezTo>
                    <a:pt x="6078202" y="4131521"/>
                    <a:pt x="6508800" y="3404150"/>
                    <a:pt x="6550452" y="3289118"/>
                  </a:cubicBezTo>
                  <a:cubicBezTo>
                    <a:pt x="6864472" y="2681416"/>
                    <a:pt x="7237716" y="1115465"/>
                    <a:pt x="7282460" y="874988"/>
                  </a:cubicBezTo>
                  <a:cubicBezTo>
                    <a:pt x="7293931" y="813567"/>
                    <a:pt x="7288480" y="806164"/>
                    <a:pt x="7225432" y="807303"/>
                  </a:cubicBezTo>
                  <a:cubicBezTo>
                    <a:pt x="7078022" y="809987"/>
                    <a:pt x="6930611" y="812753"/>
                    <a:pt x="6783282" y="815519"/>
                  </a:cubicBezTo>
                  <a:cubicBezTo>
                    <a:pt x="6791418" y="784117"/>
                    <a:pt x="6799146" y="752715"/>
                    <a:pt x="6807688" y="721395"/>
                  </a:cubicBezTo>
                  <a:cubicBezTo>
                    <a:pt x="6865529" y="509391"/>
                    <a:pt x="6941350" y="303895"/>
                    <a:pt x="7032058" y="103849"/>
                  </a:cubicBezTo>
                  <a:cubicBezTo>
                    <a:pt x="7054674" y="53980"/>
                    <a:pt x="7027258" y="7447"/>
                    <a:pt x="6972264" y="1671"/>
                  </a:cubicBezTo>
                  <a:cubicBezTo>
                    <a:pt x="6953471" y="-282"/>
                    <a:pt x="6934354" y="-282"/>
                    <a:pt x="6915399" y="451"/>
                  </a:cubicBezTo>
                  <a:cubicBezTo>
                    <a:pt x="6776205" y="5576"/>
                    <a:pt x="6046068" y="27785"/>
                    <a:pt x="5820234" y="32666"/>
                  </a:cubicBezTo>
                  <a:cubicBezTo>
                    <a:pt x="5557628" y="38361"/>
                    <a:pt x="4385260" y="39256"/>
                    <a:pt x="4061722" y="48204"/>
                  </a:cubicBezTo>
                  <a:cubicBezTo>
                    <a:pt x="3751851" y="56828"/>
                    <a:pt x="2514401" y="57316"/>
                    <a:pt x="2205669" y="63743"/>
                  </a:cubicBezTo>
                  <a:cubicBezTo>
                    <a:pt x="1866104" y="70820"/>
                    <a:pt x="1526214" y="62766"/>
                    <a:pt x="1186893" y="83674"/>
                  </a:cubicBezTo>
                  <a:cubicBezTo>
                    <a:pt x="1117012" y="87986"/>
                    <a:pt x="1046805" y="92541"/>
                    <a:pt x="977493" y="105395"/>
                  </a:cubicBezTo>
                  <a:cubicBezTo>
                    <a:pt x="911516" y="117598"/>
                    <a:pt x="870758" y="151684"/>
                    <a:pt x="849444" y="218312"/>
                  </a:cubicBezTo>
                  <a:cubicBezTo>
                    <a:pt x="720663" y="620274"/>
                    <a:pt x="588466" y="1021097"/>
                    <a:pt x="467739" y="1425580"/>
                  </a:cubicBezTo>
                  <a:cubicBezTo>
                    <a:pt x="383458" y="1708036"/>
                    <a:pt x="302106" y="1991142"/>
                    <a:pt x="250040" y="2281895"/>
                  </a:cubicBezTo>
                  <a:cubicBezTo>
                    <a:pt x="221974" y="2438905"/>
                    <a:pt x="126466" y="3421804"/>
                    <a:pt x="118005" y="3555384"/>
                  </a:cubicBezTo>
                  <a:cubicBezTo>
                    <a:pt x="107511" y="3721424"/>
                    <a:pt x="95227" y="3887301"/>
                    <a:pt x="87824" y="4053504"/>
                  </a:cubicBezTo>
                  <a:cubicBezTo>
                    <a:pt x="84163" y="4136321"/>
                    <a:pt x="75946" y="4217917"/>
                    <a:pt x="57561" y="4298538"/>
                  </a:cubicBezTo>
                  <a:cubicBezTo>
                    <a:pt x="40070" y="4374928"/>
                    <a:pt x="22254" y="4451236"/>
                    <a:pt x="2485" y="4527056"/>
                  </a:cubicBezTo>
                  <a:cubicBezTo>
                    <a:pt x="-4023" y="4551869"/>
                    <a:pt x="1672" y="4561794"/>
                    <a:pt x="26484" y="4566106"/>
                  </a:cubicBezTo>
                  <a:cubicBezTo>
                    <a:pt x="46659" y="4569604"/>
                    <a:pt x="66591" y="4572695"/>
                    <a:pt x="86929" y="4570905"/>
                  </a:cubicBezTo>
                  <a:cubicBezTo>
                    <a:pt x="142086" y="4566024"/>
                    <a:pt x="197812" y="4564234"/>
                    <a:pt x="252155" y="4554797"/>
                  </a:cubicBezTo>
                  <a:cubicBezTo>
                    <a:pt x="294947" y="4547394"/>
                    <a:pt x="328464" y="4538852"/>
                    <a:pt x="318702" y="4602633"/>
                  </a:cubicBezTo>
                  <a:cubicBezTo>
                    <a:pt x="316586" y="4616544"/>
                    <a:pt x="328220" y="4633221"/>
                    <a:pt x="335379" y="4647702"/>
                  </a:cubicBezTo>
                  <a:cubicBezTo>
                    <a:pt x="352300" y="4682033"/>
                    <a:pt x="376868" y="4710913"/>
                    <a:pt x="403064" y="4738491"/>
                  </a:cubicBezTo>
                  <a:cubicBezTo>
                    <a:pt x="473352" y="4812359"/>
                    <a:pt x="554054" y="4874024"/>
                    <a:pt x="635243" y="4934794"/>
                  </a:cubicBezTo>
                  <a:cubicBezTo>
                    <a:pt x="651758" y="4947160"/>
                    <a:pt x="657615" y="4957003"/>
                    <a:pt x="649805" y="4978236"/>
                  </a:cubicBezTo>
                  <a:cubicBezTo>
                    <a:pt x="566094" y="5206104"/>
                    <a:pt x="542014" y="5446012"/>
                    <a:pt x="508252" y="5684049"/>
                  </a:cubicBezTo>
                  <a:cubicBezTo>
                    <a:pt x="504998" y="5706827"/>
                    <a:pt x="511425" y="5717159"/>
                    <a:pt x="531519" y="5727735"/>
                  </a:cubicBezTo>
                  <a:cubicBezTo>
                    <a:pt x="725219" y="5830320"/>
                    <a:pt x="2712005" y="6857149"/>
                    <a:pt x="2727625" y="6857963"/>
                  </a:cubicBezTo>
                  <a:cubicBezTo>
                    <a:pt x="2822645" y="6862763"/>
                    <a:pt x="8260722" y="6109359"/>
                    <a:pt x="8398939" y="6094390"/>
                  </a:cubicBezTo>
                  <a:cubicBezTo>
                    <a:pt x="8512100" y="6082187"/>
                    <a:pt x="8919106" y="6036792"/>
                    <a:pt x="8914551" y="6022068"/>
                  </a:cubicBezTo>
                  <a:cubicBezTo>
                    <a:pt x="8891690" y="5948281"/>
                    <a:pt x="8894700" y="5872461"/>
                    <a:pt x="8895676" y="5796640"/>
                  </a:cubicBezTo>
                  <a:close/>
                  <a:moveTo>
                    <a:pt x="424948" y="4042603"/>
                  </a:moveTo>
                  <a:cubicBezTo>
                    <a:pt x="426005" y="4042766"/>
                    <a:pt x="427144" y="4042847"/>
                    <a:pt x="428120" y="4042847"/>
                  </a:cubicBezTo>
                  <a:cubicBezTo>
                    <a:pt x="427551" y="4044393"/>
                    <a:pt x="426982" y="4045938"/>
                    <a:pt x="426331" y="4047566"/>
                  </a:cubicBezTo>
                  <a:cubicBezTo>
                    <a:pt x="425843" y="4045857"/>
                    <a:pt x="425436" y="4044230"/>
                    <a:pt x="424948" y="4042603"/>
                  </a:cubicBezTo>
                  <a:close/>
                  <a:moveTo>
                    <a:pt x="575856" y="4035200"/>
                  </a:moveTo>
                  <a:cubicBezTo>
                    <a:pt x="576344" y="4035932"/>
                    <a:pt x="576914" y="4036664"/>
                    <a:pt x="577565" y="4037315"/>
                  </a:cubicBezTo>
                  <a:cubicBezTo>
                    <a:pt x="576588" y="4037641"/>
                    <a:pt x="575612" y="4037966"/>
                    <a:pt x="574555" y="4038291"/>
                  </a:cubicBezTo>
                  <a:cubicBezTo>
                    <a:pt x="574961" y="4037234"/>
                    <a:pt x="575368" y="4036258"/>
                    <a:pt x="575856" y="4035200"/>
                  </a:cubicBezTo>
                  <a:close/>
                </a:path>
              </a:pathLst>
            </a:custGeom>
            <a:solidFill>
              <a:schemeClr val="accent1"/>
            </a:solidFill>
            <a:ln w="8134" cap="flat">
              <a:noFill/>
              <a:prstDash val="solid"/>
              <a:miter/>
            </a:ln>
          </p:spPr>
          <p:txBody>
            <a:bodyPr rtlCol="0" anchor="ctr"/>
            <a:lstStyle/>
            <a:p>
              <a:endParaRPr lang="en-US"/>
            </a:p>
          </p:txBody>
        </p:sp>
        <p:sp>
          <p:nvSpPr>
            <p:cNvPr id="5" name="Freeform: Shape 4">
              <a:extLst>
                <a:ext uri="{FF2B5EF4-FFF2-40B4-BE49-F238E27FC236}">
                  <a16:creationId xmlns:a16="http://schemas.microsoft.com/office/drawing/2014/main" id="{F75C3FAE-7924-4377-8AE7-83553D856277}"/>
                </a:ext>
              </a:extLst>
            </p:cNvPr>
            <p:cNvSpPr/>
            <p:nvPr/>
          </p:nvSpPr>
          <p:spPr>
            <a:xfrm>
              <a:off x="950132" y="2214764"/>
              <a:ext cx="4926382" cy="3954293"/>
            </a:xfrm>
            <a:custGeom>
              <a:avLst/>
              <a:gdLst>
                <a:gd name="connsiteX0" fmla="*/ 4889421 w 4926382"/>
                <a:gd name="connsiteY0" fmla="*/ 3433129 h 3954293"/>
                <a:gd name="connsiteX1" fmla="*/ 4745835 w 4926382"/>
                <a:gd name="connsiteY1" fmla="*/ 3454645 h 3954293"/>
                <a:gd name="connsiteX2" fmla="*/ 3833821 w 4926382"/>
                <a:gd name="connsiteY2" fmla="*/ 3606729 h 3954293"/>
                <a:gd name="connsiteX3" fmla="*/ 3148165 w 4926382"/>
                <a:gd name="connsiteY3" fmla="*/ 3720694 h 3954293"/>
                <a:gd name="connsiteX4" fmla="*/ 2385141 w 4926382"/>
                <a:gd name="connsiteY4" fmla="*/ 3847283 h 3954293"/>
                <a:gd name="connsiteX5" fmla="*/ 1759857 w 4926382"/>
                <a:gd name="connsiteY5" fmla="*/ 3951277 h 3954293"/>
                <a:gd name="connsiteX6" fmla="*/ 1740061 w 4926382"/>
                <a:gd name="connsiteY6" fmla="*/ 3949754 h 3954293"/>
                <a:gd name="connsiteX7" fmla="*/ 1746889 w 4926382"/>
                <a:gd name="connsiteY7" fmla="*/ 3929810 h 3954293"/>
                <a:gd name="connsiteX8" fmla="*/ 1777099 w 4926382"/>
                <a:gd name="connsiteY8" fmla="*/ 3901564 h 3954293"/>
                <a:gd name="connsiteX9" fmla="*/ 2194986 w 4926382"/>
                <a:gd name="connsiteY9" fmla="*/ 3688371 h 3954293"/>
                <a:gd name="connsiteX10" fmla="*/ 3414116 w 4926382"/>
                <a:gd name="connsiteY10" fmla="*/ 3539579 h 3954293"/>
                <a:gd name="connsiteX11" fmla="*/ 4010761 w 4926382"/>
                <a:gd name="connsiteY11" fmla="*/ 3480140 h 3954293"/>
                <a:gd name="connsiteX12" fmla="*/ 4889421 w 4926382"/>
                <a:gd name="connsiteY12" fmla="*/ 3433129 h 3954293"/>
                <a:gd name="connsiteX13" fmla="*/ 268243 w 4926382"/>
                <a:gd name="connsiteY13" fmla="*/ 3386118 h 3954293"/>
                <a:gd name="connsiteX14" fmla="*/ 441696 w 4926382"/>
                <a:gd name="connsiteY14" fmla="*/ 3416673 h 3954293"/>
                <a:gd name="connsiteX15" fmla="*/ 752054 w 4926382"/>
                <a:gd name="connsiteY15" fmla="*/ 3486034 h 3954293"/>
                <a:gd name="connsiteX16" fmla="*/ 1342166 w 4926382"/>
                <a:gd name="connsiteY16" fmla="*/ 3743584 h 3954293"/>
                <a:gd name="connsiteX17" fmla="*/ 1339170 w 4926382"/>
                <a:gd name="connsiteY17" fmla="*/ 3831956 h 3954293"/>
                <a:gd name="connsiteX18" fmla="*/ 268243 w 4926382"/>
                <a:gd name="connsiteY18" fmla="*/ 3386118 h 3954293"/>
                <a:gd name="connsiteX19" fmla="*/ 4587150 w 4926382"/>
                <a:gd name="connsiteY19" fmla="*/ 3265258 h 3954293"/>
                <a:gd name="connsiteX20" fmla="*/ 4669744 w 4926382"/>
                <a:gd name="connsiteY20" fmla="*/ 3268420 h 3954293"/>
                <a:gd name="connsiteX21" fmla="*/ 1656601 w 4926382"/>
                <a:gd name="connsiteY21" fmla="*/ 3696722 h 3954293"/>
                <a:gd name="connsiteX22" fmla="*/ 1698847 w 4926382"/>
                <a:gd name="connsiteY22" fmla="*/ 3660420 h 3954293"/>
                <a:gd name="connsiteX23" fmla="*/ 1921717 w 4926382"/>
                <a:gd name="connsiteY23" fmla="*/ 3513347 h 3954293"/>
                <a:gd name="connsiteX24" fmla="*/ 2083969 w 4926382"/>
                <a:gd name="connsiteY24" fmla="*/ 3470757 h 3954293"/>
                <a:gd name="connsiteX25" fmla="*/ 2648488 w 4926382"/>
                <a:gd name="connsiteY25" fmla="*/ 3428659 h 3954293"/>
                <a:gd name="connsiteX26" fmla="*/ 2998537 w 4926382"/>
                <a:gd name="connsiteY26" fmla="*/ 3438925 h 3954293"/>
                <a:gd name="connsiteX27" fmla="*/ 3255007 w 4926382"/>
                <a:gd name="connsiteY27" fmla="*/ 3416820 h 3954293"/>
                <a:gd name="connsiteX28" fmla="*/ 3736215 w 4926382"/>
                <a:gd name="connsiteY28" fmla="*/ 3360034 h 3954293"/>
                <a:gd name="connsiteX29" fmla="*/ 4504888 w 4926382"/>
                <a:gd name="connsiteY29" fmla="*/ 3275985 h 3954293"/>
                <a:gd name="connsiteX30" fmla="*/ 4587150 w 4926382"/>
                <a:gd name="connsiteY30" fmla="*/ 3265258 h 3954293"/>
                <a:gd name="connsiteX31" fmla="*/ 263331 w 4926382"/>
                <a:gd name="connsiteY31" fmla="*/ 3197193 h 3954293"/>
                <a:gd name="connsiteX32" fmla="*/ 365015 w 4926382"/>
                <a:gd name="connsiteY32" fmla="*/ 3210652 h 3954293"/>
                <a:gd name="connsiteX33" fmla="*/ 987991 w 4926382"/>
                <a:gd name="connsiteY33" fmla="*/ 3398891 h 3954293"/>
                <a:gd name="connsiteX34" fmla="*/ 1207422 w 4926382"/>
                <a:gd name="connsiteY34" fmla="*/ 3489031 h 3954293"/>
                <a:gd name="connsiteX35" fmla="*/ 1366187 w 4926382"/>
                <a:gd name="connsiteY35" fmla="*/ 3581775 h 3954293"/>
                <a:gd name="connsiteX36" fmla="*/ 1379303 w 4926382"/>
                <a:gd name="connsiteY36" fmla="*/ 3641901 h 3954293"/>
                <a:gd name="connsiteX37" fmla="*/ 263331 w 4926382"/>
                <a:gd name="connsiteY37" fmla="*/ 3197193 h 3954293"/>
                <a:gd name="connsiteX38" fmla="*/ 293296 w 4926382"/>
                <a:gd name="connsiteY38" fmla="*/ 3078168 h 3954293"/>
                <a:gd name="connsiteX39" fmla="*/ 355535 w 4926382"/>
                <a:gd name="connsiteY39" fmla="*/ 3090891 h 3954293"/>
                <a:gd name="connsiteX40" fmla="*/ 644869 w 4926382"/>
                <a:gd name="connsiteY40" fmla="*/ 3173516 h 3954293"/>
                <a:gd name="connsiteX41" fmla="*/ 843030 w 4926382"/>
                <a:gd name="connsiteY41" fmla="*/ 3204512 h 3954293"/>
                <a:gd name="connsiteX42" fmla="*/ 924819 w 4926382"/>
                <a:gd name="connsiteY42" fmla="*/ 3229712 h 3954293"/>
                <a:gd name="connsiteX43" fmla="*/ 1134917 w 4926382"/>
                <a:gd name="connsiteY43" fmla="*/ 3295634 h 3954293"/>
                <a:gd name="connsiteX44" fmla="*/ 1379696 w 4926382"/>
                <a:gd name="connsiteY44" fmla="*/ 3422666 h 3954293"/>
                <a:gd name="connsiteX45" fmla="*/ 1397331 w 4926382"/>
                <a:gd name="connsiteY45" fmla="*/ 3442659 h 3954293"/>
                <a:gd name="connsiteX46" fmla="*/ 1404503 w 4926382"/>
                <a:gd name="connsiteY46" fmla="*/ 3465796 h 3954293"/>
                <a:gd name="connsiteX47" fmla="*/ 1375864 w 4926382"/>
                <a:gd name="connsiteY47" fmla="*/ 3487263 h 3954293"/>
                <a:gd name="connsiteX48" fmla="*/ 305184 w 4926382"/>
                <a:gd name="connsiteY48" fmla="*/ 3086912 h 3954293"/>
                <a:gd name="connsiteX49" fmla="*/ 293296 w 4926382"/>
                <a:gd name="connsiteY49" fmla="*/ 3078168 h 3954293"/>
                <a:gd name="connsiteX50" fmla="*/ 2901238 w 4926382"/>
                <a:gd name="connsiteY50" fmla="*/ 217568 h 3954293"/>
                <a:gd name="connsiteX51" fmla="*/ 2926966 w 4926382"/>
                <a:gd name="connsiteY51" fmla="*/ 218239 h 3954293"/>
                <a:gd name="connsiteX52" fmla="*/ 3679772 w 4926382"/>
                <a:gd name="connsiteY52" fmla="*/ 295313 h 3954293"/>
                <a:gd name="connsiteX53" fmla="*/ 3081064 w 4926382"/>
                <a:gd name="connsiteY53" fmla="*/ 320513 h 3954293"/>
                <a:gd name="connsiteX54" fmla="*/ 1120377 w 4926382"/>
                <a:gd name="connsiteY54" fmla="*/ 594569 h 3954293"/>
                <a:gd name="connsiteX55" fmla="*/ 2541057 w 4926382"/>
                <a:gd name="connsiteY55" fmla="*/ 477951 h 3954293"/>
                <a:gd name="connsiteX56" fmla="*/ 3278145 w 4926382"/>
                <a:gd name="connsiteY56" fmla="*/ 421853 h 3954293"/>
                <a:gd name="connsiteX57" fmla="*/ 4123695 w 4926382"/>
                <a:gd name="connsiteY57" fmla="*/ 406527 h 3954293"/>
                <a:gd name="connsiteX58" fmla="*/ 4158130 w 4926382"/>
                <a:gd name="connsiteY58" fmla="*/ 447397 h 3954293"/>
                <a:gd name="connsiteX59" fmla="*/ 3716123 w 4926382"/>
                <a:gd name="connsiteY59" fmla="*/ 1905116 h 3954293"/>
                <a:gd name="connsiteX60" fmla="*/ 3388130 w 4926382"/>
                <a:gd name="connsiteY60" fmla="*/ 2486336 h 3954293"/>
                <a:gd name="connsiteX61" fmla="*/ 3401197 w 4926382"/>
                <a:gd name="connsiteY61" fmla="*/ 2516204 h 3954293"/>
                <a:gd name="connsiteX62" fmla="*/ 4836123 w 4926382"/>
                <a:gd name="connsiteY62" fmla="*/ 2833095 h 3954293"/>
                <a:gd name="connsiteX63" fmla="*/ 4883330 w 4926382"/>
                <a:gd name="connsiteY63" fmla="*/ 2852400 h 3954293"/>
                <a:gd name="connsiteX64" fmla="*/ 4926362 w 4926382"/>
                <a:gd name="connsiteY64" fmla="*/ 2880891 h 3954293"/>
                <a:gd name="connsiteX65" fmla="*/ 4893056 w 4926382"/>
                <a:gd name="connsiteY65" fmla="*/ 2908940 h 3954293"/>
                <a:gd name="connsiteX66" fmla="*/ 4763912 w 4926382"/>
                <a:gd name="connsiteY66" fmla="*/ 2938070 h 3954293"/>
                <a:gd name="connsiteX67" fmla="*/ 4015821 w 4926382"/>
                <a:gd name="connsiteY67" fmla="*/ 3108624 h 3954293"/>
                <a:gd name="connsiteX68" fmla="*/ 1524166 w 4926382"/>
                <a:gd name="connsiteY68" fmla="*/ 3259087 h 3954293"/>
                <a:gd name="connsiteX69" fmla="*/ 1462468 w 4926382"/>
                <a:gd name="connsiteY69" fmla="*/ 3248772 h 3954293"/>
                <a:gd name="connsiteX70" fmla="*/ 1112075 w 4926382"/>
                <a:gd name="connsiteY70" fmla="*/ 3107642 h 3954293"/>
                <a:gd name="connsiteX71" fmla="*/ 585233 w 4926382"/>
                <a:gd name="connsiteY71" fmla="*/ 2913214 h 3954293"/>
                <a:gd name="connsiteX72" fmla="*/ 223689 w 4926382"/>
                <a:gd name="connsiteY72" fmla="*/ 2814821 h 3954293"/>
                <a:gd name="connsiteX73" fmla="*/ 155163 w 4926382"/>
                <a:gd name="connsiteY73" fmla="*/ 2812021 h 3954293"/>
                <a:gd name="connsiteX74" fmla="*/ 132567 w 4926382"/>
                <a:gd name="connsiteY74" fmla="*/ 2800919 h 3954293"/>
                <a:gd name="connsiteX75" fmla="*/ 143325 w 4926382"/>
                <a:gd name="connsiteY75" fmla="*/ 2780288 h 3954293"/>
                <a:gd name="connsiteX76" fmla="*/ 318103 w 4926382"/>
                <a:gd name="connsiteY76" fmla="*/ 2524456 h 3954293"/>
                <a:gd name="connsiteX77" fmla="*/ 610384 w 4926382"/>
                <a:gd name="connsiteY77" fmla="*/ 1780688 h 3954293"/>
                <a:gd name="connsiteX78" fmla="*/ 874469 w 4926382"/>
                <a:gd name="connsiteY78" fmla="*/ 734225 h 3954293"/>
                <a:gd name="connsiteX79" fmla="*/ 893921 w 4926382"/>
                <a:gd name="connsiteY79" fmla="*/ 650569 h 3954293"/>
                <a:gd name="connsiteX80" fmla="*/ 877072 w 4926382"/>
                <a:gd name="connsiteY80" fmla="*/ 631510 h 3954293"/>
                <a:gd name="connsiteX81" fmla="*/ 723907 w 4926382"/>
                <a:gd name="connsiteY81" fmla="*/ 650323 h 3954293"/>
                <a:gd name="connsiteX82" fmla="*/ 642707 w 4926382"/>
                <a:gd name="connsiteY82" fmla="*/ 716050 h 3954293"/>
                <a:gd name="connsiteX83" fmla="*/ 446560 w 4926382"/>
                <a:gd name="connsiteY83" fmla="*/ 1231397 h 3954293"/>
                <a:gd name="connsiteX84" fmla="*/ 691535 w 4926382"/>
                <a:gd name="connsiteY84" fmla="*/ 787916 h 3954293"/>
                <a:gd name="connsiteX85" fmla="*/ 722728 w 4926382"/>
                <a:gd name="connsiteY85" fmla="*/ 764779 h 3954293"/>
                <a:gd name="connsiteX86" fmla="*/ 750433 w 4926382"/>
                <a:gd name="connsiteY86" fmla="*/ 768120 h 3954293"/>
                <a:gd name="connsiteX87" fmla="*/ 754952 w 4926382"/>
                <a:gd name="connsiteY87" fmla="*/ 793369 h 3954293"/>
                <a:gd name="connsiteX88" fmla="*/ 749156 w 4926382"/>
                <a:gd name="connsiteY88" fmla="*/ 809530 h 3954293"/>
                <a:gd name="connsiteX89" fmla="*/ 273352 w 4926382"/>
                <a:gd name="connsiteY89" fmla="*/ 1993832 h 3954293"/>
                <a:gd name="connsiteX90" fmla="*/ 137921 w 4926382"/>
                <a:gd name="connsiteY90" fmla="*/ 2330863 h 3954293"/>
                <a:gd name="connsiteX91" fmla="*/ 131928 w 4926382"/>
                <a:gd name="connsiteY91" fmla="*/ 2344323 h 3954293"/>
                <a:gd name="connsiteX92" fmla="*/ 113065 w 4926382"/>
                <a:gd name="connsiteY92" fmla="*/ 2359403 h 3954293"/>
                <a:gd name="connsiteX93" fmla="*/ 108988 w 4926382"/>
                <a:gd name="connsiteY93" fmla="*/ 2334891 h 3954293"/>
                <a:gd name="connsiteX94" fmla="*/ 150202 w 4926382"/>
                <a:gd name="connsiteY94" fmla="*/ 2201277 h 3954293"/>
                <a:gd name="connsiteX95" fmla="*/ 195739 w 4926382"/>
                <a:gd name="connsiteY95" fmla="*/ 1940878 h 3954293"/>
                <a:gd name="connsiteX96" fmla="*/ 216075 w 4926382"/>
                <a:gd name="connsiteY96" fmla="*/ 1850344 h 3954293"/>
                <a:gd name="connsiteX97" fmla="*/ 39037 w 4926382"/>
                <a:gd name="connsiteY97" fmla="*/ 2334842 h 3954293"/>
                <a:gd name="connsiteX98" fmla="*/ 16686 w 4926382"/>
                <a:gd name="connsiteY98" fmla="*/ 2359944 h 3954293"/>
                <a:gd name="connsiteX99" fmla="*/ 1212 w 4926382"/>
                <a:gd name="connsiteY99" fmla="*/ 2329537 h 3954293"/>
                <a:gd name="connsiteX100" fmla="*/ 7107 w 4926382"/>
                <a:gd name="connsiteY100" fmla="*/ 2231881 h 3954293"/>
                <a:gd name="connsiteX101" fmla="*/ 62174 w 4926382"/>
                <a:gd name="connsiteY101" fmla="*/ 1915530 h 3954293"/>
                <a:gd name="connsiteX102" fmla="*/ 66055 w 4926382"/>
                <a:gd name="connsiteY102" fmla="*/ 1737411 h 3954293"/>
                <a:gd name="connsiteX103" fmla="*/ 66497 w 4926382"/>
                <a:gd name="connsiteY103" fmla="*/ 1456035 h 3954293"/>
                <a:gd name="connsiteX104" fmla="*/ 108496 w 4926382"/>
                <a:gd name="connsiteY104" fmla="*/ 1212239 h 3954293"/>
                <a:gd name="connsiteX105" fmla="*/ 190237 w 4926382"/>
                <a:gd name="connsiteY105" fmla="*/ 980969 h 3954293"/>
                <a:gd name="connsiteX106" fmla="*/ 209198 w 4926382"/>
                <a:gd name="connsiteY106" fmla="*/ 943832 h 3954293"/>
                <a:gd name="connsiteX107" fmla="*/ 416840 w 4926382"/>
                <a:gd name="connsiteY107" fmla="*/ 652632 h 3954293"/>
                <a:gd name="connsiteX108" fmla="*/ 542497 w 4926382"/>
                <a:gd name="connsiteY108" fmla="*/ 568583 h 3954293"/>
                <a:gd name="connsiteX109" fmla="*/ 1160215 w 4926382"/>
                <a:gd name="connsiteY109" fmla="*/ 403530 h 3954293"/>
                <a:gd name="connsiteX110" fmla="*/ 2901238 w 4926382"/>
                <a:gd name="connsiteY110" fmla="*/ 217568 h 3954293"/>
                <a:gd name="connsiteX111" fmla="*/ 2479457 w 4926382"/>
                <a:gd name="connsiteY111" fmla="*/ 36 h 3954293"/>
                <a:gd name="connsiteX112" fmla="*/ 2918418 w 4926382"/>
                <a:gd name="connsiteY112" fmla="*/ 8681 h 3954293"/>
                <a:gd name="connsiteX113" fmla="*/ 3365632 w 4926382"/>
                <a:gd name="connsiteY113" fmla="*/ 40513 h 3954293"/>
                <a:gd name="connsiteX114" fmla="*/ 3622741 w 4926382"/>
                <a:gd name="connsiteY114" fmla="*/ 54955 h 3954293"/>
                <a:gd name="connsiteX115" fmla="*/ 623648 w 4926382"/>
                <a:gd name="connsiteY115" fmla="*/ 377446 h 3954293"/>
                <a:gd name="connsiteX116" fmla="*/ 771999 w 4926382"/>
                <a:gd name="connsiteY116" fmla="*/ 258078 h 3954293"/>
                <a:gd name="connsiteX117" fmla="*/ 1150341 w 4926382"/>
                <a:gd name="connsiteY117" fmla="*/ 111348 h 3954293"/>
                <a:gd name="connsiteX118" fmla="*/ 1633071 w 4926382"/>
                <a:gd name="connsiteY118" fmla="*/ 45769 h 3954293"/>
                <a:gd name="connsiteX119" fmla="*/ 2479457 w 4926382"/>
                <a:gd name="connsiteY119" fmla="*/ 36 h 39542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4926382" h="3954293">
                  <a:moveTo>
                    <a:pt x="4889421" y="3433129"/>
                  </a:moveTo>
                  <a:cubicBezTo>
                    <a:pt x="4889666" y="3434554"/>
                    <a:pt x="4745589" y="3453220"/>
                    <a:pt x="4745835" y="3454645"/>
                  </a:cubicBezTo>
                  <a:cubicBezTo>
                    <a:pt x="4696909" y="3462849"/>
                    <a:pt x="4088916" y="3564287"/>
                    <a:pt x="3833821" y="3606729"/>
                  </a:cubicBezTo>
                  <a:cubicBezTo>
                    <a:pt x="3605253" y="3644750"/>
                    <a:pt x="3376685" y="3682771"/>
                    <a:pt x="3148165" y="3720694"/>
                  </a:cubicBezTo>
                  <a:cubicBezTo>
                    <a:pt x="2893857" y="3762940"/>
                    <a:pt x="2639499" y="3805038"/>
                    <a:pt x="2385141" y="3847283"/>
                  </a:cubicBezTo>
                  <a:cubicBezTo>
                    <a:pt x="2176713" y="3881915"/>
                    <a:pt x="1968285" y="3916694"/>
                    <a:pt x="1759857" y="3951277"/>
                  </a:cubicBezTo>
                  <a:cubicBezTo>
                    <a:pt x="1753225" y="3952357"/>
                    <a:pt x="1744383" y="3958301"/>
                    <a:pt x="1740061" y="3949754"/>
                  </a:cubicBezTo>
                  <a:cubicBezTo>
                    <a:pt x="1736523" y="3942876"/>
                    <a:pt x="1742811" y="3935802"/>
                    <a:pt x="1746889" y="3929810"/>
                  </a:cubicBezTo>
                  <a:cubicBezTo>
                    <a:pt x="1754846" y="3918216"/>
                    <a:pt x="1764622" y="3907802"/>
                    <a:pt x="1777099" y="3901564"/>
                  </a:cubicBezTo>
                  <a:cubicBezTo>
                    <a:pt x="1849113" y="3865656"/>
                    <a:pt x="2120173" y="3708610"/>
                    <a:pt x="2194986" y="3688371"/>
                  </a:cubicBezTo>
                  <a:cubicBezTo>
                    <a:pt x="2320839" y="3654378"/>
                    <a:pt x="3136966" y="3580400"/>
                    <a:pt x="3414116" y="3539579"/>
                  </a:cubicBezTo>
                  <a:cubicBezTo>
                    <a:pt x="3611982" y="3510449"/>
                    <a:pt x="3810685" y="3489277"/>
                    <a:pt x="4010761" y="3480140"/>
                  </a:cubicBezTo>
                  <a:cubicBezTo>
                    <a:pt x="4218010" y="3470659"/>
                    <a:pt x="4851940" y="3434701"/>
                    <a:pt x="4889421" y="3433129"/>
                  </a:cubicBezTo>
                  <a:close/>
                  <a:moveTo>
                    <a:pt x="268243" y="3386118"/>
                  </a:moveTo>
                  <a:cubicBezTo>
                    <a:pt x="327387" y="3391079"/>
                    <a:pt x="384370" y="3404687"/>
                    <a:pt x="441696" y="3416673"/>
                  </a:cubicBezTo>
                  <a:cubicBezTo>
                    <a:pt x="545443" y="3438434"/>
                    <a:pt x="651156" y="3451550"/>
                    <a:pt x="752054" y="3486034"/>
                  </a:cubicBezTo>
                  <a:cubicBezTo>
                    <a:pt x="821612" y="3509809"/>
                    <a:pt x="1342166" y="3736707"/>
                    <a:pt x="1342166" y="3743584"/>
                  </a:cubicBezTo>
                  <a:cubicBezTo>
                    <a:pt x="1342215" y="3775465"/>
                    <a:pt x="1342215" y="3802483"/>
                    <a:pt x="1339170" y="3831956"/>
                  </a:cubicBezTo>
                  <a:cubicBezTo>
                    <a:pt x="1041535" y="3707774"/>
                    <a:pt x="565682" y="3510154"/>
                    <a:pt x="268243" y="3386118"/>
                  </a:cubicBezTo>
                  <a:close/>
                  <a:moveTo>
                    <a:pt x="4587150" y="3265258"/>
                  </a:moveTo>
                  <a:cubicBezTo>
                    <a:pt x="4614653" y="3263963"/>
                    <a:pt x="4642210" y="3264982"/>
                    <a:pt x="4669744" y="3268420"/>
                  </a:cubicBezTo>
                  <a:cubicBezTo>
                    <a:pt x="3667934" y="3410827"/>
                    <a:pt x="2666123" y="3553234"/>
                    <a:pt x="1656601" y="3696722"/>
                  </a:cubicBezTo>
                  <a:cubicBezTo>
                    <a:pt x="1674089" y="3681641"/>
                    <a:pt x="1686026" y="3670490"/>
                    <a:pt x="1698847" y="3660420"/>
                  </a:cubicBezTo>
                  <a:cubicBezTo>
                    <a:pt x="1769043" y="3605255"/>
                    <a:pt x="1844594" y="3557999"/>
                    <a:pt x="1921717" y="3513347"/>
                  </a:cubicBezTo>
                  <a:cubicBezTo>
                    <a:pt x="1971675" y="3484413"/>
                    <a:pt x="2027724" y="3476455"/>
                    <a:pt x="2083969" y="3470757"/>
                  </a:cubicBezTo>
                  <a:cubicBezTo>
                    <a:pt x="2271766" y="3451746"/>
                    <a:pt x="2460103" y="3438778"/>
                    <a:pt x="2648488" y="3428659"/>
                  </a:cubicBezTo>
                  <a:cubicBezTo>
                    <a:pt x="2792615" y="3432343"/>
                    <a:pt x="2832503" y="3443886"/>
                    <a:pt x="2998537" y="3438925"/>
                  </a:cubicBezTo>
                  <a:cubicBezTo>
                    <a:pt x="3104938" y="3433129"/>
                    <a:pt x="3172580" y="3420799"/>
                    <a:pt x="3255007" y="3416820"/>
                  </a:cubicBezTo>
                  <a:cubicBezTo>
                    <a:pt x="3421288" y="3408862"/>
                    <a:pt x="3573028" y="3387936"/>
                    <a:pt x="3736215" y="3360034"/>
                  </a:cubicBezTo>
                  <a:cubicBezTo>
                    <a:pt x="3841779" y="3342006"/>
                    <a:pt x="4457730" y="3286055"/>
                    <a:pt x="4504888" y="3275985"/>
                  </a:cubicBezTo>
                  <a:cubicBezTo>
                    <a:pt x="4532200" y="3270164"/>
                    <a:pt x="4559648" y="3266554"/>
                    <a:pt x="4587150" y="3265258"/>
                  </a:cubicBezTo>
                  <a:close/>
                  <a:moveTo>
                    <a:pt x="263331" y="3197193"/>
                  </a:moveTo>
                  <a:cubicBezTo>
                    <a:pt x="298896" y="3194049"/>
                    <a:pt x="332103" y="3202252"/>
                    <a:pt x="365015" y="3210652"/>
                  </a:cubicBezTo>
                  <a:cubicBezTo>
                    <a:pt x="575359" y="3264442"/>
                    <a:pt x="783394" y="3326239"/>
                    <a:pt x="987991" y="3398891"/>
                  </a:cubicBezTo>
                  <a:cubicBezTo>
                    <a:pt x="1062314" y="3425270"/>
                    <a:pt x="1131282" y="3466091"/>
                    <a:pt x="1207422" y="3489031"/>
                  </a:cubicBezTo>
                  <a:cubicBezTo>
                    <a:pt x="1223289" y="3493796"/>
                    <a:pt x="1366727" y="3564238"/>
                    <a:pt x="1366187" y="3581775"/>
                  </a:cubicBezTo>
                  <a:cubicBezTo>
                    <a:pt x="1365598" y="3601424"/>
                    <a:pt x="1374096" y="3619551"/>
                    <a:pt x="1379303" y="3641901"/>
                  </a:cubicBezTo>
                  <a:cubicBezTo>
                    <a:pt x="1050377" y="3512954"/>
                    <a:pt x="589310" y="3325011"/>
                    <a:pt x="263331" y="3197193"/>
                  </a:cubicBezTo>
                  <a:close/>
                  <a:moveTo>
                    <a:pt x="293296" y="3078168"/>
                  </a:moveTo>
                  <a:cubicBezTo>
                    <a:pt x="315205" y="3078561"/>
                    <a:pt x="335346" y="3085045"/>
                    <a:pt x="355535" y="3090891"/>
                  </a:cubicBezTo>
                  <a:cubicBezTo>
                    <a:pt x="451865" y="3118793"/>
                    <a:pt x="546623" y="3152442"/>
                    <a:pt x="644869" y="3173516"/>
                  </a:cubicBezTo>
                  <a:cubicBezTo>
                    <a:pt x="710251" y="3187564"/>
                    <a:pt x="777844" y="3187957"/>
                    <a:pt x="843030" y="3204512"/>
                  </a:cubicBezTo>
                  <a:cubicBezTo>
                    <a:pt x="870784" y="3211586"/>
                    <a:pt x="897802" y="3220526"/>
                    <a:pt x="924819" y="3229712"/>
                  </a:cubicBezTo>
                  <a:cubicBezTo>
                    <a:pt x="994328" y="3253389"/>
                    <a:pt x="1063984" y="3276378"/>
                    <a:pt x="1134917" y="3295634"/>
                  </a:cubicBezTo>
                  <a:cubicBezTo>
                    <a:pt x="1225401" y="3320196"/>
                    <a:pt x="1299626" y="3377326"/>
                    <a:pt x="1379696" y="3422666"/>
                  </a:cubicBezTo>
                  <a:cubicBezTo>
                    <a:pt x="1387015" y="3426792"/>
                    <a:pt x="1392124" y="3435438"/>
                    <a:pt x="1397331" y="3442659"/>
                  </a:cubicBezTo>
                  <a:cubicBezTo>
                    <a:pt x="1402194" y="3449340"/>
                    <a:pt x="1403914" y="3457396"/>
                    <a:pt x="1404503" y="3465796"/>
                  </a:cubicBezTo>
                  <a:cubicBezTo>
                    <a:pt x="1406419" y="3494533"/>
                    <a:pt x="1402784" y="3497333"/>
                    <a:pt x="1375864" y="3487263"/>
                  </a:cubicBezTo>
                  <a:cubicBezTo>
                    <a:pt x="1018938" y="3353845"/>
                    <a:pt x="662062" y="3220428"/>
                    <a:pt x="305184" y="3086912"/>
                  </a:cubicBezTo>
                  <a:cubicBezTo>
                    <a:pt x="300763" y="3085340"/>
                    <a:pt x="295507" y="3084799"/>
                    <a:pt x="293296" y="3078168"/>
                  </a:cubicBezTo>
                  <a:close/>
                  <a:moveTo>
                    <a:pt x="2901238" y="217568"/>
                  </a:moveTo>
                  <a:cubicBezTo>
                    <a:pt x="2913599" y="217440"/>
                    <a:pt x="2922302" y="217659"/>
                    <a:pt x="2926966" y="218239"/>
                  </a:cubicBezTo>
                  <a:cubicBezTo>
                    <a:pt x="3000650" y="217552"/>
                    <a:pt x="3478369" y="222857"/>
                    <a:pt x="3679772" y="295313"/>
                  </a:cubicBezTo>
                  <a:cubicBezTo>
                    <a:pt x="3638018" y="296541"/>
                    <a:pt x="3103808" y="317909"/>
                    <a:pt x="3081064" y="320513"/>
                  </a:cubicBezTo>
                  <a:cubicBezTo>
                    <a:pt x="2217141" y="362906"/>
                    <a:pt x="1149163" y="586267"/>
                    <a:pt x="1120377" y="594569"/>
                  </a:cubicBezTo>
                  <a:cubicBezTo>
                    <a:pt x="1202068" y="584646"/>
                    <a:pt x="2468011" y="485516"/>
                    <a:pt x="2541057" y="477951"/>
                  </a:cubicBezTo>
                  <a:cubicBezTo>
                    <a:pt x="2640973" y="467587"/>
                    <a:pt x="3147134" y="426225"/>
                    <a:pt x="3278145" y="421853"/>
                  </a:cubicBezTo>
                  <a:cubicBezTo>
                    <a:pt x="3360573" y="419102"/>
                    <a:pt x="4034685" y="408148"/>
                    <a:pt x="4123695" y="406527"/>
                  </a:cubicBezTo>
                  <a:cubicBezTo>
                    <a:pt x="4161765" y="405839"/>
                    <a:pt x="4165057" y="410309"/>
                    <a:pt x="4158130" y="447397"/>
                  </a:cubicBezTo>
                  <a:cubicBezTo>
                    <a:pt x="4131064" y="592604"/>
                    <a:pt x="3905737" y="1538169"/>
                    <a:pt x="3716123" y="1905116"/>
                  </a:cubicBezTo>
                  <a:cubicBezTo>
                    <a:pt x="3690972" y="1974625"/>
                    <a:pt x="3430966" y="2413832"/>
                    <a:pt x="3388130" y="2486336"/>
                  </a:cubicBezTo>
                  <a:cubicBezTo>
                    <a:pt x="3374818" y="2508835"/>
                    <a:pt x="3375801" y="2510800"/>
                    <a:pt x="3401197" y="2516204"/>
                  </a:cubicBezTo>
                  <a:cubicBezTo>
                    <a:pt x="3466727" y="2530203"/>
                    <a:pt x="4727807" y="2809319"/>
                    <a:pt x="4836123" y="2833095"/>
                  </a:cubicBezTo>
                  <a:cubicBezTo>
                    <a:pt x="4852873" y="2836582"/>
                    <a:pt x="4867610" y="2845866"/>
                    <a:pt x="4883330" y="2852400"/>
                  </a:cubicBezTo>
                  <a:cubicBezTo>
                    <a:pt x="4897772" y="2861782"/>
                    <a:pt x="4917323" y="2863403"/>
                    <a:pt x="4926362" y="2880891"/>
                  </a:cubicBezTo>
                  <a:cubicBezTo>
                    <a:pt x="4927098" y="2904225"/>
                    <a:pt x="4908039" y="2905354"/>
                    <a:pt x="4893056" y="2908940"/>
                  </a:cubicBezTo>
                  <a:cubicBezTo>
                    <a:pt x="4850173" y="2919207"/>
                    <a:pt x="4806944" y="2928196"/>
                    <a:pt x="4763912" y="2938070"/>
                  </a:cubicBezTo>
                  <a:cubicBezTo>
                    <a:pt x="4514614" y="2995249"/>
                    <a:pt x="4264678" y="3049530"/>
                    <a:pt x="4015821" y="3108624"/>
                  </a:cubicBezTo>
                  <a:cubicBezTo>
                    <a:pt x="3753506" y="3176119"/>
                    <a:pt x="2650012" y="3224259"/>
                    <a:pt x="1524166" y="3259087"/>
                  </a:cubicBezTo>
                  <a:cubicBezTo>
                    <a:pt x="1501864" y="3264393"/>
                    <a:pt x="1482264" y="3256877"/>
                    <a:pt x="1462468" y="3248772"/>
                  </a:cubicBezTo>
                  <a:cubicBezTo>
                    <a:pt x="1345998" y="3200926"/>
                    <a:pt x="1229380" y="3153424"/>
                    <a:pt x="1112075" y="3107642"/>
                  </a:cubicBezTo>
                  <a:cubicBezTo>
                    <a:pt x="937689" y="3039607"/>
                    <a:pt x="763058" y="2971965"/>
                    <a:pt x="585233" y="2913214"/>
                  </a:cubicBezTo>
                  <a:cubicBezTo>
                    <a:pt x="466553" y="2874014"/>
                    <a:pt x="347822" y="2834273"/>
                    <a:pt x="223689" y="2814821"/>
                  </a:cubicBezTo>
                  <a:cubicBezTo>
                    <a:pt x="200847" y="2811235"/>
                    <a:pt x="177956" y="2814035"/>
                    <a:pt x="155163" y="2812021"/>
                  </a:cubicBezTo>
                  <a:cubicBezTo>
                    <a:pt x="146370" y="2811235"/>
                    <a:pt x="135710" y="2811137"/>
                    <a:pt x="132567" y="2800919"/>
                  </a:cubicBezTo>
                  <a:cubicBezTo>
                    <a:pt x="129865" y="2792077"/>
                    <a:pt x="137381" y="2785642"/>
                    <a:pt x="143325" y="2780288"/>
                  </a:cubicBezTo>
                  <a:cubicBezTo>
                    <a:pt x="222166" y="2709109"/>
                    <a:pt x="272174" y="2617396"/>
                    <a:pt x="318103" y="2524456"/>
                  </a:cubicBezTo>
                  <a:cubicBezTo>
                    <a:pt x="436440" y="2284933"/>
                    <a:pt x="533311" y="2036618"/>
                    <a:pt x="610384" y="1780688"/>
                  </a:cubicBezTo>
                  <a:cubicBezTo>
                    <a:pt x="714230" y="1435846"/>
                    <a:pt x="795233" y="1085257"/>
                    <a:pt x="874469" y="734225"/>
                  </a:cubicBezTo>
                  <a:cubicBezTo>
                    <a:pt x="880756" y="706323"/>
                    <a:pt x="887142" y="678373"/>
                    <a:pt x="893921" y="650569"/>
                  </a:cubicBezTo>
                  <a:cubicBezTo>
                    <a:pt x="897851" y="634310"/>
                    <a:pt x="892595" y="629987"/>
                    <a:pt x="877072" y="631510"/>
                  </a:cubicBezTo>
                  <a:cubicBezTo>
                    <a:pt x="829079" y="636176"/>
                    <a:pt x="727051" y="650618"/>
                    <a:pt x="723907" y="650323"/>
                  </a:cubicBezTo>
                  <a:cubicBezTo>
                    <a:pt x="675227" y="645706"/>
                    <a:pt x="657739" y="674738"/>
                    <a:pt x="642707" y="716050"/>
                  </a:cubicBezTo>
                  <a:cubicBezTo>
                    <a:pt x="577177" y="896625"/>
                    <a:pt x="512139" y="1077495"/>
                    <a:pt x="446560" y="1231397"/>
                  </a:cubicBezTo>
                  <a:cubicBezTo>
                    <a:pt x="466110" y="1183355"/>
                    <a:pt x="625956" y="865776"/>
                    <a:pt x="691535" y="787916"/>
                  </a:cubicBezTo>
                  <a:cubicBezTo>
                    <a:pt x="699984" y="777895"/>
                    <a:pt x="709956" y="769201"/>
                    <a:pt x="722728" y="764779"/>
                  </a:cubicBezTo>
                  <a:cubicBezTo>
                    <a:pt x="732406" y="761439"/>
                    <a:pt x="742279" y="760555"/>
                    <a:pt x="750433" y="768120"/>
                  </a:cubicBezTo>
                  <a:cubicBezTo>
                    <a:pt x="757998" y="775095"/>
                    <a:pt x="757016" y="784281"/>
                    <a:pt x="754952" y="793369"/>
                  </a:cubicBezTo>
                  <a:cubicBezTo>
                    <a:pt x="753675" y="798969"/>
                    <a:pt x="751269" y="804225"/>
                    <a:pt x="749156" y="809530"/>
                  </a:cubicBezTo>
                  <a:cubicBezTo>
                    <a:pt x="591570" y="1204674"/>
                    <a:pt x="431331" y="1598786"/>
                    <a:pt x="273352" y="1993832"/>
                  </a:cubicBezTo>
                  <a:cubicBezTo>
                    <a:pt x="228405" y="2106274"/>
                    <a:pt x="182721" y="2218372"/>
                    <a:pt x="137921" y="2330863"/>
                  </a:cubicBezTo>
                  <a:cubicBezTo>
                    <a:pt x="136103" y="2335431"/>
                    <a:pt x="134433" y="2340098"/>
                    <a:pt x="131928" y="2344323"/>
                  </a:cubicBezTo>
                  <a:cubicBezTo>
                    <a:pt x="127507" y="2351888"/>
                    <a:pt x="123282" y="2363726"/>
                    <a:pt x="113065" y="2359403"/>
                  </a:cubicBezTo>
                  <a:cubicBezTo>
                    <a:pt x="103928" y="2355523"/>
                    <a:pt x="106384" y="2343537"/>
                    <a:pt x="108988" y="2334891"/>
                  </a:cubicBezTo>
                  <a:cubicBezTo>
                    <a:pt x="122349" y="2290239"/>
                    <a:pt x="135956" y="2245586"/>
                    <a:pt x="150202" y="2201277"/>
                  </a:cubicBezTo>
                  <a:cubicBezTo>
                    <a:pt x="177514" y="2116393"/>
                    <a:pt x="185374" y="2028512"/>
                    <a:pt x="195739" y="1940878"/>
                  </a:cubicBezTo>
                  <a:cubicBezTo>
                    <a:pt x="199423" y="1909930"/>
                    <a:pt x="205956" y="1879720"/>
                    <a:pt x="216075" y="1850344"/>
                  </a:cubicBezTo>
                  <a:cubicBezTo>
                    <a:pt x="162827" y="2013923"/>
                    <a:pt x="98426" y="2173474"/>
                    <a:pt x="39037" y="2334842"/>
                  </a:cubicBezTo>
                  <a:cubicBezTo>
                    <a:pt x="34959" y="2345944"/>
                    <a:pt x="31324" y="2362105"/>
                    <a:pt x="16686" y="2359944"/>
                  </a:cubicBezTo>
                  <a:cubicBezTo>
                    <a:pt x="2637" y="2357832"/>
                    <a:pt x="2637" y="2341228"/>
                    <a:pt x="1212" y="2329537"/>
                  </a:cubicBezTo>
                  <a:cubicBezTo>
                    <a:pt x="-2767" y="2296723"/>
                    <a:pt x="4061" y="2264302"/>
                    <a:pt x="7107" y="2231881"/>
                  </a:cubicBezTo>
                  <a:cubicBezTo>
                    <a:pt x="17177" y="2125039"/>
                    <a:pt x="40215" y="2020358"/>
                    <a:pt x="62174" y="1915530"/>
                  </a:cubicBezTo>
                  <a:cubicBezTo>
                    <a:pt x="74503" y="1856681"/>
                    <a:pt x="72391" y="1796653"/>
                    <a:pt x="66055" y="1737411"/>
                  </a:cubicBezTo>
                  <a:cubicBezTo>
                    <a:pt x="55984" y="1643439"/>
                    <a:pt x="55100" y="1549909"/>
                    <a:pt x="66497" y="1456035"/>
                  </a:cubicBezTo>
                  <a:cubicBezTo>
                    <a:pt x="76468" y="1374049"/>
                    <a:pt x="85015" y="1291720"/>
                    <a:pt x="108496" y="1212239"/>
                  </a:cubicBezTo>
                  <a:cubicBezTo>
                    <a:pt x="131682" y="1133790"/>
                    <a:pt x="157816" y="1056225"/>
                    <a:pt x="190237" y="980969"/>
                  </a:cubicBezTo>
                  <a:cubicBezTo>
                    <a:pt x="195739" y="968197"/>
                    <a:pt x="201240" y="955228"/>
                    <a:pt x="209198" y="943832"/>
                  </a:cubicBezTo>
                  <a:cubicBezTo>
                    <a:pt x="277479" y="846176"/>
                    <a:pt x="334854" y="741053"/>
                    <a:pt x="416840" y="652632"/>
                  </a:cubicBezTo>
                  <a:cubicBezTo>
                    <a:pt x="453142" y="613481"/>
                    <a:pt x="490082" y="581404"/>
                    <a:pt x="542497" y="568583"/>
                  </a:cubicBezTo>
                  <a:cubicBezTo>
                    <a:pt x="570546" y="561706"/>
                    <a:pt x="1067718" y="419299"/>
                    <a:pt x="1160215" y="403530"/>
                  </a:cubicBezTo>
                  <a:cubicBezTo>
                    <a:pt x="1707228" y="299268"/>
                    <a:pt x="2715818" y="219484"/>
                    <a:pt x="2901238" y="217568"/>
                  </a:cubicBezTo>
                  <a:close/>
                  <a:moveTo>
                    <a:pt x="2479457" y="36"/>
                  </a:moveTo>
                  <a:cubicBezTo>
                    <a:pt x="2625794" y="2197"/>
                    <a:pt x="2772081" y="6716"/>
                    <a:pt x="2918418" y="8681"/>
                  </a:cubicBezTo>
                  <a:cubicBezTo>
                    <a:pt x="3068145" y="10646"/>
                    <a:pt x="3216790" y="26169"/>
                    <a:pt x="3365632" y="40513"/>
                  </a:cubicBezTo>
                  <a:cubicBezTo>
                    <a:pt x="3438776" y="47538"/>
                    <a:pt x="3610411" y="51909"/>
                    <a:pt x="3622741" y="54955"/>
                  </a:cubicBezTo>
                  <a:cubicBezTo>
                    <a:pt x="2624566" y="162288"/>
                    <a:pt x="1626342" y="269622"/>
                    <a:pt x="623648" y="377446"/>
                  </a:cubicBezTo>
                  <a:cubicBezTo>
                    <a:pt x="632981" y="364183"/>
                    <a:pt x="757704" y="264857"/>
                    <a:pt x="771999" y="258078"/>
                  </a:cubicBezTo>
                  <a:cubicBezTo>
                    <a:pt x="848630" y="221629"/>
                    <a:pt x="1100925" y="123383"/>
                    <a:pt x="1150341" y="111348"/>
                  </a:cubicBezTo>
                  <a:cubicBezTo>
                    <a:pt x="1227612" y="92534"/>
                    <a:pt x="1550594" y="57067"/>
                    <a:pt x="1633071" y="45769"/>
                  </a:cubicBezTo>
                  <a:cubicBezTo>
                    <a:pt x="1714075" y="34618"/>
                    <a:pt x="2389563" y="-1291"/>
                    <a:pt x="2479457" y="36"/>
                  </a:cubicBezTo>
                  <a:close/>
                </a:path>
              </a:pathLst>
            </a:custGeom>
            <a:solidFill>
              <a:srgbClr val="D8D2C0"/>
            </a:solidFill>
            <a:ln w="8134" cap="flat">
              <a:noFill/>
              <a:prstDash val="solid"/>
              <a:miter/>
            </a:ln>
          </p:spPr>
          <p:txBody>
            <a:bodyPr rtlCol="0" anchor="ctr"/>
            <a:lstStyle/>
            <a:p>
              <a:endParaRPr lang="en-US"/>
            </a:p>
          </p:txBody>
        </p:sp>
        <p:grpSp>
          <p:nvGrpSpPr>
            <p:cNvPr id="6" name="Group 5">
              <a:extLst>
                <a:ext uri="{FF2B5EF4-FFF2-40B4-BE49-F238E27FC236}">
                  <a16:creationId xmlns:a16="http://schemas.microsoft.com/office/drawing/2014/main" id="{54146140-E602-44AA-A2D1-BF468CF0E6A9}"/>
                </a:ext>
              </a:extLst>
            </p:cNvPr>
            <p:cNvGrpSpPr/>
            <p:nvPr/>
          </p:nvGrpSpPr>
          <p:grpSpPr>
            <a:xfrm>
              <a:off x="2253056" y="2904435"/>
              <a:ext cx="1833698" cy="2317224"/>
              <a:chOff x="2253056" y="2904435"/>
              <a:chExt cx="1833698" cy="2317224"/>
            </a:xfrm>
          </p:grpSpPr>
          <p:sp>
            <p:nvSpPr>
              <p:cNvPr id="11" name="Freeform: Shape 10">
                <a:extLst>
                  <a:ext uri="{FF2B5EF4-FFF2-40B4-BE49-F238E27FC236}">
                    <a16:creationId xmlns:a16="http://schemas.microsoft.com/office/drawing/2014/main" id="{1A702831-D12D-401E-8F66-F735F1F1EA8A}"/>
                  </a:ext>
                </a:extLst>
              </p:cNvPr>
              <p:cNvSpPr/>
              <p:nvPr/>
            </p:nvSpPr>
            <p:spPr>
              <a:xfrm>
                <a:off x="2253056" y="2904435"/>
                <a:ext cx="1833698" cy="2317096"/>
              </a:xfrm>
              <a:custGeom>
                <a:avLst/>
                <a:gdLst>
                  <a:gd name="connsiteX0" fmla="*/ 1106882 w 1833698"/>
                  <a:gd name="connsiteY0" fmla="*/ 1573954 h 2317096"/>
                  <a:gd name="connsiteX1" fmla="*/ 1060702 w 1833698"/>
                  <a:gd name="connsiteY1" fmla="*/ 1619332 h 2317096"/>
                  <a:gd name="connsiteX2" fmla="*/ 1116604 w 1833698"/>
                  <a:gd name="connsiteY2" fmla="*/ 1609901 h 2317096"/>
                  <a:gd name="connsiteX3" fmla="*/ 1131096 w 1833698"/>
                  <a:gd name="connsiteY3" fmla="*/ 1579051 h 2317096"/>
                  <a:gd name="connsiteX4" fmla="*/ 1106882 w 1833698"/>
                  <a:gd name="connsiteY4" fmla="*/ 1573954 h 2317096"/>
                  <a:gd name="connsiteX5" fmla="*/ 1285820 w 1833698"/>
                  <a:gd name="connsiteY5" fmla="*/ 153 h 2317096"/>
                  <a:gd name="connsiteX6" fmla="*/ 1341292 w 1833698"/>
                  <a:gd name="connsiteY6" fmla="*/ 12035 h 2317096"/>
                  <a:gd name="connsiteX7" fmla="*/ 1426520 w 1833698"/>
                  <a:gd name="connsiteY7" fmla="*/ 136315 h 2317096"/>
                  <a:gd name="connsiteX8" fmla="*/ 1396113 w 1833698"/>
                  <a:gd name="connsiteY8" fmla="*/ 207838 h 2317096"/>
                  <a:gd name="connsiteX9" fmla="*/ 1392674 w 1833698"/>
                  <a:gd name="connsiteY9" fmla="*/ 229551 h 2317096"/>
                  <a:gd name="connsiteX10" fmla="*/ 1429565 w 1833698"/>
                  <a:gd name="connsiteY10" fmla="*/ 403102 h 2317096"/>
                  <a:gd name="connsiteX11" fmla="*/ 1393558 w 1833698"/>
                  <a:gd name="connsiteY11" fmla="*/ 495747 h 2317096"/>
                  <a:gd name="connsiteX12" fmla="*/ 1386337 w 1833698"/>
                  <a:gd name="connsiteY12" fmla="*/ 513726 h 2317096"/>
                  <a:gd name="connsiteX13" fmla="*/ 1497011 w 1833698"/>
                  <a:gd name="connsiteY13" fmla="*/ 623319 h 2317096"/>
                  <a:gd name="connsiteX14" fmla="*/ 1589607 w 1833698"/>
                  <a:gd name="connsiteY14" fmla="*/ 681972 h 2317096"/>
                  <a:gd name="connsiteX15" fmla="*/ 1660836 w 1833698"/>
                  <a:gd name="connsiteY15" fmla="*/ 739200 h 2317096"/>
                  <a:gd name="connsiteX16" fmla="*/ 1775733 w 1833698"/>
                  <a:gd name="connsiteY16" fmla="*/ 967719 h 2317096"/>
                  <a:gd name="connsiteX17" fmla="*/ 1799214 w 1833698"/>
                  <a:gd name="connsiteY17" fmla="*/ 1141761 h 2317096"/>
                  <a:gd name="connsiteX18" fmla="*/ 1825790 w 1833698"/>
                  <a:gd name="connsiteY18" fmla="*/ 1379368 h 2317096"/>
                  <a:gd name="connsiteX19" fmla="*/ 1832913 w 1833698"/>
                  <a:gd name="connsiteY19" fmla="*/ 1469165 h 2317096"/>
                  <a:gd name="connsiteX20" fmla="*/ 1792288 w 1833698"/>
                  <a:gd name="connsiteY20" fmla="*/ 1547466 h 2317096"/>
                  <a:gd name="connsiteX21" fmla="*/ 1631362 w 1833698"/>
                  <a:gd name="connsiteY21" fmla="*/ 1634021 h 2317096"/>
                  <a:gd name="connsiteX22" fmla="*/ 1641825 w 1833698"/>
                  <a:gd name="connsiteY22" fmla="*/ 1666049 h 2317096"/>
                  <a:gd name="connsiteX23" fmla="*/ 1642512 w 1833698"/>
                  <a:gd name="connsiteY23" fmla="*/ 1864013 h 2317096"/>
                  <a:gd name="connsiteX24" fmla="*/ 1657643 w 1833698"/>
                  <a:gd name="connsiteY24" fmla="*/ 1942806 h 2317096"/>
                  <a:gd name="connsiteX25" fmla="*/ 1518379 w 1833698"/>
                  <a:gd name="connsiteY25" fmla="*/ 2154084 h 2317096"/>
                  <a:gd name="connsiteX26" fmla="*/ 1296590 w 1833698"/>
                  <a:gd name="connsiteY26" fmla="*/ 2189157 h 2317096"/>
                  <a:gd name="connsiteX27" fmla="*/ 1215243 w 1833698"/>
                  <a:gd name="connsiteY27" fmla="*/ 2174126 h 2317096"/>
                  <a:gd name="connsiteX28" fmla="*/ 1126429 w 1833698"/>
                  <a:gd name="connsiteY28" fmla="*/ 2223838 h 2317096"/>
                  <a:gd name="connsiteX29" fmla="*/ 979355 w 1833698"/>
                  <a:gd name="connsiteY29" fmla="*/ 2263874 h 2317096"/>
                  <a:gd name="connsiteX30" fmla="*/ 836113 w 1833698"/>
                  <a:gd name="connsiteY30" fmla="*/ 2291922 h 2317096"/>
                  <a:gd name="connsiteX31" fmla="*/ 626162 w 1833698"/>
                  <a:gd name="connsiteY31" fmla="*/ 2316042 h 2317096"/>
                  <a:gd name="connsiteX32" fmla="*/ 557194 w 1833698"/>
                  <a:gd name="connsiteY32" fmla="*/ 2254294 h 2317096"/>
                  <a:gd name="connsiteX33" fmla="*/ 551692 w 1833698"/>
                  <a:gd name="connsiteY33" fmla="*/ 2223003 h 2317096"/>
                  <a:gd name="connsiteX34" fmla="*/ 380352 w 1833698"/>
                  <a:gd name="connsiteY34" fmla="*/ 2179137 h 2317096"/>
                  <a:gd name="connsiteX35" fmla="*/ 321699 w 1833698"/>
                  <a:gd name="connsiteY35" fmla="*/ 2090666 h 2317096"/>
                  <a:gd name="connsiteX36" fmla="*/ 94801 w 1833698"/>
                  <a:gd name="connsiteY36" fmla="*/ 2059473 h 2317096"/>
                  <a:gd name="connsiteX37" fmla="*/ 22591 w 1833698"/>
                  <a:gd name="connsiteY37" fmla="*/ 2031866 h 2317096"/>
                  <a:gd name="connsiteX38" fmla="*/ 1124 w 1833698"/>
                  <a:gd name="connsiteY38" fmla="*/ 1968645 h 2317096"/>
                  <a:gd name="connsiteX39" fmla="*/ 136605 w 1833698"/>
                  <a:gd name="connsiteY39" fmla="*/ 1840484 h 2317096"/>
                  <a:gd name="connsiteX40" fmla="*/ 221587 w 1833698"/>
                  <a:gd name="connsiteY40" fmla="*/ 1820343 h 2317096"/>
                  <a:gd name="connsiteX41" fmla="*/ 286871 w 1833698"/>
                  <a:gd name="connsiteY41" fmla="*/ 1814400 h 2317096"/>
                  <a:gd name="connsiteX42" fmla="*/ 318997 w 1833698"/>
                  <a:gd name="connsiteY42" fmla="*/ 1808407 h 2317096"/>
                  <a:gd name="connsiteX43" fmla="*/ 264029 w 1833698"/>
                  <a:gd name="connsiteY43" fmla="*/ 1701761 h 2317096"/>
                  <a:gd name="connsiteX44" fmla="*/ 244380 w 1833698"/>
                  <a:gd name="connsiteY44" fmla="*/ 1633824 h 2317096"/>
                  <a:gd name="connsiteX45" fmla="*/ 282794 w 1833698"/>
                  <a:gd name="connsiteY45" fmla="*/ 1568982 h 2317096"/>
                  <a:gd name="connsiteX46" fmla="*/ 299790 w 1833698"/>
                  <a:gd name="connsiteY46" fmla="*/ 1567557 h 2317096"/>
                  <a:gd name="connsiteX47" fmla="*/ 111601 w 1833698"/>
                  <a:gd name="connsiteY47" fmla="*/ 1226842 h 2317096"/>
                  <a:gd name="connsiteX48" fmla="*/ 139601 w 1833698"/>
                  <a:gd name="connsiteY48" fmla="*/ 1191817 h 2317096"/>
                  <a:gd name="connsiteX49" fmla="*/ 501439 w 1833698"/>
                  <a:gd name="connsiteY49" fmla="*/ 1285101 h 2317096"/>
                  <a:gd name="connsiteX50" fmla="*/ 521875 w 1833698"/>
                  <a:gd name="connsiteY50" fmla="*/ 1299888 h 2317096"/>
                  <a:gd name="connsiteX51" fmla="*/ 593741 w 1833698"/>
                  <a:gd name="connsiteY51" fmla="*/ 1492351 h 2317096"/>
                  <a:gd name="connsiteX52" fmla="*/ 635888 w 1833698"/>
                  <a:gd name="connsiteY52" fmla="*/ 1598996 h 2317096"/>
                  <a:gd name="connsiteX53" fmla="*/ 665657 w 1833698"/>
                  <a:gd name="connsiteY53" fmla="*/ 1618547 h 2317096"/>
                  <a:gd name="connsiteX54" fmla="*/ 743222 w 1833698"/>
                  <a:gd name="connsiteY54" fmla="*/ 1619431 h 2317096"/>
                  <a:gd name="connsiteX55" fmla="*/ 866225 w 1833698"/>
                  <a:gd name="connsiteY55" fmla="*/ 1536561 h 2317096"/>
                  <a:gd name="connsiteX56" fmla="*/ 894716 w 1833698"/>
                  <a:gd name="connsiteY56" fmla="*/ 1542849 h 2317096"/>
                  <a:gd name="connsiteX57" fmla="*/ 953762 w 1833698"/>
                  <a:gd name="connsiteY57" fmla="*/ 1524133 h 2317096"/>
                  <a:gd name="connsiteX58" fmla="*/ 1109678 w 1833698"/>
                  <a:gd name="connsiteY58" fmla="*/ 1252238 h 2317096"/>
                  <a:gd name="connsiteX59" fmla="*/ 1112085 w 1833698"/>
                  <a:gd name="connsiteY59" fmla="*/ 1228807 h 2317096"/>
                  <a:gd name="connsiteX60" fmla="*/ 1073720 w 1833698"/>
                  <a:gd name="connsiteY60" fmla="*/ 1169663 h 2317096"/>
                  <a:gd name="connsiteX61" fmla="*/ 1070134 w 1833698"/>
                  <a:gd name="connsiteY61" fmla="*/ 1069207 h 2317096"/>
                  <a:gd name="connsiteX62" fmla="*/ 1130506 w 1833698"/>
                  <a:gd name="connsiteY62" fmla="*/ 795298 h 2317096"/>
                  <a:gd name="connsiteX63" fmla="*/ 1194906 w 1833698"/>
                  <a:gd name="connsiteY63" fmla="*/ 705305 h 2317096"/>
                  <a:gd name="connsiteX64" fmla="*/ 1225460 w 1833698"/>
                  <a:gd name="connsiteY64" fmla="*/ 685361 h 2317096"/>
                  <a:gd name="connsiteX65" fmla="*/ 1205909 w 1833698"/>
                  <a:gd name="connsiteY65" fmla="*/ 695923 h 2317096"/>
                  <a:gd name="connsiteX66" fmla="*/ 1135271 w 1833698"/>
                  <a:gd name="connsiteY66" fmla="*/ 658785 h 2317096"/>
                  <a:gd name="connsiteX67" fmla="*/ 1085263 w 1833698"/>
                  <a:gd name="connsiteY67" fmla="*/ 605635 h 2317096"/>
                  <a:gd name="connsiteX68" fmla="*/ 1073180 w 1833698"/>
                  <a:gd name="connsiteY68" fmla="*/ 584021 h 2317096"/>
                  <a:gd name="connsiteX69" fmla="*/ 1029755 w 1833698"/>
                  <a:gd name="connsiteY69" fmla="*/ 479586 h 2317096"/>
                  <a:gd name="connsiteX70" fmla="*/ 987853 w 1833698"/>
                  <a:gd name="connsiteY70" fmla="*/ 416905 h 2317096"/>
                  <a:gd name="connsiteX71" fmla="*/ 998857 w 1833698"/>
                  <a:gd name="connsiteY71" fmla="*/ 322639 h 2317096"/>
                  <a:gd name="connsiteX72" fmla="*/ 1070281 w 1833698"/>
                  <a:gd name="connsiteY72" fmla="*/ 207593 h 2317096"/>
                  <a:gd name="connsiteX73" fmla="*/ 1195495 w 1833698"/>
                  <a:gd name="connsiteY73" fmla="*/ 117600 h 2317096"/>
                  <a:gd name="connsiteX74" fmla="*/ 1204583 w 1833698"/>
                  <a:gd name="connsiteY74" fmla="*/ 98638 h 2317096"/>
                  <a:gd name="connsiteX75" fmla="*/ 1285820 w 1833698"/>
                  <a:gd name="connsiteY75" fmla="*/ 153 h 23170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833698" h="2317096">
                    <a:moveTo>
                      <a:pt x="1106882" y="1573954"/>
                    </a:moveTo>
                    <a:cubicBezTo>
                      <a:pt x="1086556" y="1572930"/>
                      <a:pt x="1076213" y="1585106"/>
                      <a:pt x="1060702" y="1619332"/>
                    </a:cubicBezTo>
                    <a:cubicBezTo>
                      <a:pt x="1079958" y="1616090"/>
                      <a:pt x="1098282" y="1612996"/>
                      <a:pt x="1116604" y="1609901"/>
                    </a:cubicBezTo>
                    <a:cubicBezTo>
                      <a:pt x="1130113" y="1603662"/>
                      <a:pt x="1137825" y="1594771"/>
                      <a:pt x="1131096" y="1579051"/>
                    </a:cubicBezTo>
                    <a:cubicBezTo>
                      <a:pt x="1121541" y="1576104"/>
                      <a:pt x="1113657" y="1574296"/>
                      <a:pt x="1106882" y="1573954"/>
                    </a:cubicBezTo>
                    <a:close/>
                    <a:moveTo>
                      <a:pt x="1285820" y="153"/>
                    </a:moveTo>
                    <a:cubicBezTo>
                      <a:pt x="1302970" y="-811"/>
                      <a:pt x="1321802" y="2751"/>
                      <a:pt x="1341292" y="12035"/>
                    </a:cubicBezTo>
                    <a:cubicBezTo>
                      <a:pt x="1392871" y="36645"/>
                      <a:pt x="1423720" y="77221"/>
                      <a:pt x="1426520" y="136315"/>
                    </a:cubicBezTo>
                    <a:cubicBezTo>
                      <a:pt x="1427895" y="165151"/>
                      <a:pt x="1418463" y="189712"/>
                      <a:pt x="1396113" y="207838"/>
                    </a:cubicBezTo>
                    <a:cubicBezTo>
                      <a:pt x="1386976" y="215256"/>
                      <a:pt x="1386288" y="220512"/>
                      <a:pt x="1392674" y="229551"/>
                    </a:cubicBezTo>
                    <a:cubicBezTo>
                      <a:pt x="1429664" y="282063"/>
                      <a:pt x="1430597" y="342877"/>
                      <a:pt x="1429565" y="403102"/>
                    </a:cubicBezTo>
                    <a:cubicBezTo>
                      <a:pt x="1428976" y="437193"/>
                      <a:pt x="1403629" y="464014"/>
                      <a:pt x="1393558" y="495747"/>
                    </a:cubicBezTo>
                    <a:cubicBezTo>
                      <a:pt x="1391594" y="501887"/>
                      <a:pt x="1388794" y="507733"/>
                      <a:pt x="1386337" y="513726"/>
                    </a:cubicBezTo>
                    <a:cubicBezTo>
                      <a:pt x="1410702" y="562898"/>
                      <a:pt x="1448969" y="598070"/>
                      <a:pt x="1497011" y="623319"/>
                    </a:cubicBezTo>
                    <a:cubicBezTo>
                      <a:pt x="1529481" y="640364"/>
                      <a:pt x="1564358" y="653726"/>
                      <a:pt x="1589607" y="681972"/>
                    </a:cubicBezTo>
                    <a:cubicBezTo>
                      <a:pt x="1609354" y="686834"/>
                      <a:pt x="1653172" y="719698"/>
                      <a:pt x="1660836" y="739200"/>
                    </a:cubicBezTo>
                    <a:cubicBezTo>
                      <a:pt x="1722435" y="803649"/>
                      <a:pt x="1758933" y="880575"/>
                      <a:pt x="1775733" y="967719"/>
                    </a:cubicBezTo>
                    <a:cubicBezTo>
                      <a:pt x="1786835" y="1025340"/>
                      <a:pt x="1792681" y="1083551"/>
                      <a:pt x="1799214" y="1141761"/>
                    </a:cubicBezTo>
                    <a:cubicBezTo>
                      <a:pt x="1808106" y="1220947"/>
                      <a:pt x="1810267" y="1300870"/>
                      <a:pt x="1825790" y="1379368"/>
                    </a:cubicBezTo>
                    <a:cubicBezTo>
                      <a:pt x="1831635" y="1408940"/>
                      <a:pt x="1835418" y="1439003"/>
                      <a:pt x="1832913" y="1469165"/>
                    </a:cubicBezTo>
                    <a:cubicBezTo>
                      <a:pt x="1830407" y="1500898"/>
                      <a:pt x="1816554" y="1527817"/>
                      <a:pt x="1792288" y="1547466"/>
                    </a:cubicBezTo>
                    <a:cubicBezTo>
                      <a:pt x="1744295" y="1586371"/>
                      <a:pt x="1689228" y="1613046"/>
                      <a:pt x="1631362" y="1634021"/>
                    </a:cubicBezTo>
                    <a:cubicBezTo>
                      <a:pt x="1637895" y="1643698"/>
                      <a:pt x="1642218" y="1654013"/>
                      <a:pt x="1641825" y="1666049"/>
                    </a:cubicBezTo>
                    <a:cubicBezTo>
                      <a:pt x="1639761" y="1732021"/>
                      <a:pt x="1647523" y="1797944"/>
                      <a:pt x="1642512" y="1864013"/>
                    </a:cubicBezTo>
                    <a:cubicBezTo>
                      <a:pt x="1640499" y="1890933"/>
                      <a:pt x="1654351" y="1915936"/>
                      <a:pt x="1657643" y="1942806"/>
                    </a:cubicBezTo>
                    <a:cubicBezTo>
                      <a:pt x="1671839" y="2058982"/>
                      <a:pt x="1630871" y="2122645"/>
                      <a:pt x="1518379" y="2154084"/>
                    </a:cubicBezTo>
                    <a:cubicBezTo>
                      <a:pt x="1445825" y="2174371"/>
                      <a:pt x="1370814" y="2179284"/>
                      <a:pt x="1296590" y="2189157"/>
                    </a:cubicBezTo>
                    <a:cubicBezTo>
                      <a:pt x="1267215" y="2193087"/>
                      <a:pt x="1239755" y="2193382"/>
                      <a:pt x="1215243" y="2174126"/>
                    </a:cubicBezTo>
                    <a:cubicBezTo>
                      <a:pt x="1190141" y="2198687"/>
                      <a:pt x="1157032" y="2209543"/>
                      <a:pt x="1126429" y="2223838"/>
                    </a:cubicBezTo>
                    <a:cubicBezTo>
                      <a:pt x="1080057" y="2245501"/>
                      <a:pt x="1032703" y="2262448"/>
                      <a:pt x="979355" y="2263874"/>
                    </a:cubicBezTo>
                    <a:cubicBezTo>
                      <a:pt x="930920" y="2265150"/>
                      <a:pt x="882436" y="2276547"/>
                      <a:pt x="836113" y="2291922"/>
                    </a:cubicBezTo>
                    <a:cubicBezTo>
                      <a:pt x="767538" y="2314666"/>
                      <a:pt x="697390" y="2319627"/>
                      <a:pt x="626162" y="2316042"/>
                    </a:cubicBezTo>
                    <a:cubicBezTo>
                      <a:pt x="584309" y="2313929"/>
                      <a:pt x="564808" y="2295606"/>
                      <a:pt x="557194" y="2254294"/>
                    </a:cubicBezTo>
                    <a:cubicBezTo>
                      <a:pt x="555278" y="2243880"/>
                      <a:pt x="553510" y="2233417"/>
                      <a:pt x="551692" y="2223003"/>
                    </a:cubicBezTo>
                    <a:cubicBezTo>
                      <a:pt x="491468" y="2220792"/>
                      <a:pt x="438513" y="2189894"/>
                      <a:pt x="380352" y="2179137"/>
                    </a:cubicBezTo>
                    <a:cubicBezTo>
                      <a:pt x="346260" y="2172848"/>
                      <a:pt x="314920" y="2122989"/>
                      <a:pt x="321699" y="2090666"/>
                    </a:cubicBezTo>
                    <a:cubicBezTo>
                      <a:pt x="245952" y="2081137"/>
                      <a:pt x="171383" y="2063943"/>
                      <a:pt x="94801" y="2059473"/>
                    </a:cubicBezTo>
                    <a:cubicBezTo>
                      <a:pt x="69551" y="2058000"/>
                      <a:pt x="44205" y="2046357"/>
                      <a:pt x="22591" y="2031866"/>
                    </a:cubicBezTo>
                    <a:cubicBezTo>
                      <a:pt x="682" y="2017130"/>
                      <a:pt x="-2119" y="1992716"/>
                      <a:pt x="1124" y="1968645"/>
                    </a:cubicBezTo>
                    <a:cubicBezTo>
                      <a:pt x="10850" y="1896533"/>
                      <a:pt x="89987" y="1848393"/>
                      <a:pt x="136605" y="1840484"/>
                    </a:cubicBezTo>
                    <a:cubicBezTo>
                      <a:pt x="165489" y="1835621"/>
                      <a:pt x="194422" y="1832280"/>
                      <a:pt x="221587" y="1820343"/>
                    </a:cubicBezTo>
                    <a:cubicBezTo>
                      <a:pt x="242513" y="1811108"/>
                      <a:pt x="265208" y="1817543"/>
                      <a:pt x="286871" y="1814400"/>
                    </a:cubicBezTo>
                    <a:cubicBezTo>
                      <a:pt x="296204" y="1807964"/>
                      <a:pt x="307650" y="1812582"/>
                      <a:pt x="318997" y="1808407"/>
                    </a:cubicBezTo>
                    <a:cubicBezTo>
                      <a:pt x="299299" y="1773087"/>
                      <a:pt x="279109" y="1738750"/>
                      <a:pt x="264029" y="1701761"/>
                    </a:cubicBezTo>
                    <a:cubicBezTo>
                      <a:pt x="255039" y="1679803"/>
                      <a:pt x="247868" y="1657305"/>
                      <a:pt x="244380" y="1633824"/>
                    </a:cubicBezTo>
                    <a:cubicBezTo>
                      <a:pt x="239664" y="1602140"/>
                      <a:pt x="252191" y="1581459"/>
                      <a:pt x="282794" y="1568982"/>
                    </a:cubicBezTo>
                    <a:cubicBezTo>
                      <a:pt x="289376" y="1566428"/>
                      <a:pt x="294976" y="1566231"/>
                      <a:pt x="299790" y="1567557"/>
                    </a:cubicBezTo>
                    <a:cubicBezTo>
                      <a:pt x="250471" y="1477123"/>
                      <a:pt x="112485" y="1229396"/>
                      <a:pt x="111601" y="1226842"/>
                    </a:cubicBezTo>
                    <a:cubicBezTo>
                      <a:pt x="98535" y="1189459"/>
                      <a:pt x="98535" y="1189459"/>
                      <a:pt x="139601" y="1191817"/>
                    </a:cubicBezTo>
                    <a:cubicBezTo>
                      <a:pt x="160281" y="1192996"/>
                      <a:pt x="458604" y="1281565"/>
                      <a:pt x="501439" y="1285101"/>
                    </a:cubicBezTo>
                    <a:cubicBezTo>
                      <a:pt x="511509" y="1285937"/>
                      <a:pt x="519271" y="1290505"/>
                      <a:pt x="521875" y="1299888"/>
                    </a:cubicBezTo>
                    <a:cubicBezTo>
                      <a:pt x="540344" y="1366154"/>
                      <a:pt x="578267" y="1425298"/>
                      <a:pt x="593741" y="1492351"/>
                    </a:cubicBezTo>
                    <a:cubicBezTo>
                      <a:pt x="602534" y="1530421"/>
                      <a:pt x="620169" y="1564168"/>
                      <a:pt x="635888" y="1598996"/>
                    </a:cubicBezTo>
                    <a:cubicBezTo>
                      <a:pt x="641439" y="1611277"/>
                      <a:pt x="649937" y="1623312"/>
                      <a:pt x="665657" y="1618547"/>
                    </a:cubicBezTo>
                    <a:cubicBezTo>
                      <a:pt x="691937" y="1610638"/>
                      <a:pt x="717383" y="1620119"/>
                      <a:pt x="743222" y="1619431"/>
                    </a:cubicBezTo>
                    <a:cubicBezTo>
                      <a:pt x="755110" y="1555916"/>
                      <a:pt x="800990" y="1524968"/>
                      <a:pt x="866225" y="1536561"/>
                    </a:cubicBezTo>
                    <a:cubicBezTo>
                      <a:pt x="875804" y="1538280"/>
                      <a:pt x="886071" y="1538870"/>
                      <a:pt x="894716" y="1542849"/>
                    </a:cubicBezTo>
                    <a:cubicBezTo>
                      <a:pt x="920653" y="1554786"/>
                      <a:pt x="937944" y="1543488"/>
                      <a:pt x="953762" y="1524133"/>
                    </a:cubicBezTo>
                    <a:cubicBezTo>
                      <a:pt x="1020717" y="1442098"/>
                      <a:pt x="1072738" y="1351466"/>
                      <a:pt x="1109678" y="1252238"/>
                    </a:cubicBezTo>
                    <a:cubicBezTo>
                      <a:pt x="1112330" y="1245116"/>
                      <a:pt x="1111741" y="1236765"/>
                      <a:pt x="1112085" y="1228807"/>
                    </a:cubicBezTo>
                    <a:cubicBezTo>
                      <a:pt x="1095137" y="1203361"/>
                      <a:pt x="1078141" y="1179733"/>
                      <a:pt x="1073720" y="1169663"/>
                    </a:cubicBezTo>
                    <a:cubicBezTo>
                      <a:pt x="1059130" y="1136407"/>
                      <a:pt x="1059622" y="1102659"/>
                      <a:pt x="1070134" y="1069207"/>
                    </a:cubicBezTo>
                    <a:cubicBezTo>
                      <a:pt x="1098232" y="979656"/>
                      <a:pt x="1108106" y="886126"/>
                      <a:pt x="1130506" y="795298"/>
                    </a:cubicBezTo>
                    <a:cubicBezTo>
                      <a:pt x="1140330" y="755558"/>
                      <a:pt x="1158702" y="724856"/>
                      <a:pt x="1194906" y="705305"/>
                    </a:cubicBezTo>
                    <a:cubicBezTo>
                      <a:pt x="1197215" y="704028"/>
                      <a:pt x="1211558" y="692877"/>
                      <a:pt x="1225460" y="685361"/>
                    </a:cubicBezTo>
                    <a:cubicBezTo>
                      <a:pt x="1218828" y="688652"/>
                      <a:pt x="1212443" y="692435"/>
                      <a:pt x="1205909" y="695923"/>
                    </a:cubicBezTo>
                    <a:cubicBezTo>
                      <a:pt x="1160520" y="706140"/>
                      <a:pt x="1157769" y="704666"/>
                      <a:pt x="1135271" y="658785"/>
                    </a:cubicBezTo>
                    <a:cubicBezTo>
                      <a:pt x="1107173" y="652007"/>
                      <a:pt x="1113018" y="613494"/>
                      <a:pt x="1085263" y="605635"/>
                    </a:cubicBezTo>
                    <a:cubicBezTo>
                      <a:pt x="1076373" y="603081"/>
                      <a:pt x="1069103" y="592715"/>
                      <a:pt x="1073180" y="584021"/>
                    </a:cubicBezTo>
                    <a:cubicBezTo>
                      <a:pt x="1097152" y="532835"/>
                      <a:pt x="1055790" y="508764"/>
                      <a:pt x="1029755" y="479586"/>
                    </a:cubicBezTo>
                    <a:cubicBezTo>
                      <a:pt x="1012611" y="460378"/>
                      <a:pt x="997678" y="440140"/>
                      <a:pt x="987853" y="416905"/>
                    </a:cubicBezTo>
                    <a:cubicBezTo>
                      <a:pt x="974001" y="384140"/>
                      <a:pt x="974296" y="351621"/>
                      <a:pt x="998857" y="322639"/>
                    </a:cubicBezTo>
                    <a:cubicBezTo>
                      <a:pt x="1013102" y="278379"/>
                      <a:pt x="1041102" y="241979"/>
                      <a:pt x="1070281" y="207593"/>
                    </a:cubicBezTo>
                    <a:cubicBezTo>
                      <a:pt x="1104029" y="167803"/>
                      <a:pt x="1144850" y="134891"/>
                      <a:pt x="1195495" y="117600"/>
                    </a:cubicBezTo>
                    <a:cubicBezTo>
                      <a:pt x="1207137" y="113621"/>
                      <a:pt x="1205566" y="106351"/>
                      <a:pt x="1204583" y="98638"/>
                    </a:cubicBezTo>
                    <a:cubicBezTo>
                      <a:pt x="1198062" y="46654"/>
                      <a:pt x="1234369" y="3042"/>
                      <a:pt x="1285820" y="153"/>
                    </a:cubicBezTo>
                    <a:close/>
                  </a:path>
                </a:pathLst>
              </a:custGeom>
              <a:solidFill>
                <a:srgbClr val="FEDCBA"/>
              </a:solidFill>
              <a:ln w="8134" cap="flat">
                <a:noFill/>
                <a:prstDash val="solid"/>
                <a:miter/>
              </a:ln>
            </p:spPr>
            <p:txBody>
              <a:bodyPr rtlCol="0" anchor="ctr"/>
              <a:lstStyle/>
              <a:p>
                <a:endParaRPr lang="en-US"/>
              </a:p>
            </p:txBody>
          </p:sp>
          <p:sp>
            <p:nvSpPr>
              <p:cNvPr id="12" name="Freeform: Shape 11">
                <a:extLst>
                  <a:ext uri="{FF2B5EF4-FFF2-40B4-BE49-F238E27FC236}">
                    <a16:creationId xmlns:a16="http://schemas.microsoft.com/office/drawing/2014/main" id="{13B5ED16-A78A-4425-B156-2AE4FFCC1F86}"/>
                  </a:ext>
                </a:extLst>
              </p:cNvPr>
              <p:cNvSpPr/>
              <p:nvPr/>
            </p:nvSpPr>
            <p:spPr>
              <a:xfrm>
                <a:off x="2496421" y="4471202"/>
                <a:ext cx="1417032" cy="695296"/>
              </a:xfrm>
              <a:custGeom>
                <a:avLst/>
                <a:gdLst>
                  <a:gd name="connsiteX0" fmla="*/ 510620 w 2346749"/>
                  <a:gd name="connsiteY0" fmla="*/ 1086955 h 1151480"/>
                  <a:gd name="connsiteX1" fmla="*/ 226863 w 2346749"/>
                  <a:gd name="connsiteY1" fmla="*/ 1014307 h 1151480"/>
                  <a:gd name="connsiteX2" fmla="*/ 129728 w 2346749"/>
                  <a:gd name="connsiteY2" fmla="*/ 867792 h 1151480"/>
                  <a:gd name="connsiteX3" fmla="*/ 127125 w 2346749"/>
                  <a:gd name="connsiteY3" fmla="*/ 818330 h 1151480"/>
                  <a:gd name="connsiteX4" fmla="*/ 242727 w 2346749"/>
                  <a:gd name="connsiteY4" fmla="*/ 622759 h 1151480"/>
                  <a:gd name="connsiteX5" fmla="*/ 234591 w 2346749"/>
                  <a:gd name="connsiteY5" fmla="*/ 540430 h 1151480"/>
                  <a:gd name="connsiteX6" fmla="*/ 185536 w 2346749"/>
                  <a:gd name="connsiteY6" fmla="*/ 504879 h 1151480"/>
                  <a:gd name="connsiteX7" fmla="*/ 71968 w 2346749"/>
                  <a:gd name="connsiteY7" fmla="*/ 410185 h 1151480"/>
                  <a:gd name="connsiteX8" fmla="*/ 125173 w 2346749"/>
                  <a:gd name="connsiteY8" fmla="*/ 400260 h 1151480"/>
                  <a:gd name="connsiteX9" fmla="*/ 34139 w 2346749"/>
                  <a:gd name="connsiteY9" fmla="*/ 223644 h 1151480"/>
                  <a:gd name="connsiteX10" fmla="*/ 1598 w 2346749"/>
                  <a:gd name="connsiteY10" fmla="*/ 111134 h 1151480"/>
                  <a:gd name="connsiteX11" fmla="*/ 65216 w 2346749"/>
                  <a:gd name="connsiteY11" fmla="*/ 3749 h 1151480"/>
                  <a:gd name="connsiteX12" fmla="*/ 127369 w 2346749"/>
                  <a:gd name="connsiteY12" fmla="*/ 34419 h 1151480"/>
                  <a:gd name="connsiteX13" fmla="*/ 201318 w 2346749"/>
                  <a:gd name="connsiteY13" fmla="*/ 93318 h 1151480"/>
                  <a:gd name="connsiteX14" fmla="*/ 496058 w 2346749"/>
                  <a:gd name="connsiteY14" fmla="*/ 227224 h 1151480"/>
                  <a:gd name="connsiteX15" fmla="*/ 649814 w 2346749"/>
                  <a:gd name="connsiteY15" fmla="*/ 299302 h 1151480"/>
                  <a:gd name="connsiteX16" fmla="*/ 689432 w 2346749"/>
                  <a:gd name="connsiteY16" fmla="*/ 306380 h 1151480"/>
                  <a:gd name="connsiteX17" fmla="*/ 968552 w 2346749"/>
                  <a:gd name="connsiteY17" fmla="*/ 297512 h 1151480"/>
                  <a:gd name="connsiteX18" fmla="*/ 1106607 w 2346749"/>
                  <a:gd name="connsiteY18" fmla="*/ 265785 h 1151480"/>
                  <a:gd name="connsiteX19" fmla="*/ 1388167 w 2346749"/>
                  <a:gd name="connsiteY19" fmla="*/ 263426 h 1151480"/>
                  <a:gd name="connsiteX20" fmla="*/ 1690473 w 2346749"/>
                  <a:gd name="connsiteY20" fmla="*/ 249921 h 1151480"/>
                  <a:gd name="connsiteX21" fmla="*/ 2141571 w 2346749"/>
                  <a:gd name="connsiteY21" fmla="*/ 153193 h 1151480"/>
                  <a:gd name="connsiteX22" fmla="*/ 2248224 w 2346749"/>
                  <a:gd name="connsiteY22" fmla="*/ 114144 h 1151480"/>
                  <a:gd name="connsiteX23" fmla="*/ 2298744 w 2346749"/>
                  <a:gd name="connsiteY23" fmla="*/ 111866 h 1151480"/>
                  <a:gd name="connsiteX24" fmla="*/ 2316072 w 2346749"/>
                  <a:gd name="connsiteY24" fmla="*/ 164908 h 1151480"/>
                  <a:gd name="connsiteX25" fmla="*/ 2317211 w 2346749"/>
                  <a:gd name="connsiteY25" fmla="*/ 492758 h 1151480"/>
                  <a:gd name="connsiteX26" fmla="*/ 2342267 w 2346749"/>
                  <a:gd name="connsiteY26" fmla="*/ 623247 h 1151480"/>
                  <a:gd name="connsiteX27" fmla="*/ 2111634 w 2346749"/>
                  <a:gd name="connsiteY27" fmla="*/ 973143 h 1151480"/>
                  <a:gd name="connsiteX28" fmla="*/ 1744328 w 2346749"/>
                  <a:gd name="connsiteY28" fmla="*/ 1031229 h 1151480"/>
                  <a:gd name="connsiteX29" fmla="*/ 1609608 w 2346749"/>
                  <a:gd name="connsiteY29" fmla="*/ 1006335 h 1151480"/>
                  <a:gd name="connsiteX30" fmla="*/ 1562668 w 2346749"/>
                  <a:gd name="connsiteY30" fmla="*/ 979082 h 1151480"/>
                  <a:gd name="connsiteX31" fmla="*/ 1476760 w 2346749"/>
                  <a:gd name="connsiteY31" fmla="*/ 899031 h 1151480"/>
                  <a:gd name="connsiteX32" fmla="*/ 1413793 w 2346749"/>
                  <a:gd name="connsiteY32" fmla="*/ 900089 h 1151480"/>
                  <a:gd name="connsiteX33" fmla="*/ 1154768 w 2346749"/>
                  <a:gd name="connsiteY33" fmla="*/ 1032856 h 1151480"/>
                  <a:gd name="connsiteX34" fmla="*/ 909816 w 2346749"/>
                  <a:gd name="connsiteY34" fmla="*/ 1129258 h 1151480"/>
                  <a:gd name="connsiteX35" fmla="*/ 803651 w 2346749"/>
                  <a:gd name="connsiteY35" fmla="*/ 1151061 h 1151480"/>
                  <a:gd name="connsiteX36" fmla="*/ 556015 w 2346749"/>
                  <a:gd name="connsiteY36" fmla="*/ 1112500 h 1151480"/>
                  <a:gd name="connsiteX37" fmla="*/ 510620 w 2346749"/>
                  <a:gd name="connsiteY37" fmla="*/ 1086955 h 11514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2346749" h="1151480">
                    <a:moveTo>
                      <a:pt x="510620" y="1086955"/>
                    </a:moveTo>
                    <a:cubicBezTo>
                      <a:pt x="410801" y="1083295"/>
                      <a:pt x="323184" y="1032124"/>
                      <a:pt x="226863" y="1014307"/>
                    </a:cubicBezTo>
                    <a:cubicBezTo>
                      <a:pt x="170405" y="1003895"/>
                      <a:pt x="118583" y="921240"/>
                      <a:pt x="129728" y="867792"/>
                    </a:cubicBezTo>
                    <a:cubicBezTo>
                      <a:pt x="114597" y="852091"/>
                      <a:pt x="122407" y="834926"/>
                      <a:pt x="127125" y="818330"/>
                    </a:cubicBezTo>
                    <a:cubicBezTo>
                      <a:pt x="148602" y="743079"/>
                      <a:pt x="181956" y="675963"/>
                      <a:pt x="242727" y="622759"/>
                    </a:cubicBezTo>
                    <a:cubicBezTo>
                      <a:pt x="295199" y="576795"/>
                      <a:pt x="292921" y="574110"/>
                      <a:pt x="234591" y="540430"/>
                    </a:cubicBezTo>
                    <a:cubicBezTo>
                      <a:pt x="217020" y="530261"/>
                      <a:pt x="199203" y="519604"/>
                      <a:pt x="185536" y="504879"/>
                    </a:cubicBezTo>
                    <a:cubicBezTo>
                      <a:pt x="151612" y="468352"/>
                      <a:pt x="124522" y="424097"/>
                      <a:pt x="71968" y="410185"/>
                    </a:cubicBezTo>
                    <a:cubicBezTo>
                      <a:pt x="87425" y="399528"/>
                      <a:pt x="106380" y="407175"/>
                      <a:pt x="125173" y="400260"/>
                    </a:cubicBezTo>
                    <a:cubicBezTo>
                      <a:pt x="92550" y="341849"/>
                      <a:pt x="59115" y="284903"/>
                      <a:pt x="34139" y="223644"/>
                    </a:cubicBezTo>
                    <a:cubicBezTo>
                      <a:pt x="19252" y="187199"/>
                      <a:pt x="7374" y="150021"/>
                      <a:pt x="1598" y="111134"/>
                    </a:cubicBezTo>
                    <a:cubicBezTo>
                      <a:pt x="-6211" y="58662"/>
                      <a:pt x="14533" y="24413"/>
                      <a:pt x="65216" y="3749"/>
                    </a:cubicBezTo>
                    <a:cubicBezTo>
                      <a:pt x="96862" y="-8454"/>
                      <a:pt x="114760" y="11071"/>
                      <a:pt x="127369" y="34419"/>
                    </a:cubicBezTo>
                    <a:cubicBezTo>
                      <a:pt x="144128" y="65252"/>
                      <a:pt x="170811" y="79325"/>
                      <a:pt x="201318" y="93318"/>
                    </a:cubicBezTo>
                    <a:cubicBezTo>
                      <a:pt x="299348" y="138143"/>
                      <a:pt x="403479" y="168162"/>
                      <a:pt x="496058" y="227224"/>
                    </a:cubicBezTo>
                    <a:cubicBezTo>
                      <a:pt x="542754" y="257080"/>
                      <a:pt x="598969" y="274001"/>
                      <a:pt x="649814" y="299302"/>
                    </a:cubicBezTo>
                    <a:cubicBezTo>
                      <a:pt x="662261" y="305485"/>
                      <a:pt x="675765" y="306054"/>
                      <a:pt x="689432" y="306380"/>
                    </a:cubicBezTo>
                    <a:cubicBezTo>
                      <a:pt x="782662" y="308332"/>
                      <a:pt x="875729" y="307763"/>
                      <a:pt x="968552" y="297512"/>
                    </a:cubicBezTo>
                    <a:cubicBezTo>
                      <a:pt x="1015655" y="292306"/>
                      <a:pt x="1059097" y="269934"/>
                      <a:pt x="1106607" y="265785"/>
                    </a:cubicBezTo>
                    <a:cubicBezTo>
                      <a:pt x="1200325" y="239996"/>
                      <a:pt x="1293962" y="250491"/>
                      <a:pt x="1388167" y="263426"/>
                    </a:cubicBezTo>
                    <a:cubicBezTo>
                      <a:pt x="1489451" y="277256"/>
                      <a:pt x="1590247" y="264809"/>
                      <a:pt x="1690473" y="249921"/>
                    </a:cubicBezTo>
                    <a:cubicBezTo>
                      <a:pt x="1842845" y="227224"/>
                      <a:pt x="1995462" y="205503"/>
                      <a:pt x="2141571" y="153193"/>
                    </a:cubicBezTo>
                    <a:cubicBezTo>
                      <a:pt x="2177204" y="140421"/>
                      <a:pt x="2212348" y="126184"/>
                      <a:pt x="2248224" y="114144"/>
                    </a:cubicBezTo>
                    <a:cubicBezTo>
                      <a:pt x="2264738" y="108612"/>
                      <a:pt x="2281335" y="100884"/>
                      <a:pt x="2298744" y="111866"/>
                    </a:cubicBezTo>
                    <a:cubicBezTo>
                      <a:pt x="2309482" y="127893"/>
                      <a:pt x="2316641" y="144977"/>
                      <a:pt x="2316072" y="164908"/>
                    </a:cubicBezTo>
                    <a:cubicBezTo>
                      <a:pt x="2312737" y="274164"/>
                      <a:pt x="2325509" y="383339"/>
                      <a:pt x="2317211" y="492758"/>
                    </a:cubicBezTo>
                    <a:cubicBezTo>
                      <a:pt x="2313794" y="537257"/>
                      <a:pt x="2336817" y="578747"/>
                      <a:pt x="2342267" y="623247"/>
                    </a:cubicBezTo>
                    <a:cubicBezTo>
                      <a:pt x="2365778" y="815645"/>
                      <a:pt x="2297930" y="921078"/>
                      <a:pt x="2111634" y="973143"/>
                    </a:cubicBezTo>
                    <a:cubicBezTo>
                      <a:pt x="1991476" y="1006742"/>
                      <a:pt x="1867251" y="1014796"/>
                      <a:pt x="1744328" y="1031229"/>
                    </a:cubicBezTo>
                    <a:cubicBezTo>
                      <a:pt x="1695679" y="1037737"/>
                      <a:pt x="1650203" y="1038225"/>
                      <a:pt x="1609608" y="1006335"/>
                    </a:cubicBezTo>
                    <a:cubicBezTo>
                      <a:pt x="1587480" y="1008450"/>
                      <a:pt x="1575685" y="992830"/>
                      <a:pt x="1562668" y="979082"/>
                    </a:cubicBezTo>
                    <a:cubicBezTo>
                      <a:pt x="1535659" y="950690"/>
                      <a:pt x="1509789" y="921159"/>
                      <a:pt x="1476760" y="899031"/>
                    </a:cubicBezTo>
                    <a:cubicBezTo>
                      <a:pt x="1455202" y="884632"/>
                      <a:pt x="1436653" y="885039"/>
                      <a:pt x="1413793" y="900089"/>
                    </a:cubicBezTo>
                    <a:cubicBezTo>
                      <a:pt x="1332441" y="953700"/>
                      <a:pt x="1246777" y="998444"/>
                      <a:pt x="1154768" y="1032856"/>
                    </a:cubicBezTo>
                    <a:cubicBezTo>
                      <a:pt x="1072683" y="1063526"/>
                      <a:pt x="991819" y="1097938"/>
                      <a:pt x="909816" y="1129258"/>
                    </a:cubicBezTo>
                    <a:cubicBezTo>
                      <a:pt x="875078" y="1142519"/>
                      <a:pt x="840910" y="1153827"/>
                      <a:pt x="803651" y="1151061"/>
                    </a:cubicBezTo>
                    <a:cubicBezTo>
                      <a:pt x="720102" y="1144878"/>
                      <a:pt x="636472" y="1139346"/>
                      <a:pt x="556015" y="1112500"/>
                    </a:cubicBezTo>
                    <a:cubicBezTo>
                      <a:pt x="538930" y="1106561"/>
                      <a:pt x="523067" y="1100134"/>
                      <a:pt x="510620" y="1086955"/>
                    </a:cubicBezTo>
                    <a:close/>
                  </a:path>
                </a:pathLst>
              </a:custGeom>
              <a:solidFill>
                <a:schemeClr val="accent3">
                  <a:lumMod val="75000"/>
                </a:schemeClr>
              </a:solidFill>
              <a:ln w="8134" cap="flat">
                <a:noFill/>
                <a:prstDash val="solid"/>
                <a:miter/>
              </a:ln>
            </p:spPr>
            <p:txBody>
              <a:bodyPr rtlCol="0" anchor="ctr"/>
              <a:lstStyle/>
              <a:p>
                <a:endParaRPr lang="en-US"/>
              </a:p>
            </p:txBody>
          </p:sp>
          <p:sp>
            <p:nvSpPr>
              <p:cNvPr id="13" name="Freeform: Shape 12">
                <a:extLst>
                  <a:ext uri="{FF2B5EF4-FFF2-40B4-BE49-F238E27FC236}">
                    <a16:creationId xmlns:a16="http://schemas.microsoft.com/office/drawing/2014/main" id="{1F6B184A-009B-414B-9702-CDE4B11C76AD}"/>
                  </a:ext>
                </a:extLst>
              </p:cNvPr>
              <p:cNvSpPr/>
              <p:nvPr/>
            </p:nvSpPr>
            <p:spPr>
              <a:xfrm>
                <a:off x="3315602" y="3582958"/>
                <a:ext cx="598338" cy="931329"/>
              </a:xfrm>
              <a:custGeom>
                <a:avLst/>
                <a:gdLst>
                  <a:gd name="connsiteX0" fmla="*/ 990909 w 990908"/>
                  <a:gd name="connsiteY0" fmla="*/ 100487 h 1542375"/>
                  <a:gd name="connsiteX1" fmla="*/ 878236 w 990908"/>
                  <a:gd name="connsiteY1" fmla="*/ 93247 h 1542375"/>
                  <a:gd name="connsiteX2" fmla="*/ 825926 w 990908"/>
                  <a:gd name="connsiteY2" fmla="*/ 110086 h 1542375"/>
                  <a:gd name="connsiteX3" fmla="*/ 683234 w 990908"/>
                  <a:gd name="connsiteY3" fmla="*/ 348123 h 1542375"/>
                  <a:gd name="connsiteX4" fmla="*/ 719273 w 990908"/>
                  <a:gd name="connsiteY4" fmla="*/ 512211 h 1542375"/>
                  <a:gd name="connsiteX5" fmla="*/ 842929 w 990908"/>
                  <a:gd name="connsiteY5" fmla="*/ 783765 h 1542375"/>
                  <a:gd name="connsiteX6" fmla="*/ 969757 w 990908"/>
                  <a:gd name="connsiteY6" fmla="*/ 1096972 h 1542375"/>
                  <a:gd name="connsiteX7" fmla="*/ 977323 w 990908"/>
                  <a:gd name="connsiteY7" fmla="*/ 1157660 h 1542375"/>
                  <a:gd name="connsiteX8" fmla="*/ 943074 w 990908"/>
                  <a:gd name="connsiteY8" fmla="*/ 1265778 h 1542375"/>
                  <a:gd name="connsiteX9" fmla="*/ 901584 w 990908"/>
                  <a:gd name="connsiteY9" fmla="*/ 1307999 h 1542375"/>
                  <a:gd name="connsiteX10" fmla="*/ 89525 w 990908"/>
                  <a:gd name="connsiteY10" fmla="*/ 1542376 h 1542375"/>
                  <a:gd name="connsiteX11" fmla="*/ 113524 w 990908"/>
                  <a:gd name="connsiteY11" fmla="*/ 1491286 h 1542375"/>
                  <a:gd name="connsiteX12" fmla="*/ 105226 w 990908"/>
                  <a:gd name="connsiteY12" fmla="*/ 1443776 h 1542375"/>
                  <a:gd name="connsiteX13" fmla="*/ 116615 w 990908"/>
                  <a:gd name="connsiteY13" fmla="*/ 1355916 h 1542375"/>
                  <a:gd name="connsiteX14" fmla="*/ 135489 w 990908"/>
                  <a:gd name="connsiteY14" fmla="*/ 1249995 h 1542375"/>
                  <a:gd name="connsiteX15" fmla="*/ 146553 w 990908"/>
                  <a:gd name="connsiteY15" fmla="*/ 1036120 h 1542375"/>
                  <a:gd name="connsiteX16" fmla="*/ 18586 w 990908"/>
                  <a:gd name="connsiteY16" fmla="*/ 813296 h 1542375"/>
                  <a:gd name="connsiteX17" fmla="*/ 12647 w 990908"/>
                  <a:gd name="connsiteY17" fmla="*/ 646931 h 1542375"/>
                  <a:gd name="connsiteX18" fmla="*/ 112629 w 990908"/>
                  <a:gd name="connsiteY18" fmla="*/ 193310 h 1542375"/>
                  <a:gd name="connsiteX19" fmla="*/ 219282 w 990908"/>
                  <a:gd name="connsiteY19" fmla="*/ 44272 h 1542375"/>
                  <a:gd name="connsiteX20" fmla="*/ 313244 w 990908"/>
                  <a:gd name="connsiteY20" fmla="*/ 4491 h 1542375"/>
                  <a:gd name="connsiteX21" fmla="*/ 244013 w 990908"/>
                  <a:gd name="connsiteY21" fmla="*/ 155563 h 1542375"/>
                  <a:gd name="connsiteX22" fmla="*/ 146390 w 990908"/>
                  <a:gd name="connsiteY22" fmla="*/ 455427 h 1542375"/>
                  <a:gd name="connsiteX23" fmla="*/ 249138 w 990908"/>
                  <a:gd name="connsiteY23" fmla="*/ 544020 h 1542375"/>
                  <a:gd name="connsiteX24" fmla="*/ 514591 w 990908"/>
                  <a:gd name="connsiteY24" fmla="*/ 420934 h 1542375"/>
                  <a:gd name="connsiteX25" fmla="*/ 673797 w 990908"/>
                  <a:gd name="connsiteY25" fmla="*/ 169148 h 1542375"/>
                  <a:gd name="connsiteX26" fmla="*/ 873029 w 990908"/>
                  <a:gd name="connsiteY26" fmla="*/ 5549 h 1542375"/>
                  <a:gd name="connsiteX27" fmla="*/ 990909 w 990908"/>
                  <a:gd name="connsiteY27" fmla="*/ 100487 h 15423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990908" h="1542375">
                    <a:moveTo>
                      <a:pt x="990909" y="100487"/>
                    </a:moveTo>
                    <a:cubicBezTo>
                      <a:pt x="953324" y="98047"/>
                      <a:pt x="915820" y="95606"/>
                      <a:pt x="878236" y="93247"/>
                    </a:cubicBezTo>
                    <a:cubicBezTo>
                      <a:pt x="858630" y="92026"/>
                      <a:pt x="838780" y="94874"/>
                      <a:pt x="825926" y="110086"/>
                    </a:cubicBezTo>
                    <a:cubicBezTo>
                      <a:pt x="765319" y="181514"/>
                      <a:pt x="711951" y="257660"/>
                      <a:pt x="683234" y="348123"/>
                    </a:cubicBezTo>
                    <a:cubicBezTo>
                      <a:pt x="663872" y="409138"/>
                      <a:pt x="685349" y="464295"/>
                      <a:pt x="719273" y="512211"/>
                    </a:cubicBezTo>
                    <a:cubicBezTo>
                      <a:pt x="778172" y="595272"/>
                      <a:pt x="825113" y="680773"/>
                      <a:pt x="842929" y="783765"/>
                    </a:cubicBezTo>
                    <a:cubicBezTo>
                      <a:pt x="862290" y="896031"/>
                      <a:pt x="903943" y="1002196"/>
                      <a:pt x="969757" y="1096972"/>
                    </a:cubicBezTo>
                    <a:cubicBezTo>
                      <a:pt x="983587" y="1116903"/>
                      <a:pt x="985458" y="1135207"/>
                      <a:pt x="977323" y="1157660"/>
                    </a:cubicBezTo>
                    <a:cubicBezTo>
                      <a:pt x="964469" y="1193211"/>
                      <a:pt x="953080" y="1229332"/>
                      <a:pt x="943074" y="1265778"/>
                    </a:cubicBezTo>
                    <a:cubicBezTo>
                      <a:pt x="936891" y="1288394"/>
                      <a:pt x="917366" y="1297668"/>
                      <a:pt x="901584" y="1307999"/>
                    </a:cubicBezTo>
                    <a:cubicBezTo>
                      <a:pt x="691370" y="1436862"/>
                      <a:pt x="204638" y="1535217"/>
                      <a:pt x="89525" y="1542376"/>
                    </a:cubicBezTo>
                    <a:cubicBezTo>
                      <a:pt x="110026" y="1528464"/>
                      <a:pt x="117591" y="1520410"/>
                      <a:pt x="113524" y="1491286"/>
                    </a:cubicBezTo>
                    <a:cubicBezTo>
                      <a:pt x="110839" y="1475423"/>
                      <a:pt x="109700" y="1459152"/>
                      <a:pt x="105226" y="1443776"/>
                    </a:cubicBezTo>
                    <a:cubicBezTo>
                      <a:pt x="96196" y="1412537"/>
                      <a:pt x="94569" y="1383820"/>
                      <a:pt x="116615" y="1355916"/>
                    </a:cubicBezTo>
                    <a:cubicBezTo>
                      <a:pt x="141021" y="1324921"/>
                      <a:pt x="133455" y="1284895"/>
                      <a:pt x="135489" y="1249995"/>
                    </a:cubicBezTo>
                    <a:cubicBezTo>
                      <a:pt x="139638" y="1178812"/>
                      <a:pt x="151759" y="1107791"/>
                      <a:pt x="146553" y="1036120"/>
                    </a:cubicBezTo>
                    <a:cubicBezTo>
                      <a:pt x="142729" y="984136"/>
                      <a:pt x="34042" y="848603"/>
                      <a:pt x="18586" y="813296"/>
                    </a:cubicBezTo>
                    <a:cubicBezTo>
                      <a:pt x="-5576" y="758139"/>
                      <a:pt x="-4681" y="702332"/>
                      <a:pt x="12647" y="646931"/>
                    </a:cubicBezTo>
                    <a:cubicBezTo>
                      <a:pt x="59180" y="498625"/>
                      <a:pt x="75532" y="343730"/>
                      <a:pt x="112629" y="193310"/>
                    </a:cubicBezTo>
                    <a:cubicBezTo>
                      <a:pt x="128818" y="127496"/>
                      <a:pt x="159325" y="76651"/>
                      <a:pt x="219282" y="44272"/>
                    </a:cubicBezTo>
                    <a:cubicBezTo>
                      <a:pt x="226197" y="40530"/>
                      <a:pt x="296973" y="-16091"/>
                      <a:pt x="313244" y="4491"/>
                    </a:cubicBezTo>
                    <a:cubicBezTo>
                      <a:pt x="323331" y="17264"/>
                      <a:pt x="267849" y="82915"/>
                      <a:pt x="244013" y="155563"/>
                    </a:cubicBezTo>
                    <a:cubicBezTo>
                      <a:pt x="161603" y="301020"/>
                      <a:pt x="146716" y="447373"/>
                      <a:pt x="146390" y="455427"/>
                    </a:cubicBezTo>
                    <a:cubicBezTo>
                      <a:pt x="143868" y="524577"/>
                      <a:pt x="179988" y="545647"/>
                      <a:pt x="249138" y="544020"/>
                    </a:cubicBezTo>
                    <a:cubicBezTo>
                      <a:pt x="356930" y="541498"/>
                      <a:pt x="447231" y="506354"/>
                      <a:pt x="514591" y="420934"/>
                    </a:cubicBezTo>
                    <a:cubicBezTo>
                      <a:pt x="574547" y="344869"/>
                      <a:pt x="628321" y="253836"/>
                      <a:pt x="673797" y="169148"/>
                    </a:cubicBezTo>
                    <a:cubicBezTo>
                      <a:pt x="730174" y="62984"/>
                      <a:pt x="751570" y="2946"/>
                      <a:pt x="873029" y="5549"/>
                    </a:cubicBezTo>
                    <a:cubicBezTo>
                      <a:pt x="905651" y="13765"/>
                      <a:pt x="978136" y="68190"/>
                      <a:pt x="990909" y="100487"/>
                    </a:cubicBezTo>
                    <a:close/>
                  </a:path>
                </a:pathLst>
              </a:custGeom>
              <a:solidFill>
                <a:srgbClr val="FFFFFC"/>
              </a:solidFill>
              <a:ln w="8134" cap="flat">
                <a:noFill/>
                <a:prstDash val="solid"/>
                <a:miter/>
              </a:ln>
            </p:spPr>
            <p:txBody>
              <a:bodyPr rtlCol="0" anchor="ctr"/>
              <a:lstStyle/>
              <a:p>
                <a:endParaRPr lang="en-US"/>
              </a:p>
            </p:txBody>
          </p:sp>
          <p:sp>
            <p:nvSpPr>
              <p:cNvPr id="14" name="Freeform: Shape 13">
                <a:extLst>
                  <a:ext uri="{FF2B5EF4-FFF2-40B4-BE49-F238E27FC236}">
                    <a16:creationId xmlns:a16="http://schemas.microsoft.com/office/drawing/2014/main" id="{7E516E16-70B3-4FAC-8629-5E150A760E5E}"/>
                  </a:ext>
                </a:extLst>
              </p:cNvPr>
              <p:cNvSpPr/>
              <p:nvPr/>
            </p:nvSpPr>
            <p:spPr>
              <a:xfrm>
                <a:off x="2356980" y="4095430"/>
                <a:ext cx="806364" cy="570646"/>
              </a:xfrm>
              <a:custGeom>
                <a:avLst/>
                <a:gdLst>
                  <a:gd name="connsiteX0" fmla="*/ 1130494 w 1335420"/>
                  <a:gd name="connsiteY0" fmla="*/ 889890 h 945047"/>
                  <a:gd name="connsiteX1" fmla="*/ 1166451 w 1335420"/>
                  <a:gd name="connsiteY1" fmla="*/ 879070 h 945047"/>
                  <a:gd name="connsiteX2" fmla="*/ 1261145 w 1335420"/>
                  <a:gd name="connsiteY2" fmla="*/ 845635 h 945047"/>
                  <a:gd name="connsiteX3" fmla="*/ 1287178 w 1335420"/>
                  <a:gd name="connsiteY3" fmla="*/ 877850 h 945047"/>
                  <a:gd name="connsiteX4" fmla="*/ 1335420 w 1335420"/>
                  <a:gd name="connsiteY4" fmla="*/ 901930 h 945047"/>
                  <a:gd name="connsiteX5" fmla="*/ 922394 w 1335420"/>
                  <a:gd name="connsiteY5" fmla="*/ 945047 h 945047"/>
                  <a:gd name="connsiteX6" fmla="*/ 852513 w 1335420"/>
                  <a:gd name="connsiteY6" fmla="*/ 927557 h 945047"/>
                  <a:gd name="connsiteX7" fmla="*/ 401902 w 1335420"/>
                  <a:gd name="connsiteY7" fmla="*/ 721817 h 945047"/>
                  <a:gd name="connsiteX8" fmla="*/ 352847 w 1335420"/>
                  <a:gd name="connsiteY8" fmla="*/ 676991 h 945047"/>
                  <a:gd name="connsiteX9" fmla="*/ 12794 w 1335420"/>
                  <a:gd name="connsiteY9" fmla="*/ 59446 h 945047"/>
                  <a:gd name="connsiteX10" fmla="*/ 59165 w 1335420"/>
                  <a:gd name="connsiteY10" fmla="*/ 1442 h 945047"/>
                  <a:gd name="connsiteX11" fmla="*/ 658406 w 1335420"/>
                  <a:gd name="connsiteY11" fmla="*/ 155930 h 945047"/>
                  <a:gd name="connsiteX12" fmla="*/ 692249 w 1335420"/>
                  <a:gd name="connsiteY12" fmla="*/ 180417 h 945047"/>
                  <a:gd name="connsiteX13" fmla="*/ 811267 w 1335420"/>
                  <a:gd name="connsiteY13" fmla="*/ 499155 h 945047"/>
                  <a:gd name="connsiteX14" fmla="*/ 881067 w 1335420"/>
                  <a:gd name="connsiteY14" fmla="*/ 675771 h 945047"/>
                  <a:gd name="connsiteX15" fmla="*/ 930367 w 1335420"/>
                  <a:gd name="connsiteY15" fmla="*/ 708149 h 945047"/>
                  <a:gd name="connsiteX16" fmla="*/ 1058822 w 1335420"/>
                  <a:gd name="connsiteY16" fmla="*/ 709614 h 945047"/>
                  <a:gd name="connsiteX17" fmla="*/ 1050199 w 1335420"/>
                  <a:gd name="connsiteY17" fmla="*/ 750452 h 945047"/>
                  <a:gd name="connsiteX18" fmla="*/ 1054429 w 1335420"/>
                  <a:gd name="connsiteY18" fmla="*/ 885253 h 945047"/>
                  <a:gd name="connsiteX19" fmla="*/ 1086645 w 1335420"/>
                  <a:gd name="connsiteY19" fmla="*/ 895016 h 945047"/>
                  <a:gd name="connsiteX20" fmla="*/ 1130494 w 1335420"/>
                  <a:gd name="connsiteY20" fmla="*/ 889890 h 9450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335420" h="945047">
                    <a:moveTo>
                      <a:pt x="1130494" y="889890"/>
                    </a:moveTo>
                    <a:cubicBezTo>
                      <a:pt x="1142452" y="886311"/>
                      <a:pt x="1154411" y="882650"/>
                      <a:pt x="1166451" y="879070"/>
                    </a:cubicBezTo>
                    <a:cubicBezTo>
                      <a:pt x="1195331" y="860278"/>
                      <a:pt x="1218842" y="826354"/>
                      <a:pt x="1261145" y="845635"/>
                    </a:cubicBezTo>
                    <a:cubicBezTo>
                      <a:pt x="1262366" y="862881"/>
                      <a:pt x="1263911" y="887694"/>
                      <a:pt x="1287178" y="877850"/>
                    </a:cubicBezTo>
                    <a:cubicBezTo>
                      <a:pt x="1318092" y="864834"/>
                      <a:pt x="1323787" y="885497"/>
                      <a:pt x="1335420" y="901930"/>
                    </a:cubicBezTo>
                    <a:cubicBezTo>
                      <a:pt x="1201026" y="948301"/>
                      <a:pt x="1061507" y="944559"/>
                      <a:pt x="922394" y="945047"/>
                    </a:cubicBezTo>
                    <a:cubicBezTo>
                      <a:pt x="897256" y="945128"/>
                      <a:pt x="874803" y="938865"/>
                      <a:pt x="852513" y="927557"/>
                    </a:cubicBezTo>
                    <a:cubicBezTo>
                      <a:pt x="705102" y="852956"/>
                      <a:pt x="558831" y="775672"/>
                      <a:pt x="401902" y="721817"/>
                    </a:cubicBezTo>
                    <a:cubicBezTo>
                      <a:pt x="379367" y="714088"/>
                      <a:pt x="362853" y="700339"/>
                      <a:pt x="352847" y="676991"/>
                    </a:cubicBezTo>
                    <a:cubicBezTo>
                      <a:pt x="342271" y="652423"/>
                      <a:pt x="14584" y="64571"/>
                      <a:pt x="12794" y="59446"/>
                    </a:cubicBezTo>
                    <a:cubicBezTo>
                      <a:pt x="-8846" y="-2463"/>
                      <a:pt x="-8846" y="-2545"/>
                      <a:pt x="59165" y="1442"/>
                    </a:cubicBezTo>
                    <a:cubicBezTo>
                      <a:pt x="93333" y="3394"/>
                      <a:pt x="587467" y="150072"/>
                      <a:pt x="658406" y="155930"/>
                    </a:cubicBezTo>
                    <a:cubicBezTo>
                      <a:pt x="675165" y="157313"/>
                      <a:pt x="687937" y="164879"/>
                      <a:pt x="692249" y="180417"/>
                    </a:cubicBezTo>
                    <a:cubicBezTo>
                      <a:pt x="722918" y="290161"/>
                      <a:pt x="785722" y="388109"/>
                      <a:pt x="811267" y="499155"/>
                    </a:cubicBezTo>
                    <a:cubicBezTo>
                      <a:pt x="825829" y="562285"/>
                      <a:pt x="855035" y="618092"/>
                      <a:pt x="881067" y="675771"/>
                    </a:cubicBezTo>
                    <a:cubicBezTo>
                      <a:pt x="890260" y="696109"/>
                      <a:pt x="904334" y="715959"/>
                      <a:pt x="930367" y="708149"/>
                    </a:cubicBezTo>
                    <a:cubicBezTo>
                      <a:pt x="973809" y="694970"/>
                      <a:pt x="1016031" y="710671"/>
                      <a:pt x="1058822" y="709614"/>
                    </a:cubicBezTo>
                    <a:cubicBezTo>
                      <a:pt x="1055975" y="723199"/>
                      <a:pt x="1053046" y="736785"/>
                      <a:pt x="1050199" y="750452"/>
                    </a:cubicBezTo>
                    <a:cubicBezTo>
                      <a:pt x="1021319" y="771035"/>
                      <a:pt x="1021807" y="841567"/>
                      <a:pt x="1054429" y="885253"/>
                    </a:cubicBezTo>
                    <a:cubicBezTo>
                      <a:pt x="1062890" y="896643"/>
                      <a:pt x="1074198" y="899409"/>
                      <a:pt x="1086645" y="895016"/>
                    </a:cubicBezTo>
                    <a:cubicBezTo>
                      <a:pt x="1101044" y="889890"/>
                      <a:pt x="1116176" y="894039"/>
                      <a:pt x="1130494" y="889890"/>
                    </a:cubicBezTo>
                    <a:close/>
                  </a:path>
                </a:pathLst>
              </a:custGeom>
              <a:solidFill>
                <a:srgbClr val="B7B6BA"/>
              </a:solidFill>
              <a:ln w="8134" cap="flat">
                <a:noFill/>
                <a:prstDash val="solid"/>
                <a:miter/>
              </a:ln>
            </p:spPr>
            <p:txBody>
              <a:bodyPr rtlCol="0" anchor="ctr"/>
              <a:lstStyle/>
              <a:p>
                <a:endParaRPr lang="en-US"/>
              </a:p>
            </p:txBody>
          </p:sp>
          <p:sp>
            <p:nvSpPr>
              <p:cNvPr id="15" name="Freeform: Shape 14">
                <a:extLst>
                  <a:ext uri="{FF2B5EF4-FFF2-40B4-BE49-F238E27FC236}">
                    <a16:creationId xmlns:a16="http://schemas.microsoft.com/office/drawing/2014/main" id="{6FF42E27-F929-4736-B9FF-6982093B657B}"/>
                  </a:ext>
                </a:extLst>
              </p:cNvPr>
              <p:cNvSpPr/>
              <p:nvPr/>
            </p:nvSpPr>
            <p:spPr>
              <a:xfrm>
                <a:off x="3251913" y="2904435"/>
                <a:ext cx="430936" cy="513676"/>
              </a:xfrm>
              <a:custGeom>
                <a:avLst/>
                <a:gdLst>
                  <a:gd name="connsiteX0" fmla="*/ 641707 w 713674"/>
                  <a:gd name="connsiteY0" fmla="*/ 850701 h 850700"/>
                  <a:gd name="connsiteX1" fmla="*/ 638860 w 713674"/>
                  <a:gd name="connsiteY1" fmla="*/ 728265 h 850700"/>
                  <a:gd name="connsiteX2" fmla="*/ 587771 w 713674"/>
                  <a:gd name="connsiteY2" fmla="*/ 579391 h 850700"/>
                  <a:gd name="connsiteX3" fmla="*/ 517482 w 713674"/>
                  <a:gd name="connsiteY3" fmla="*/ 560924 h 850700"/>
                  <a:gd name="connsiteX4" fmla="*/ 463708 w 713674"/>
                  <a:gd name="connsiteY4" fmla="*/ 631131 h 850700"/>
                  <a:gd name="connsiteX5" fmla="*/ 463220 w 713674"/>
                  <a:gd name="connsiteY5" fmla="*/ 696945 h 850700"/>
                  <a:gd name="connsiteX6" fmla="*/ 373326 w 713674"/>
                  <a:gd name="connsiteY6" fmla="*/ 644228 h 850700"/>
                  <a:gd name="connsiteX7" fmla="*/ 154325 w 713674"/>
                  <a:gd name="connsiteY7" fmla="*/ 550022 h 850700"/>
                  <a:gd name="connsiteX8" fmla="*/ 57435 w 713674"/>
                  <a:gd name="connsiteY8" fmla="*/ 522444 h 850700"/>
                  <a:gd name="connsiteX9" fmla="*/ 0 w 713674"/>
                  <a:gd name="connsiteY9" fmla="*/ 534322 h 850700"/>
                  <a:gd name="connsiteX10" fmla="*/ 118286 w 713674"/>
                  <a:gd name="connsiteY10" fmla="*/ 343794 h 850700"/>
                  <a:gd name="connsiteX11" fmla="*/ 325653 w 713674"/>
                  <a:gd name="connsiteY11" fmla="*/ 194757 h 850700"/>
                  <a:gd name="connsiteX12" fmla="*/ 340704 w 713674"/>
                  <a:gd name="connsiteY12" fmla="*/ 163355 h 850700"/>
                  <a:gd name="connsiteX13" fmla="*/ 567107 w 713674"/>
                  <a:gd name="connsiteY13" fmla="*/ 19931 h 850700"/>
                  <a:gd name="connsiteX14" fmla="*/ 708253 w 713674"/>
                  <a:gd name="connsiteY14" fmla="*/ 225752 h 850700"/>
                  <a:gd name="connsiteX15" fmla="*/ 657896 w 713674"/>
                  <a:gd name="connsiteY15" fmla="*/ 344201 h 850700"/>
                  <a:gd name="connsiteX16" fmla="*/ 652201 w 713674"/>
                  <a:gd name="connsiteY16" fmla="*/ 380159 h 850700"/>
                  <a:gd name="connsiteX17" fmla="*/ 713297 w 713674"/>
                  <a:gd name="connsiteY17" fmla="*/ 667577 h 850700"/>
                  <a:gd name="connsiteX18" fmla="*/ 653666 w 713674"/>
                  <a:gd name="connsiteY18" fmla="*/ 821007 h 850700"/>
                  <a:gd name="connsiteX19" fmla="*/ 641707 w 713674"/>
                  <a:gd name="connsiteY19" fmla="*/ 850701 h 850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713674" h="850700">
                    <a:moveTo>
                      <a:pt x="641707" y="850701"/>
                    </a:moveTo>
                    <a:cubicBezTo>
                      <a:pt x="612908" y="810757"/>
                      <a:pt x="636745" y="768779"/>
                      <a:pt x="638860" y="728265"/>
                    </a:cubicBezTo>
                    <a:cubicBezTo>
                      <a:pt x="641870" y="670668"/>
                      <a:pt x="616895" y="623240"/>
                      <a:pt x="587771" y="579391"/>
                    </a:cubicBezTo>
                    <a:cubicBezTo>
                      <a:pt x="576056" y="561656"/>
                      <a:pt x="545061" y="550267"/>
                      <a:pt x="517482" y="560924"/>
                    </a:cubicBezTo>
                    <a:cubicBezTo>
                      <a:pt x="485511" y="573208"/>
                      <a:pt x="468427" y="598590"/>
                      <a:pt x="463708" y="631131"/>
                    </a:cubicBezTo>
                    <a:cubicBezTo>
                      <a:pt x="460861" y="650737"/>
                      <a:pt x="463220" y="671156"/>
                      <a:pt x="463220" y="696945"/>
                    </a:cubicBezTo>
                    <a:cubicBezTo>
                      <a:pt x="430273" y="678071"/>
                      <a:pt x="397569" y="665868"/>
                      <a:pt x="373326" y="644228"/>
                    </a:cubicBezTo>
                    <a:cubicBezTo>
                      <a:pt x="310196" y="587770"/>
                      <a:pt x="231447" y="571744"/>
                      <a:pt x="154325" y="550022"/>
                    </a:cubicBezTo>
                    <a:cubicBezTo>
                      <a:pt x="122028" y="540911"/>
                      <a:pt x="88755" y="534159"/>
                      <a:pt x="57435" y="522444"/>
                    </a:cubicBezTo>
                    <a:cubicBezTo>
                      <a:pt x="33924" y="513658"/>
                      <a:pt x="16352" y="516912"/>
                      <a:pt x="0" y="534322"/>
                    </a:cubicBezTo>
                    <a:cubicBezTo>
                      <a:pt x="23592" y="461023"/>
                      <a:pt x="69963" y="400660"/>
                      <a:pt x="118286" y="343794"/>
                    </a:cubicBezTo>
                    <a:cubicBezTo>
                      <a:pt x="174257" y="277899"/>
                      <a:pt x="241860" y="223393"/>
                      <a:pt x="325653" y="194757"/>
                    </a:cubicBezTo>
                    <a:cubicBezTo>
                      <a:pt x="344934" y="188167"/>
                      <a:pt x="342331" y="176127"/>
                      <a:pt x="340704" y="163355"/>
                    </a:cubicBezTo>
                    <a:cubicBezTo>
                      <a:pt x="326304" y="48567"/>
                      <a:pt x="438001" y="-41572"/>
                      <a:pt x="567107" y="19931"/>
                    </a:cubicBezTo>
                    <a:cubicBezTo>
                      <a:pt x="652527" y="60607"/>
                      <a:pt x="703698" y="127885"/>
                      <a:pt x="708253" y="225752"/>
                    </a:cubicBezTo>
                    <a:cubicBezTo>
                      <a:pt x="710531" y="273425"/>
                      <a:pt x="694911" y="314182"/>
                      <a:pt x="657896" y="344201"/>
                    </a:cubicBezTo>
                    <a:cubicBezTo>
                      <a:pt x="642765" y="356485"/>
                      <a:pt x="641707" y="365190"/>
                      <a:pt x="652201" y="380159"/>
                    </a:cubicBezTo>
                    <a:cubicBezTo>
                      <a:pt x="713460" y="467043"/>
                      <a:pt x="715006" y="567757"/>
                      <a:pt x="713297" y="667577"/>
                    </a:cubicBezTo>
                    <a:cubicBezTo>
                      <a:pt x="712321" y="724116"/>
                      <a:pt x="670343" y="768453"/>
                      <a:pt x="653666" y="821007"/>
                    </a:cubicBezTo>
                    <a:cubicBezTo>
                      <a:pt x="650493" y="831095"/>
                      <a:pt x="645775" y="840776"/>
                      <a:pt x="641707" y="850701"/>
                    </a:cubicBezTo>
                    <a:close/>
                  </a:path>
                </a:pathLst>
              </a:custGeom>
              <a:solidFill>
                <a:schemeClr val="tx1"/>
              </a:solidFill>
              <a:ln w="8134" cap="flat">
                <a:noFill/>
                <a:prstDash val="solid"/>
                <a:miter/>
              </a:ln>
            </p:spPr>
            <p:txBody>
              <a:bodyPr rtlCol="0" anchor="ctr"/>
              <a:lstStyle/>
              <a:p>
                <a:endParaRPr lang="en-US"/>
              </a:p>
            </p:txBody>
          </p:sp>
          <p:sp>
            <p:nvSpPr>
              <p:cNvPr id="16" name="Freeform: Shape 15">
                <a:extLst>
                  <a:ext uri="{FF2B5EF4-FFF2-40B4-BE49-F238E27FC236}">
                    <a16:creationId xmlns:a16="http://schemas.microsoft.com/office/drawing/2014/main" id="{56DC01AB-FBCE-40CC-9ABC-1385C68B70BF}"/>
                  </a:ext>
                </a:extLst>
              </p:cNvPr>
              <p:cNvSpPr/>
              <p:nvPr/>
            </p:nvSpPr>
            <p:spPr>
              <a:xfrm>
                <a:off x="2253056" y="4718065"/>
                <a:ext cx="1215341" cy="503594"/>
              </a:xfrm>
              <a:custGeom>
                <a:avLst/>
                <a:gdLst>
                  <a:gd name="connsiteX0" fmla="*/ 1114369 w 1215341"/>
                  <a:gd name="connsiteY0" fmla="*/ 276421 h 503594"/>
                  <a:gd name="connsiteX1" fmla="*/ 1139986 w 1215341"/>
                  <a:gd name="connsiteY1" fmla="*/ 287646 h 503594"/>
                  <a:gd name="connsiteX2" fmla="*/ 1215341 w 1215341"/>
                  <a:gd name="connsiteY2" fmla="*/ 360642 h 503594"/>
                  <a:gd name="connsiteX3" fmla="*/ 1126527 w 1215341"/>
                  <a:gd name="connsiteY3" fmla="*/ 410354 h 503594"/>
                  <a:gd name="connsiteX4" fmla="*/ 979453 w 1215341"/>
                  <a:gd name="connsiteY4" fmla="*/ 450389 h 503594"/>
                  <a:gd name="connsiteX5" fmla="*/ 836211 w 1215341"/>
                  <a:gd name="connsiteY5" fmla="*/ 478438 h 503594"/>
                  <a:gd name="connsiteX6" fmla="*/ 626261 w 1215341"/>
                  <a:gd name="connsiteY6" fmla="*/ 502557 h 503594"/>
                  <a:gd name="connsiteX7" fmla="*/ 557292 w 1215341"/>
                  <a:gd name="connsiteY7" fmla="*/ 440810 h 503594"/>
                  <a:gd name="connsiteX8" fmla="*/ 551692 w 1215341"/>
                  <a:gd name="connsiteY8" fmla="*/ 409470 h 503594"/>
                  <a:gd name="connsiteX9" fmla="*/ 646548 w 1215341"/>
                  <a:gd name="connsiteY9" fmla="*/ 431183 h 503594"/>
                  <a:gd name="connsiteX10" fmla="*/ 682801 w 1215341"/>
                  <a:gd name="connsiteY10" fmla="*/ 435947 h 503594"/>
                  <a:gd name="connsiteX11" fmla="*/ 842990 w 1215341"/>
                  <a:gd name="connsiteY11" fmla="*/ 406473 h 503594"/>
                  <a:gd name="connsiteX12" fmla="*/ 1065172 w 1215341"/>
                  <a:gd name="connsiteY12" fmla="*/ 306705 h 503594"/>
                  <a:gd name="connsiteX13" fmla="*/ 1089341 w 1215341"/>
                  <a:gd name="connsiteY13" fmla="*/ 290397 h 503594"/>
                  <a:gd name="connsiteX14" fmla="*/ 1114369 w 1215341"/>
                  <a:gd name="connsiteY14" fmla="*/ 276421 h 503594"/>
                  <a:gd name="connsiteX15" fmla="*/ 286871 w 1215341"/>
                  <a:gd name="connsiteY15" fmla="*/ 867 h 503594"/>
                  <a:gd name="connsiteX16" fmla="*/ 344836 w 1215341"/>
                  <a:gd name="connsiteY16" fmla="*/ 32453 h 503594"/>
                  <a:gd name="connsiteX17" fmla="*/ 442197 w 1215341"/>
                  <a:gd name="connsiteY17" fmla="*/ 95920 h 503594"/>
                  <a:gd name="connsiteX18" fmla="*/ 321699 w 1215341"/>
                  <a:gd name="connsiteY18" fmla="*/ 277133 h 503594"/>
                  <a:gd name="connsiteX19" fmla="*/ 94801 w 1215341"/>
                  <a:gd name="connsiteY19" fmla="*/ 245941 h 503594"/>
                  <a:gd name="connsiteX20" fmla="*/ 22591 w 1215341"/>
                  <a:gd name="connsiteY20" fmla="*/ 218334 h 503594"/>
                  <a:gd name="connsiteX21" fmla="*/ 1124 w 1215341"/>
                  <a:gd name="connsiteY21" fmla="*/ 155113 h 503594"/>
                  <a:gd name="connsiteX22" fmla="*/ 136605 w 1215341"/>
                  <a:gd name="connsiteY22" fmla="*/ 26951 h 503594"/>
                  <a:gd name="connsiteX23" fmla="*/ 221587 w 1215341"/>
                  <a:gd name="connsiteY23" fmla="*/ 6811 h 503594"/>
                  <a:gd name="connsiteX24" fmla="*/ 286871 w 1215341"/>
                  <a:gd name="connsiteY24" fmla="*/ 867 h 503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1215341" h="503594">
                    <a:moveTo>
                      <a:pt x="1114369" y="276421"/>
                    </a:moveTo>
                    <a:cubicBezTo>
                      <a:pt x="1122793" y="276974"/>
                      <a:pt x="1131316" y="281726"/>
                      <a:pt x="1139986" y="287646"/>
                    </a:cubicBezTo>
                    <a:cubicBezTo>
                      <a:pt x="1169214" y="307638"/>
                      <a:pt x="1189453" y="337112"/>
                      <a:pt x="1215341" y="360642"/>
                    </a:cubicBezTo>
                    <a:cubicBezTo>
                      <a:pt x="1190239" y="385203"/>
                      <a:pt x="1157130" y="396059"/>
                      <a:pt x="1126527" y="410354"/>
                    </a:cubicBezTo>
                    <a:cubicBezTo>
                      <a:pt x="1080155" y="432017"/>
                      <a:pt x="1032800" y="448965"/>
                      <a:pt x="979453" y="450389"/>
                    </a:cubicBezTo>
                    <a:cubicBezTo>
                      <a:pt x="931018" y="451666"/>
                      <a:pt x="882534" y="463063"/>
                      <a:pt x="836211" y="478438"/>
                    </a:cubicBezTo>
                    <a:cubicBezTo>
                      <a:pt x="767636" y="501183"/>
                      <a:pt x="697489" y="506095"/>
                      <a:pt x="626261" y="502557"/>
                    </a:cubicBezTo>
                    <a:cubicBezTo>
                      <a:pt x="584408" y="500445"/>
                      <a:pt x="564857" y="482123"/>
                      <a:pt x="557292" y="440810"/>
                    </a:cubicBezTo>
                    <a:cubicBezTo>
                      <a:pt x="555278" y="430347"/>
                      <a:pt x="553510" y="419884"/>
                      <a:pt x="551692" y="409470"/>
                    </a:cubicBezTo>
                    <a:cubicBezTo>
                      <a:pt x="584064" y="413351"/>
                      <a:pt x="613833" y="428628"/>
                      <a:pt x="646548" y="431183"/>
                    </a:cubicBezTo>
                    <a:cubicBezTo>
                      <a:pt x="658681" y="432116"/>
                      <a:pt x="670962" y="433245"/>
                      <a:pt x="682801" y="435947"/>
                    </a:cubicBezTo>
                    <a:cubicBezTo>
                      <a:pt x="740421" y="448916"/>
                      <a:pt x="792345" y="427203"/>
                      <a:pt x="842990" y="406473"/>
                    </a:cubicBezTo>
                    <a:cubicBezTo>
                      <a:pt x="918050" y="375722"/>
                      <a:pt x="995713" y="350179"/>
                      <a:pt x="1065172" y="306705"/>
                    </a:cubicBezTo>
                    <a:cubicBezTo>
                      <a:pt x="1073474" y="301498"/>
                      <a:pt x="1083741" y="297716"/>
                      <a:pt x="1089341" y="290397"/>
                    </a:cubicBezTo>
                    <a:cubicBezTo>
                      <a:pt x="1097618" y="279516"/>
                      <a:pt x="1105944" y="275869"/>
                      <a:pt x="1114369" y="276421"/>
                    </a:cubicBezTo>
                    <a:close/>
                    <a:moveTo>
                      <a:pt x="286871" y="867"/>
                    </a:moveTo>
                    <a:cubicBezTo>
                      <a:pt x="314331" y="-3407"/>
                      <a:pt x="330492" y="8284"/>
                      <a:pt x="344836" y="32453"/>
                    </a:cubicBezTo>
                    <a:cubicBezTo>
                      <a:pt x="364780" y="66004"/>
                      <a:pt x="400246" y="81723"/>
                      <a:pt x="442197" y="95920"/>
                    </a:cubicBezTo>
                    <a:cubicBezTo>
                      <a:pt x="376962" y="142341"/>
                      <a:pt x="333096" y="199520"/>
                      <a:pt x="321699" y="277133"/>
                    </a:cubicBezTo>
                    <a:cubicBezTo>
                      <a:pt x="245952" y="267604"/>
                      <a:pt x="171383" y="250411"/>
                      <a:pt x="94801" y="245941"/>
                    </a:cubicBezTo>
                    <a:cubicBezTo>
                      <a:pt x="69551" y="244467"/>
                      <a:pt x="44205" y="232825"/>
                      <a:pt x="22591" y="218334"/>
                    </a:cubicBezTo>
                    <a:cubicBezTo>
                      <a:pt x="682" y="203597"/>
                      <a:pt x="-2119" y="179183"/>
                      <a:pt x="1124" y="155113"/>
                    </a:cubicBezTo>
                    <a:cubicBezTo>
                      <a:pt x="10801" y="83050"/>
                      <a:pt x="89987" y="34860"/>
                      <a:pt x="136605" y="26951"/>
                    </a:cubicBezTo>
                    <a:cubicBezTo>
                      <a:pt x="165489" y="22039"/>
                      <a:pt x="194422" y="18747"/>
                      <a:pt x="221587" y="6811"/>
                    </a:cubicBezTo>
                    <a:cubicBezTo>
                      <a:pt x="242513" y="-2425"/>
                      <a:pt x="265158" y="4011"/>
                      <a:pt x="286871" y="867"/>
                    </a:cubicBezTo>
                    <a:close/>
                  </a:path>
                </a:pathLst>
              </a:custGeom>
              <a:solidFill>
                <a:schemeClr val="accent4">
                  <a:lumMod val="50000"/>
                </a:schemeClr>
              </a:solidFill>
              <a:ln w="8134"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13CF6BA0-DBE0-43CF-9575-911DEE6B9831}"/>
                  </a:ext>
                </a:extLst>
              </p:cNvPr>
              <p:cNvSpPr/>
              <p:nvPr/>
            </p:nvSpPr>
            <p:spPr>
              <a:xfrm>
                <a:off x="3061267" y="4586914"/>
                <a:ext cx="64459" cy="39322"/>
              </a:xfrm>
              <a:custGeom>
                <a:avLst/>
                <a:gdLst>
                  <a:gd name="connsiteX0" fmla="*/ 94694 w 106751"/>
                  <a:gd name="connsiteY0" fmla="*/ 31605 h 65122"/>
                  <a:gd name="connsiteX1" fmla="*/ 0 w 106751"/>
                  <a:gd name="connsiteY1" fmla="*/ 65123 h 65122"/>
                  <a:gd name="connsiteX2" fmla="*/ 34005 w 106751"/>
                  <a:gd name="connsiteY2" fmla="*/ 15986 h 65122"/>
                  <a:gd name="connsiteX3" fmla="*/ 103480 w 106751"/>
                  <a:gd name="connsiteY3" fmla="*/ 9803 h 65122"/>
                  <a:gd name="connsiteX4" fmla="*/ 94694 w 106751"/>
                  <a:gd name="connsiteY4" fmla="*/ 31605 h 651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6751" h="65122">
                    <a:moveTo>
                      <a:pt x="94694" y="31605"/>
                    </a:moveTo>
                    <a:cubicBezTo>
                      <a:pt x="63129" y="42751"/>
                      <a:pt x="31564" y="53896"/>
                      <a:pt x="0" y="65123"/>
                    </a:cubicBezTo>
                    <a:cubicBezTo>
                      <a:pt x="11308" y="48689"/>
                      <a:pt x="22128" y="31931"/>
                      <a:pt x="34005" y="15986"/>
                    </a:cubicBezTo>
                    <a:cubicBezTo>
                      <a:pt x="47266" y="-1830"/>
                      <a:pt x="88999" y="-5979"/>
                      <a:pt x="103480" y="9803"/>
                    </a:cubicBezTo>
                    <a:cubicBezTo>
                      <a:pt x="113730" y="20786"/>
                      <a:pt x="96809" y="23877"/>
                      <a:pt x="94694" y="31605"/>
                    </a:cubicBezTo>
                    <a:close/>
                  </a:path>
                </a:pathLst>
              </a:custGeom>
              <a:solidFill>
                <a:srgbClr val="B7B6BA"/>
              </a:solidFill>
              <a:ln w="8134" cap="flat">
                <a:noFill/>
                <a:prstDash val="solid"/>
                <a:miter/>
              </a:ln>
            </p:spPr>
            <p:txBody>
              <a:bodyPr rtlCol="0" anchor="ctr"/>
              <a:lstStyle/>
              <a:p>
                <a:endParaRPr lang="en-US"/>
              </a:p>
            </p:txBody>
          </p:sp>
        </p:grpSp>
        <p:grpSp>
          <p:nvGrpSpPr>
            <p:cNvPr id="7" name="Group 6">
              <a:extLst>
                <a:ext uri="{FF2B5EF4-FFF2-40B4-BE49-F238E27FC236}">
                  <a16:creationId xmlns:a16="http://schemas.microsoft.com/office/drawing/2014/main" id="{B0DB0019-4005-412D-9E95-0AD99A490E49}"/>
                </a:ext>
              </a:extLst>
            </p:cNvPr>
            <p:cNvGrpSpPr/>
            <p:nvPr/>
          </p:nvGrpSpPr>
          <p:grpSpPr>
            <a:xfrm>
              <a:off x="4013852" y="2845553"/>
              <a:ext cx="796594" cy="2449275"/>
              <a:chOff x="4013852" y="2845553"/>
              <a:chExt cx="796594" cy="2449275"/>
            </a:xfrm>
          </p:grpSpPr>
          <p:sp>
            <p:nvSpPr>
              <p:cNvPr id="8" name="Isosceles Triangle 7">
                <a:extLst>
                  <a:ext uri="{FF2B5EF4-FFF2-40B4-BE49-F238E27FC236}">
                    <a16:creationId xmlns:a16="http://schemas.microsoft.com/office/drawing/2014/main" id="{6620280E-EFA4-4204-91AF-8B4887D50B7A}"/>
                  </a:ext>
                </a:extLst>
              </p:cNvPr>
              <p:cNvSpPr/>
              <p:nvPr/>
            </p:nvSpPr>
            <p:spPr>
              <a:xfrm rot="9690951">
                <a:off x="4764727" y="5195254"/>
                <a:ext cx="45719" cy="99574"/>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Freeform: Shape 8">
                <a:extLst>
                  <a:ext uri="{FF2B5EF4-FFF2-40B4-BE49-F238E27FC236}">
                    <a16:creationId xmlns:a16="http://schemas.microsoft.com/office/drawing/2014/main" id="{7234DCDF-79A1-4365-927D-E9B226A756EA}"/>
                  </a:ext>
                </a:extLst>
              </p:cNvPr>
              <p:cNvSpPr/>
              <p:nvPr/>
            </p:nvSpPr>
            <p:spPr>
              <a:xfrm>
                <a:off x="4013852" y="2845553"/>
                <a:ext cx="753551" cy="2225963"/>
              </a:xfrm>
              <a:custGeom>
                <a:avLst/>
                <a:gdLst>
                  <a:gd name="connsiteX0" fmla="*/ 1247953 w 1247957"/>
                  <a:gd name="connsiteY0" fmla="*/ 3621208 h 3686420"/>
                  <a:gd name="connsiteX1" fmla="*/ 1086387 w 1247957"/>
                  <a:gd name="connsiteY1" fmla="*/ 3678155 h 3686420"/>
                  <a:gd name="connsiteX2" fmla="*/ 25878 w 1247957"/>
                  <a:gd name="connsiteY2" fmla="*/ 260544 h 3686420"/>
                  <a:gd name="connsiteX3" fmla="*/ 3344 w 1247957"/>
                  <a:gd name="connsiteY3" fmla="*/ 64729 h 3686420"/>
                  <a:gd name="connsiteX4" fmla="*/ 44263 w 1247957"/>
                  <a:gd name="connsiteY4" fmla="*/ 4203 h 3686420"/>
                  <a:gd name="connsiteX5" fmla="*/ 118782 w 1247957"/>
                  <a:gd name="connsiteY5" fmla="*/ 23728 h 3686420"/>
                  <a:gd name="connsiteX6" fmla="*/ 200867 w 1247957"/>
                  <a:gd name="connsiteY6" fmla="*/ 152427 h 3686420"/>
                  <a:gd name="connsiteX7" fmla="*/ 1247953 w 1247957"/>
                  <a:gd name="connsiteY7" fmla="*/ 3621208 h 36864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47957" h="3686420">
                    <a:moveTo>
                      <a:pt x="1247953" y="3621208"/>
                    </a:moveTo>
                    <a:cubicBezTo>
                      <a:pt x="1233228" y="3674412"/>
                      <a:pt x="1169854" y="3701096"/>
                      <a:pt x="1086387" y="3678155"/>
                    </a:cubicBezTo>
                    <a:cubicBezTo>
                      <a:pt x="1045955" y="3615839"/>
                      <a:pt x="62243" y="400389"/>
                      <a:pt x="25878" y="260544"/>
                    </a:cubicBezTo>
                    <a:cubicBezTo>
                      <a:pt x="9201" y="196520"/>
                      <a:pt x="-7233" y="132251"/>
                      <a:pt x="3344" y="64729"/>
                    </a:cubicBezTo>
                    <a:cubicBezTo>
                      <a:pt x="7655" y="37476"/>
                      <a:pt x="17987" y="14128"/>
                      <a:pt x="44263" y="4203"/>
                    </a:cubicBezTo>
                    <a:cubicBezTo>
                      <a:pt x="72167" y="-6454"/>
                      <a:pt x="97549" y="4284"/>
                      <a:pt x="118782" y="23728"/>
                    </a:cubicBezTo>
                    <a:cubicBezTo>
                      <a:pt x="157587" y="59197"/>
                      <a:pt x="180529" y="105080"/>
                      <a:pt x="200867" y="152427"/>
                    </a:cubicBezTo>
                    <a:cubicBezTo>
                      <a:pt x="257000" y="283079"/>
                      <a:pt x="1250475" y="3603636"/>
                      <a:pt x="1247953" y="3621208"/>
                    </a:cubicBezTo>
                    <a:close/>
                  </a:path>
                </a:pathLst>
              </a:custGeom>
              <a:solidFill>
                <a:schemeClr val="tx1"/>
              </a:solidFill>
              <a:ln w="8134" cap="flat">
                <a:noFill/>
                <a:prstDash val="solid"/>
                <a:miter/>
              </a:ln>
            </p:spPr>
            <p:txBody>
              <a:bodyPr rtlCol="0" anchor="ctr"/>
              <a:lstStyle/>
              <a:p>
                <a:endParaRPr lang="en-US"/>
              </a:p>
            </p:txBody>
          </p:sp>
          <p:sp>
            <p:nvSpPr>
              <p:cNvPr id="10" name="Freeform: Shape 9">
                <a:extLst>
                  <a:ext uri="{FF2B5EF4-FFF2-40B4-BE49-F238E27FC236}">
                    <a16:creationId xmlns:a16="http://schemas.microsoft.com/office/drawing/2014/main" id="{FC566E10-EA8C-47BE-BEBF-4C2D4741F6A1}"/>
                  </a:ext>
                </a:extLst>
              </p:cNvPr>
              <p:cNvSpPr/>
              <p:nvPr/>
            </p:nvSpPr>
            <p:spPr>
              <a:xfrm>
                <a:off x="4669841" y="5032089"/>
                <a:ext cx="127269" cy="191871"/>
              </a:xfrm>
              <a:custGeom>
                <a:avLst/>
                <a:gdLst>
                  <a:gd name="connsiteX0" fmla="*/ 0 w 211918"/>
                  <a:gd name="connsiteY0" fmla="*/ 57028 h 339570"/>
                  <a:gd name="connsiteX1" fmla="*/ 68092 w 211918"/>
                  <a:gd name="connsiteY1" fmla="*/ 40514 h 339570"/>
                  <a:gd name="connsiteX2" fmla="*/ 161566 w 211918"/>
                  <a:gd name="connsiteY2" fmla="*/ 0 h 339570"/>
                  <a:gd name="connsiteX3" fmla="*/ 209889 w 211918"/>
                  <a:gd name="connsiteY3" fmla="*/ 281723 h 339570"/>
                  <a:gd name="connsiteX4" fmla="*/ 189795 w 211918"/>
                  <a:gd name="connsiteY4" fmla="*/ 337450 h 339570"/>
                  <a:gd name="connsiteX5" fmla="*/ 138137 w 211918"/>
                  <a:gd name="connsiteY5" fmla="*/ 303444 h 339570"/>
                  <a:gd name="connsiteX6" fmla="*/ 0 w 211918"/>
                  <a:gd name="connsiteY6" fmla="*/ 57028 h 339570"/>
                  <a:gd name="connsiteX0" fmla="*/ 0 w 210770"/>
                  <a:gd name="connsiteY0" fmla="*/ 57028 h 317758"/>
                  <a:gd name="connsiteX1" fmla="*/ 68092 w 210770"/>
                  <a:gd name="connsiteY1" fmla="*/ 40514 h 317758"/>
                  <a:gd name="connsiteX2" fmla="*/ 161566 w 210770"/>
                  <a:gd name="connsiteY2" fmla="*/ 0 h 317758"/>
                  <a:gd name="connsiteX3" fmla="*/ 209889 w 210770"/>
                  <a:gd name="connsiteY3" fmla="*/ 281723 h 317758"/>
                  <a:gd name="connsiteX4" fmla="*/ 181908 w 210770"/>
                  <a:gd name="connsiteY4" fmla="*/ 309845 h 317758"/>
                  <a:gd name="connsiteX5" fmla="*/ 138137 w 210770"/>
                  <a:gd name="connsiteY5" fmla="*/ 303444 h 317758"/>
                  <a:gd name="connsiteX6" fmla="*/ 0 w 210770"/>
                  <a:gd name="connsiteY6" fmla="*/ 57028 h 3177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10770" h="317758">
                    <a:moveTo>
                      <a:pt x="0" y="57028"/>
                    </a:moveTo>
                    <a:cubicBezTo>
                      <a:pt x="29369" y="27334"/>
                      <a:pt x="34738" y="32704"/>
                      <a:pt x="68092" y="40514"/>
                    </a:cubicBezTo>
                    <a:cubicBezTo>
                      <a:pt x="144482" y="58492"/>
                      <a:pt x="113975" y="13586"/>
                      <a:pt x="161566" y="0"/>
                    </a:cubicBezTo>
                    <a:cubicBezTo>
                      <a:pt x="177837" y="93881"/>
                      <a:pt x="194677" y="187680"/>
                      <a:pt x="209889" y="281723"/>
                    </a:cubicBezTo>
                    <a:cubicBezTo>
                      <a:pt x="213225" y="302549"/>
                      <a:pt x="207778" y="301221"/>
                      <a:pt x="181908" y="309845"/>
                    </a:cubicBezTo>
                    <a:cubicBezTo>
                      <a:pt x="154249" y="319119"/>
                      <a:pt x="150258" y="323782"/>
                      <a:pt x="138137" y="303444"/>
                    </a:cubicBezTo>
                    <a:cubicBezTo>
                      <a:pt x="89732" y="222661"/>
                      <a:pt x="42548" y="141147"/>
                      <a:pt x="0" y="57028"/>
                    </a:cubicBezTo>
                    <a:close/>
                  </a:path>
                </a:pathLst>
              </a:custGeom>
              <a:solidFill>
                <a:srgbClr val="F1E49F"/>
              </a:solidFill>
              <a:ln w="8134" cap="flat">
                <a:noFill/>
                <a:prstDash val="solid"/>
                <a:miter/>
              </a:ln>
            </p:spPr>
            <p:txBody>
              <a:bodyPr rtlCol="0" anchor="ctr"/>
              <a:lstStyle/>
              <a:p>
                <a:endParaRPr lang="en-US"/>
              </a:p>
            </p:txBody>
          </p:sp>
        </p:grpSp>
      </p:grpSp>
      <p:sp>
        <p:nvSpPr>
          <p:cNvPr id="18" name="TextBox 17">
            <a:extLst>
              <a:ext uri="{FF2B5EF4-FFF2-40B4-BE49-F238E27FC236}">
                <a16:creationId xmlns:a16="http://schemas.microsoft.com/office/drawing/2014/main" id="{2A2E36B2-DFE2-A4D5-7204-BF2951168574}"/>
              </a:ext>
            </a:extLst>
          </p:cNvPr>
          <p:cNvSpPr txBox="1"/>
          <p:nvPr/>
        </p:nvSpPr>
        <p:spPr>
          <a:xfrm>
            <a:off x="441337" y="1270375"/>
            <a:ext cx="8439471" cy="4857740"/>
          </a:xfrm>
          <a:prstGeom prst="rect">
            <a:avLst/>
          </a:prstGeom>
          <a:noFill/>
        </p:spPr>
        <p:txBody>
          <a:bodyPr wrap="square">
            <a:spAutoFit/>
          </a:bodyPr>
          <a:lstStyle/>
          <a:p>
            <a:pPr>
              <a:spcBef>
                <a:spcPts val="150"/>
              </a:spcBef>
              <a:spcAft>
                <a:spcPts val="150"/>
              </a:spcAft>
            </a:pPr>
            <a:r>
              <a:rPr lang="en-US" sz="1100" b="1" spc="-30" dirty="0">
                <a:solidFill>
                  <a:schemeClr val="accent1"/>
                </a:solidFill>
              </a:rPr>
              <a:t>Access to a Wealth of Information</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Variety of Resources</a:t>
            </a:r>
            <a:r>
              <a:rPr lang="en-US" sz="1100" spc="-30" dirty="0"/>
              <a:t>: Platforms like Khan Academy offer free educational videos and exercises on a wide range of subjects.</a:t>
            </a:r>
          </a:p>
          <a:p>
            <a:pPr marL="361950" lvl="1" indent="-180975">
              <a:spcBef>
                <a:spcPts val="150"/>
              </a:spcBef>
              <a:spcAft>
                <a:spcPts val="150"/>
              </a:spcAft>
              <a:buFont typeface="Arial" panose="020B0604020202020204" pitchFamily="34" charset="0"/>
              <a:buChar char="•"/>
            </a:pPr>
            <a:r>
              <a:rPr lang="en-US" sz="1100" b="1" spc="-30" dirty="0"/>
              <a:t>Up-to-Date Information</a:t>
            </a:r>
            <a:r>
              <a:rPr lang="en-US" sz="1100" spc="-30" dirty="0"/>
              <a:t>: Newsela provides current event articles tailored to different reading levels, keeping students informed with the latest news.</a:t>
            </a:r>
          </a:p>
          <a:p>
            <a:pPr>
              <a:spcBef>
                <a:spcPts val="150"/>
              </a:spcBef>
              <a:spcAft>
                <a:spcPts val="150"/>
              </a:spcAft>
            </a:pPr>
            <a:r>
              <a:rPr lang="en-US" sz="1100" b="1" spc="-30" dirty="0">
                <a:solidFill>
                  <a:schemeClr val="accent1"/>
                </a:solidFill>
              </a:rPr>
              <a:t>Flexibility and Convenience</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Self-Paced Learning</a:t>
            </a:r>
            <a:r>
              <a:rPr lang="en-US" sz="1100" spc="-30" dirty="0"/>
              <a:t>: Coursera for Kids allows children to take courses at their own pace, making learning more manageable.</a:t>
            </a:r>
          </a:p>
          <a:p>
            <a:pPr marL="361950" lvl="1" indent="-180975">
              <a:spcBef>
                <a:spcPts val="150"/>
              </a:spcBef>
              <a:spcAft>
                <a:spcPts val="150"/>
              </a:spcAft>
              <a:buFont typeface="Arial" panose="020B0604020202020204" pitchFamily="34" charset="0"/>
              <a:buChar char="•"/>
            </a:pPr>
            <a:r>
              <a:rPr lang="en-US" sz="1100" b="1" spc="-30" dirty="0"/>
              <a:t>Anytime, Anywhere Learning</a:t>
            </a:r>
            <a:r>
              <a:rPr lang="en-US" sz="1100" spc="-30" dirty="0"/>
              <a:t>: Platforms like Duolingo enable children to learn languages on the go, whether they are at home or traveling.</a:t>
            </a:r>
          </a:p>
          <a:p>
            <a:pPr marL="361950" indent="-361950">
              <a:spcBef>
                <a:spcPts val="150"/>
              </a:spcBef>
              <a:spcAft>
                <a:spcPts val="150"/>
              </a:spcAft>
            </a:pPr>
            <a:r>
              <a:rPr lang="en-US" sz="1100" b="1" spc="-30" dirty="0">
                <a:solidFill>
                  <a:schemeClr val="accent1"/>
                </a:solidFill>
              </a:rPr>
              <a:t>Personalized Learning Experiences</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Adaptive Learning</a:t>
            </a:r>
            <a:r>
              <a:rPr lang="en-US" sz="1100" spc="-30" dirty="0"/>
              <a:t>: </a:t>
            </a:r>
            <a:r>
              <a:rPr lang="en-US" sz="1100" spc="-30" dirty="0" err="1"/>
              <a:t>DreamBox</a:t>
            </a:r>
            <a:r>
              <a:rPr lang="en-US" sz="1100" spc="-30" dirty="0"/>
              <a:t> Learning adapts math lessons based on the child's progress and learning style.</a:t>
            </a:r>
          </a:p>
          <a:p>
            <a:pPr marL="361950" lvl="1" indent="-180975">
              <a:spcBef>
                <a:spcPts val="150"/>
              </a:spcBef>
              <a:spcAft>
                <a:spcPts val="150"/>
              </a:spcAft>
              <a:buFont typeface="Arial" panose="020B0604020202020204" pitchFamily="34" charset="0"/>
              <a:buChar char="•"/>
            </a:pPr>
            <a:r>
              <a:rPr lang="en-US" sz="1100" b="1" spc="-30" dirty="0"/>
              <a:t>Choice of Topics</a:t>
            </a:r>
            <a:r>
              <a:rPr lang="en-US" sz="1100" spc="-30" dirty="0"/>
              <a:t>: TED-Ed offers lessons on a variety of topics, allowing students to explore areas of interest beyond the standard curriculum.</a:t>
            </a:r>
          </a:p>
          <a:p>
            <a:pPr marL="361950" indent="-361950">
              <a:spcBef>
                <a:spcPts val="150"/>
              </a:spcBef>
              <a:spcAft>
                <a:spcPts val="150"/>
              </a:spcAft>
            </a:pPr>
            <a:r>
              <a:rPr lang="en-US" sz="1100" b="1" spc="-30" dirty="0">
                <a:solidFill>
                  <a:schemeClr val="accent1"/>
                </a:solidFill>
              </a:rPr>
              <a:t>Development of Digital Skills</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Technical Proficiency</a:t>
            </a:r>
            <a:r>
              <a:rPr lang="en-US" sz="1100" spc="-30" dirty="0"/>
              <a:t>: Using tools like Google Workspace helps children become proficient in digital communication and collaboration.</a:t>
            </a:r>
          </a:p>
          <a:p>
            <a:pPr marL="361950" lvl="1" indent="-180975">
              <a:spcBef>
                <a:spcPts val="150"/>
              </a:spcBef>
              <a:spcAft>
                <a:spcPts val="150"/>
              </a:spcAft>
              <a:buFont typeface="Arial" panose="020B0604020202020204" pitchFamily="34" charset="0"/>
              <a:buChar char="•"/>
            </a:pPr>
            <a:r>
              <a:rPr lang="en-US" sz="1100" b="1" spc="-30" dirty="0"/>
              <a:t>Information Literacy</a:t>
            </a:r>
            <a:r>
              <a:rPr lang="en-US" sz="1100" spc="-30" dirty="0"/>
              <a:t>: Research projects using online databases like JSTOR teach students how to search for, evaluate, and use information responsibly.</a:t>
            </a:r>
          </a:p>
          <a:p>
            <a:pPr marL="361950" indent="-361950">
              <a:spcBef>
                <a:spcPts val="150"/>
              </a:spcBef>
              <a:spcAft>
                <a:spcPts val="150"/>
              </a:spcAft>
            </a:pPr>
            <a:r>
              <a:rPr lang="en-US" sz="1100" b="1" spc="-30" dirty="0">
                <a:solidFill>
                  <a:schemeClr val="accent1"/>
                </a:solidFill>
              </a:rPr>
              <a:t>Interactive and Engaging Content</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Multimedia</a:t>
            </a:r>
            <a:r>
              <a:rPr lang="en-US" sz="1100" spc="-30" dirty="0"/>
              <a:t>: Platforms like BrainPOP use animated videos and interactive quizzes to make learning engaging and fun.</a:t>
            </a:r>
          </a:p>
          <a:p>
            <a:pPr marL="361950" lvl="1" indent="-180975">
              <a:spcBef>
                <a:spcPts val="150"/>
              </a:spcBef>
              <a:spcAft>
                <a:spcPts val="150"/>
              </a:spcAft>
              <a:buFont typeface="Arial" panose="020B0604020202020204" pitchFamily="34" charset="0"/>
              <a:buChar char="•"/>
            </a:pPr>
            <a:r>
              <a:rPr lang="en-US" sz="1100" b="1" spc="-30" dirty="0"/>
              <a:t>Gamification</a:t>
            </a:r>
            <a:r>
              <a:rPr lang="en-US" sz="1100" spc="-30" dirty="0"/>
              <a:t>: Prodigy Math Game incorporates game elements to motivate students and keep them interested in math.</a:t>
            </a:r>
          </a:p>
          <a:p>
            <a:pPr marL="361950" indent="-361950">
              <a:spcBef>
                <a:spcPts val="150"/>
              </a:spcBef>
              <a:spcAft>
                <a:spcPts val="150"/>
              </a:spcAft>
            </a:pPr>
            <a:r>
              <a:rPr lang="en-US" sz="1100" b="1" spc="-30" dirty="0">
                <a:solidFill>
                  <a:schemeClr val="accent1"/>
                </a:solidFill>
              </a:rPr>
              <a:t>Collaboration and Communication</a:t>
            </a:r>
            <a:endParaRPr lang="en-US" sz="1100" spc="-30" dirty="0">
              <a:solidFill>
                <a:schemeClr val="accent1"/>
              </a:solidFill>
            </a:endParaRPr>
          </a:p>
          <a:p>
            <a:pPr marL="361950" lvl="1" indent="-180975">
              <a:spcBef>
                <a:spcPts val="150"/>
              </a:spcBef>
              <a:spcAft>
                <a:spcPts val="150"/>
              </a:spcAft>
              <a:buFont typeface="Arial" panose="020B0604020202020204" pitchFamily="34" charset="0"/>
              <a:buChar char="•"/>
            </a:pPr>
            <a:r>
              <a:rPr lang="en-US" sz="1100" b="1" spc="-30" dirty="0"/>
              <a:t>Online Collaboration Tools</a:t>
            </a:r>
            <a:r>
              <a:rPr lang="en-US" sz="1100" spc="-30" dirty="0"/>
              <a:t>: Google Classroom facilitates group projects and collaborative learning by allowing students to work together on shared documents </a:t>
            </a:r>
          </a:p>
          <a:p>
            <a:pPr marL="361950" lvl="1" indent="-180975">
              <a:spcBef>
                <a:spcPts val="150"/>
              </a:spcBef>
              <a:spcAft>
                <a:spcPts val="150"/>
              </a:spcAft>
              <a:buFont typeface="Arial" panose="020B0604020202020204" pitchFamily="34" charset="0"/>
              <a:buChar char="•"/>
            </a:pPr>
            <a:r>
              <a:rPr lang="en-US" sz="1100" b="1" spc="-30" dirty="0"/>
              <a:t>Global Connections</a:t>
            </a:r>
            <a:r>
              <a:rPr lang="en-US" sz="1100" spc="-30" dirty="0"/>
              <a:t>: </a:t>
            </a:r>
            <a:r>
              <a:rPr lang="en-US" sz="1100" spc="-30" dirty="0" err="1"/>
              <a:t>ePals</a:t>
            </a:r>
            <a:r>
              <a:rPr lang="en-US" sz="1100" spc="-30" dirty="0"/>
              <a:t> connects students with peers from around the world for cultural exchange and collaborative projects.</a:t>
            </a:r>
          </a:p>
        </p:txBody>
      </p:sp>
    </p:spTree>
    <p:extLst>
      <p:ext uri="{BB962C8B-B14F-4D97-AF65-F5344CB8AC3E}">
        <p14:creationId xmlns:p14="http://schemas.microsoft.com/office/powerpoint/2010/main" val="29862228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group of kids using a computer&#10;&#10;Description automatically generated">
            <a:extLst>
              <a:ext uri="{FF2B5EF4-FFF2-40B4-BE49-F238E27FC236}">
                <a16:creationId xmlns:a16="http://schemas.microsoft.com/office/drawing/2014/main" id="{2E64A91B-5448-50EF-A9E2-FA10ED1D58B4}"/>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l="28652" r="28652"/>
          <a:stretch/>
        </p:blipFill>
        <p:spPr/>
      </p:pic>
      <p:sp>
        <p:nvSpPr>
          <p:cNvPr id="17" name="Text Placeholder 16">
            <a:extLst>
              <a:ext uri="{FF2B5EF4-FFF2-40B4-BE49-F238E27FC236}">
                <a16:creationId xmlns:a16="http://schemas.microsoft.com/office/drawing/2014/main" id="{C7F49430-8829-66CD-C725-B3AF782966B9}"/>
              </a:ext>
            </a:extLst>
          </p:cNvPr>
          <p:cNvSpPr>
            <a:spLocks noGrp="1"/>
          </p:cNvSpPr>
          <p:nvPr>
            <p:ph type="body" sz="quarter" idx="10"/>
          </p:nvPr>
        </p:nvSpPr>
        <p:spPr/>
        <p:txBody>
          <a:bodyPr/>
          <a:lstStyle/>
          <a:p>
            <a:r>
              <a:rPr lang="en-US" sz="4800"/>
              <a:t>Online Learning Risk &amp; Mitigation </a:t>
            </a:r>
          </a:p>
        </p:txBody>
      </p:sp>
      <p:sp>
        <p:nvSpPr>
          <p:cNvPr id="19" name="TextBox 18">
            <a:extLst>
              <a:ext uri="{FF2B5EF4-FFF2-40B4-BE49-F238E27FC236}">
                <a16:creationId xmlns:a16="http://schemas.microsoft.com/office/drawing/2014/main" id="{CE6018F4-E2C9-0C16-B9CD-06AF252B3F13}"/>
              </a:ext>
            </a:extLst>
          </p:cNvPr>
          <p:cNvSpPr txBox="1"/>
          <p:nvPr/>
        </p:nvSpPr>
        <p:spPr>
          <a:xfrm>
            <a:off x="226821" y="1263663"/>
            <a:ext cx="8415529" cy="5098832"/>
          </a:xfrm>
          <a:prstGeom prst="rect">
            <a:avLst/>
          </a:prstGeom>
          <a:noFill/>
        </p:spPr>
        <p:txBody>
          <a:bodyPr wrap="square">
            <a:spAutoFit/>
          </a:bodyPr>
          <a:lstStyle/>
          <a:p>
            <a:pPr>
              <a:spcBef>
                <a:spcPts val="100"/>
              </a:spcBef>
              <a:spcAft>
                <a:spcPts val="100"/>
              </a:spcAft>
            </a:pPr>
            <a:r>
              <a:rPr lang="en-US" sz="1100" b="1" spc="-30" dirty="0">
                <a:solidFill>
                  <a:schemeClr val="accent1"/>
                </a:solidFill>
              </a:rPr>
              <a:t>Screen Time and Health Issues</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Eye Strain</a:t>
            </a:r>
            <a:r>
              <a:rPr lang="en-US" sz="1100" spc="-30" dirty="0"/>
              <a:t>: Encourage regular breaks using the 20-20-20 rule (every 20 minutes, take a 20-second break to look at something 20 feet away). Use apps like </a:t>
            </a:r>
            <a:r>
              <a:rPr lang="en-US" sz="1100" spc="-30" dirty="0" err="1"/>
              <a:t>EyeLeo</a:t>
            </a:r>
            <a:r>
              <a:rPr lang="en-US" sz="1100" spc="-30" dirty="0"/>
              <a:t> to remind children to take breaks.</a:t>
            </a:r>
          </a:p>
          <a:p>
            <a:pPr marL="177800" lvl="1" indent="-88900">
              <a:spcBef>
                <a:spcPts val="100"/>
              </a:spcBef>
              <a:spcAft>
                <a:spcPts val="100"/>
              </a:spcAft>
              <a:buFont typeface="Arial" panose="020B0604020202020204" pitchFamily="34" charset="0"/>
              <a:buChar char="•"/>
            </a:pPr>
            <a:r>
              <a:rPr lang="en-US" sz="1100" b="1" spc="-30" dirty="0"/>
              <a:t>Physical Health</a:t>
            </a:r>
            <a:r>
              <a:rPr lang="en-US" sz="1100" spc="-30" dirty="0"/>
              <a:t>: Promote a balanced schedule that includes physical activities. Integrate exercise apps like </a:t>
            </a:r>
            <a:r>
              <a:rPr lang="en-US" sz="1100" spc="-30" dirty="0" err="1"/>
              <a:t>GoNoodle</a:t>
            </a:r>
            <a:r>
              <a:rPr lang="en-US" sz="1100" spc="-30" dirty="0"/>
              <a:t> into daily routines to keep children active.</a:t>
            </a:r>
          </a:p>
          <a:p>
            <a:pPr>
              <a:spcBef>
                <a:spcPts val="100"/>
              </a:spcBef>
              <a:spcAft>
                <a:spcPts val="100"/>
              </a:spcAft>
            </a:pPr>
            <a:r>
              <a:rPr lang="en-US" sz="1100" b="1" spc="-30" dirty="0">
                <a:solidFill>
                  <a:schemeClr val="accent1"/>
                </a:solidFill>
              </a:rPr>
              <a:t>Distractions and Lack of Focus</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Non-Educational Content</a:t>
            </a:r>
            <a:r>
              <a:rPr lang="en-US" sz="1100" spc="-30" dirty="0"/>
              <a:t>: Use websites blockers like Cold Turkey to limit access to distracting or unsecure website.</a:t>
            </a:r>
          </a:p>
          <a:p>
            <a:pPr marL="177800" lvl="1" indent="-88900">
              <a:spcBef>
                <a:spcPts val="100"/>
              </a:spcBef>
              <a:spcAft>
                <a:spcPts val="100"/>
              </a:spcAft>
              <a:buFont typeface="Arial" panose="020B0604020202020204" pitchFamily="34" charset="0"/>
              <a:buChar char="•"/>
            </a:pPr>
            <a:r>
              <a:rPr lang="en-US" sz="1100" b="1" spc="-30" dirty="0"/>
              <a:t>Multitasking</a:t>
            </a:r>
            <a:r>
              <a:rPr lang="en-US" sz="1100" spc="-30" dirty="0"/>
              <a:t>: Teach time management skills and use tools like </a:t>
            </a:r>
            <a:r>
              <a:rPr lang="en-US" sz="1100" spc="-30" dirty="0" err="1"/>
              <a:t>Focus@Will</a:t>
            </a:r>
            <a:r>
              <a:rPr lang="en-US" sz="1100" spc="-30" dirty="0"/>
              <a:t> to help kids stay focused on their tasks.</a:t>
            </a:r>
          </a:p>
          <a:p>
            <a:pPr>
              <a:spcBef>
                <a:spcPts val="100"/>
              </a:spcBef>
              <a:spcAft>
                <a:spcPts val="100"/>
              </a:spcAft>
            </a:pPr>
            <a:r>
              <a:rPr lang="en-US" sz="1100" b="1" spc="-30" dirty="0">
                <a:solidFill>
                  <a:schemeClr val="accent1"/>
                </a:solidFill>
              </a:rPr>
              <a:t>Privacy and Security Concerns</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Data Privacy</a:t>
            </a:r>
            <a:r>
              <a:rPr lang="en-US" sz="1100" spc="-30" dirty="0"/>
              <a:t>: Educate children about online privacy and use parental/teacher control software like </a:t>
            </a:r>
            <a:r>
              <a:rPr lang="en-US" sz="1100" spc="-30" dirty="0" err="1"/>
              <a:t>Qustodio</a:t>
            </a:r>
            <a:r>
              <a:rPr lang="en-US" sz="1100" spc="-30" dirty="0"/>
              <a:t> to monitor and control online activities.</a:t>
            </a:r>
          </a:p>
          <a:p>
            <a:pPr marL="177800" lvl="1" indent="-88900">
              <a:spcBef>
                <a:spcPts val="100"/>
              </a:spcBef>
              <a:spcAft>
                <a:spcPts val="100"/>
              </a:spcAft>
              <a:buFont typeface="Arial" panose="020B0604020202020204" pitchFamily="34" charset="0"/>
              <a:buChar char="•"/>
            </a:pPr>
            <a:r>
              <a:rPr lang="en-US" sz="1100" b="1" spc="-30" dirty="0"/>
              <a:t>Cyberbullying</a:t>
            </a:r>
            <a:r>
              <a:rPr lang="en-US" sz="1100" spc="-30" dirty="0"/>
              <a:t>: Encourage open communication about online experiences and use platforms with strong moderation and reporting features, like KidzWorld.</a:t>
            </a:r>
          </a:p>
          <a:p>
            <a:pPr>
              <a:spcBef>
                <a:spcPts val="100"/>
              </a:spcBef>
              <a:spcAft>
                <a:spcPts val="100"/>
              </a:spcAft>
            </a:pPr>
            <a:r>
              <a:rPr lang="en-US" sz="1100" b="1" spc="-30" dirty="0">
                <a:solidFill>
                  <a:schemeClr val="accent1"/>
                </a:solidFill>
              </a:rPr>
              <a:t>Quality and Credibility of Information</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Misinformation</a:t>
            </a:r>
            <a:r>
              <a:rPr lang="en-US" sz="1100" spc="-30" dirty="0"/>
              <a:t>: Teach critical thinking and source evaluation skills. Use reputable resources like Common Sense Media to help children identify credible information.</a:t>
            </a:r>
          </a:p>
          <a:p>
            <a:pPr marL="177800" lvl="1" indent="-88900">
              <a:spcBef>
                <a:spcPts val="100"/>
              </a:spcBef>
              <a:spcAft>
                <a:spcPts val="100"/>
              </a:spcAft>
              <a:buFont typeface="Arial" panose="020B0604020202020204" pitchFamily="34" charset="0"/>
              <a:buChar char="•"/>
            </a:pPr>
            <a:r>
              <a:rPr lang="en-US" sz="1100" b="1" spc="-30" dirty="0"/>
              <a:t>Source Evaluation</a:t>
            </a:r>
            <a:r>
              <a:rPr lang="en-US" sz="1100" spc="-30" dirty="0"/>
              <a:t>: Provide guidance on how to cross-check information using multiple reliable sources and encourage the use of fact-checking websites like Snopes.</a:t>
            </a:r>
          </a:p>
          <a:p>
            <a:pPr>
              <a:spcBef>
                <a:spcPts val="100"/>
              </a:spcBef>
              <a:spcAft>
                <a:spcPts val="100"/>
              </a:spcAft>
            </a:pPr>
            <a:r>
              <a:rPr lang="en-US" sz="1100" b="1" spc="-30" dirty="0">
                <a:solidFill>
                  <a:schemeClr val="accent1"/>
                </a:solidFill>
              </a:rPr>
              <a:t>Social Isolation</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Reduced Face-to-Face Interaction</a:t>
            </a:r>
            <a:r>
              <a:rPr lang="en-US" sz="1100" spc="-30" dirty="0"/>
              <a:t>: Schedule regular in-person group activities or virtual meetups to foster social interaction. Platforms like Zoom can be used for virtual playdates and group study sessions.</a:t>
            </a:r>
          </a:p>
          <a:p>
            <a:pPr marL="177800" lvl="1" indent="-88900">
              <a:spcBef>
                <a:spcPts val="100"/>
              </a:spcBef>
              <a:spcAft>
                <a:spcPts val="100"/>
              </a:spcAft>
              <a:buFont typeface="Arial" panose="020B0604020202020204" pitchFamily="34" charset="0"/>
              <a:buChar char="•"/>
            </a:pPr>
            <a:r>
              <a:rPr lang="en-US" sz="1100" b="1" spc="-30" dirty="0"/>
              <a:t>Loneliness</a:t>
            </a:r>
            <a:r>
              <a:rPr lang="en-US" sz="1100" spc="-30" dirty="0"/>
              <a:t>: Encourage participation in extracurricular activities, both online and offline, to maintain a sense of community and connection.</a:t>
            </a:r>
          </a:p>
          <a:p>
            <a:pPr>
              <a:spcBef>
                <a:spcPts val="100"/>
              </a:spcBef>
              <a:spcAft>
                <a:spcPts val="100"/>
              </a:spcAft>
            </a:pPr>
            <a:r>
              <a:rPr lang="en-US" sz="1100" b="1" spc="-30" dirty="0">
                <a:solidFill>
                  <a:schemeClr val="accent1"/>
                </a:solidFill>
              </a:rPr>
              <a:t>Technical Issues</a:t>
            </a:r>
            <a:endParaRPr lang="en-US" sz="1100" spc="-30" dirty="0">
              <a:solidFill>
                <a:schemeClr val="accent1"/>
              </a:solidFill>
            </a:endParaRPr>
          </a:p>
          <a:p>
            <a:pPr marL="177800" lvl="1" indent="-88900">
              <a:spcBef>
                <a:spcPts val="100"/>
              </a:spcBef>
              <a:spcAft>
                <a:spcPts val="100"/>
              </a:spcAft>
              <a:buFont typeface="Arial" panose="020B0604020202020204" pitchFamily="34" charset="0"/>
              <a:buChar char="•"/>
            </a:pPr>
            <a:r>
              <a:rPr lang="en-US" sz="1100" b="1" spc="-30" dirty="0"/>
              <a:t>Access to Technology</a:t>
            </a:r>
            <a:r>
              <a:rPr lang="en-US" sz="1100" spc="-30" dirty="0"/>
              <a:t>: Work with schools and community organizations to provide devices and internet access to students in need. Programs like </a:t>
            </a:r>
            <a:r>
              <a:rPr lang="en-US" sz="1100" spc="-30" dirty="0" err="1"/>
              <a:t>EveryoneOn</a:t>
            </a:r>
            <a:r>
              <a:rPr lang="en-US" sz="1100" spc="-30" dirty="0"/>
              <a:t> offer affordable internet solutions.</a:t>
            </a:r>
          </a:p>
          <a:p>
            <a:pPr marL="177800" lvl="1" indent="-88900">
              <a:spcBef>
                <a:spcPts val="100"/>
              </a:spcBef>
              <a:spcAft>
                <a:spcPts val="100"/>
              </a:spcAft>
              <a:buFont typeface="Arial" panose="020B0604020202020204" pitchFamily="34" charset="0"/>
              <a:buChar char="•"/>
            </a:pPr>
            <a:r>
              <a:rPr lang="en-US" sz="1100" b="1" spc="-30" dirty="0"/>
              <a:t>Technical Difficulties</a:t>
            </a:r>
            <a:r>
              <a:rPr lang="en-US" sz="1100" spc="-30" dirty="0"/>
              <a:t>: Ensure a basic understanding of troubleshooting common tech issues and maintain a list of resources for technical support. Encourage the use of reliable platforms with good customer support, like Google Classroom.</a:t>
            </a:r>
            <a:endParaRPr lang="en-CH" sz="1400" spc="-30" dirty="0"/>
          </a:p>
        </p:txBody>
      </p:sp>
      <p:sp>
        <p:nvSpPr>
          <p:cNvPr id="22" name="Rectangle 21">
            <a:extLst>
              <a:ext uri="{FF2B5EF4-FFF2-40B4-BE49-F238E27FC236}">
                <a16:creationId xmlns:a16="http://schemas.microsoft.com/office/drawing/2014/main" id="{29045016-B254-3678-CCDD-1BD72DFEC747}"/>
              </a:ext>
            </a:extLst>
          </p:cNvPr>
          <p:cNvSpPr/>
          <p:nvPr/>
        </p:nvSpPr>
        <p:spPr>
          <a:xfrm>
            <a:off x="0" y="6468293"/>
            <a:ext cx="12192000" cy="389868"/>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800">
                <a:solidFill>
                  <a:schemeClr val="bg1">
                    <a:lumMod val="75000"/>
                  </a:schemeClr>
                </a:solidFill>
              </a:rPr>
              <a:t>Additional resources: </a:t>
            </a:r>
            <a:r>
              <a:rPr lang="en-US" sz="800">
                <a:solidFill>
                  <a:schemeClr val="bg1">
                    <a:lumMod val="75000"/>
                  </a:schemeClr>
                </a:solidFill>
                <a:hlinkClick r:id="rId3">
                  <a:extLst>
                    <a:ext uri="{A12FA001-AC4F-418D-AE19-62706E023703}">
                      <ahyp:hlinkClr xmlns:ahyp="http://schemas.microsoft.com/office/drawing/2018/hyperlinkcolor" val="tx"/>
                    </a:ext>
                  </a:extLst>
                </a:hlinkClick>
              </a:rPr>
              <a:t>Digital Literacy – DQ institute </a:t>
            </a:r>
            <a:endParaRPr lang="en-CH" sz="800">
              <a:solidFill>
                <a:schemeClr val="bg1">
                  <a:lumMod val="75000"/>
                </a:schemeClr>
              </a:solidFill>
            </a:endParaRPr>
          </a:p>
        </p:txBody>
      </p:sp>
    </p:spTree>
    <p:extLst>
      <p:ext uri="{BB962C8B-B14F-4D97-AF65-F5344CB8AC3E}">
        <p14:creationId xmlns:p14="http://schemas.microsoft.com/office/powerpoint/2010/main" val="710847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1CFB9E2B-F6E2-4F5C-9D9F-9F25EACFB16C}"/>
              </a:ext>
            </a:extLst>
          </p:cNvPr>
          <p:cNvSpPr/>
          <p:nvPr/>
        </p:nvSpPr>
        <p:spPr>
          <a:xfrm>
            <a:off x="0" y="1469185"/>
            <a:ext cx="5308600" cy="173247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8" name="TextBox 7">
            <a:extLst>
              <a:ext uri="{FF2B5EF4-FFF2-40B4-BE49-F238E27FC236}">
                <a16:creationId xmlns:a16="http://schemas.microsoft.com/office/drawing/2014/main" id="{B7DC76FF-236C-45B3-8A46-16212FF67F0C}"/>
              </a:ext>
            </a:extLst>
          </p:cNvPr>
          <p:cNvSpPr txBox="1"/>
          <p:nvPr/>
        </p:nvSpPr>
        <p:spPr>
          <a:xfrm>
            <a:off x="1200420" y="1981478"/>
            <a:ext cx="4057942" cy="707886"/>
          </a:xfrm>
          <a:prstGeom prst="rect">
            <a:avLst/>
          </a:prstGeom>
          <a:solidFill>
            <a:schemeClr val="accent2"/>
          </a:solidFill>
        </p:spPr>
        <p:txBody>
          <a:bodyPr wrap="square" rtlCol="0" anchor="ctr">
            <a:spAutoFit/>
          </a:bodyPr>
          <a:lstStyle/>
          <a:p>
            <a:pPr algn="r"/>
            <a:r>
              <a:rPr lang="en-GB" altLang="ko-KR" sz="2000" b="1">
                <a:solidFill>
                  <a:schemeClr val="bg1"/>
                </a:solidFill>
                <a:latin typeface="+mj-lt"/>
                <a:cs typeface="Arial" pitchFamily="34" charset="0"/>
              </a:rPr>
              <a:t>Empower children for tomorrow – contribute today!</a:t>
            </a:r>
            <a:endParaRPr lang="ko-KR" altLang="en-US" sz="2000" b="1">
              <a:solidFill>
                <a:schemeClr val="bg1"/>
              </a:solidFill>
              <a:latin typeface="+mj-lt"/>
              <a:cs typeface="Arial" pitchFamily="34" charset="0"/>
            </a:endParaRPr>
          </a:p>
        </p:txBody>
      </p:sp>
      <p:sp>
        <p:nvSpPr>
          <p:cNvPr id="43" name="TextBox 42">
            <a:extLst>
              <a:ext uri="{FF2B5EF4-FFF2-40B4-BE49-F238E27FC236}">
                <a16:creationId xmlns:a16="http://schemas.microsoft.com/office/drawing/2014/main" id="{CD7E11C6-BBF7-4C68-9E52-B8B934809E6F}"/>
              </a:ext>
            </a:extLst>
          </p:cNvPr>
          <p:cNvSpPr txBox="1"/>
          <p:nvPr/>
        </p:nvSpPr>
        <p:spPr>
          <a:xfrm>
            <a:off x="5308600" y="972749"/>
            <a:ext cx="5740400" cy="338554"/>
          </a:xfrm>
          <a:prstGeom prst="rect">
            <a:avLst/>
          </a:prstGeom>
          <a:noFill/>
        </p:spPr>
        <p:txBody>
          <a:bodyPr wrap="square" rtlCol="0" anchor="ctr">
            <a:spAutoFit/>
          </a:bodyPr>
          <a:lstStyle/>
          <a:p>
            <a:pPr algn="ctr"/>
            <a:r>
              <a:rPr lang="en-GB" altLang="ko-KR" sz="1600" b="1">
                <a:solidFill>
                  <a:schemeClr val="accent1"/>
                </a:solidFill>
                <a:cs typeface="Arial" pitchFamily="34" charset="0"/>
              </a:rPr>
              <a:t>Be part of the Computer Lab project in Zimbabwe!</a:t>
            </a:r>
            <a:endParaRPr lang="ko-KR" altLang="en-US" sz="1600" b="1">
              <a:solidFill>
                <a:schemeClr val="accent1"/>
              </a:solidFill>
              <a:cs typeface="Arial" pitchFamily="34" charset="0"/>
            </a:endParaRPr>
          </a:p>
        </p:txBody>
      </p:sp>
      <p:sp>
        <p:nvSpPr>
          <p:cNvPr id="44" name="TextBox 43">
            <a:extLst>
              <a:ext uri="{FF2B5EF4-FFF2-40B4-BE49-F238E27FC236}">
                <a16:creationId xmlns:a16="http://schemas.microsoft.com/office/drawing/2014/main" id="{71B96EF9-3626-47B1-A8D0-EE3F7B83F272}"/>
              </a:ext>
            </a:extLst>
          </p:cNvPr>
          <p:cNvSpPr txBox="1"/>
          <p:nvPr/>
        </p:nvSpPr>
        <p:spPr>
          <a:xfrm>
            <a:off x="1303447" y="3333835"/>
            <a:ext cx="4005153" cy="1597873"/>
          </a:xfrm>
          <a:prstGeom prst="rect">
            <a:avLst/>
          </a:prstGeom>
          <a:noFill/>
        </p:spPr>
        <p:txBody>
          <a:bodyPr wrap="square" rtlCol="0">
            <a:spAutoFit/>
          </a:bodyPr>
          <a:lstStyle/>
          <a:p>
            <a:pPr>
              <a:spcBef>
                <a:spcPts val="100"/>
              </a:spcBef>
              <a:spcAft>
                <a:spcPts val="100"/>
              </a:spcAft>
            </a:pPr>
            <a:r>
              <a:rPr lang="en-GB" sz="1200">
                <a:latin typeface="Calibri Light" panose="020F0302020204030204" pitchFamily="34" charset="0"/>
                <a:ea typeface="Calibri Light" panose="020F0302020204030204" pitchFamily="34" charset="0"/>
                <a:cs typeface="Calibri Light" panose="020F0302020204030204" pitchFamily="34" charset="0"/>
              </a:rPr>
              <a:t>At Bongai Shamwari School, we are establishing </a:t>
            </a:r>
            <a:br>
              <a:rPr lang="en-GB" sz="1200">
                <a:latin typeface="Calibri Light" panose="020F0302020204030204" pitchFamily="34" charset="0"/>
                <a:ea typeface="Calibri Light" panose="020F0302020204030204" pitchFamily="34" charset="0"/>
                <a:cs typeface="Calibri Light" panose="020F0302020204030204" pitchFamily="34" charset="0"/>
              </a:rPr>
            </a:br>
            <a:r>
              <a:rPr lang="en-GB" sz="1200">
                <a:latin typeface="Calibri Light" panose="020F0302020204030204" pitchFamily="34" charset="0"/>
                <a:ea typeface="Calibri Light" panose="020F0302020204030204" pitchFamily="34" charset="0"/>
                <a:cs typeface="Calibri Light" panose="020F0302020204030204" pitchFamily="34" charset="0"/>
              </a:rPr>
              <a:t>a computer lab to teach kids digital literacy: </a:t>
            </a:r>
          </a:p>
          <a:p>
            <a:pPr marL="171450" indent="-171450">
              <a:spcBef>
                <a:spcPts val="100"/>
              </a:spcBef>
              <a:spcAft>
                <a:spcPts val="100"/>
              </a:spcAft>
              <a:buFont typeface="Arial" panose="020B0604020202020204" pitchFamily="34" charset="0"/>
              <a:buChar char="•"/>
            </a:pPr>
            <a:r>
              <a:rPr lang="en-GB" sz="1200">
                <a:latin typeface="Calibri Light" panose="020F0302020204030204" pitchFamily="34" charset="0"/>
                <a:ea typeface="Calibri Light" panose="020F0302020204030204" pitchFamily="34" charset="0"/>
                <a:cs typeface="Calibri Light" panose="020F0302020204030204" pitchFamily="34" charset="0"/>
              </a:rPr>
              <a:t>Computer skills</a:t>
            </a:r>
          </a:p>
          <a:p>
            <a:pPr marL="171450" indent="-171450">
              <a:spcBef>
                <a:spcPts val="100"/>
              </a:spcBef>
              <a:spcAft>
                <a:spcPts val="100"/>
              </a:spcAft>
              <a:buFont typeface="Arial" panose="020B0604020202020204" pitchFamily="34" charset="0"/>
              <a:buChar char="•"/>
            </a:pPr>
            <a:r>
              <a:rPr lang="en-GB" sz="1200">
                <a:latin typeface="Calibri Light" panose="020F0302020204030204" pitchFamily="34" charset="0"/>
                <a:ea typeface="Calibri Light" panose="020F0302020204030204" pitchFamily="34" charset="0"/>
                <a:cs typeface="Calibri Light" panose="020F0302020204030204" pitchFamily="34" charset="0"/>
              </a:rPr>
              <a:t>Digital problem-solving</a:t>
            </a:r>
          </a:p>
          <a:p>
            <a:pPr marL="171450" indent="-171450">
              <a:spcBef>
                <a:spcPts val="100"/>
              </a:spcBef>
              <a:spcAft>
                <a:spcPts val="100"/>
              </a:spcAft>
              <a:buFont typeface="Arial" panose="020B0604020202020204" pitchFamily="34" charset="0"/>
              <a:buChar char="•"/>
            </a:pPr>
            <a:r>
              <a:rPr lang="en-GB" sz="1200">
                <a:latin typeface="Calibri Light" panose="020F0302020204030204" pitchFamily="34" charset="0"/>
                <a:ea typeface="Calibri Light" panose="020F0302020204030204" pitchFamily="34" charset="0"/>
                <a:cs typeface="Calibri Light" panose="020F0302020204030204" pitchFamily="34" charset="0"/>
              </a:rPr>
              <a:t>Safe online behaviour </a:t>
            </a:r>
          </a:p>
          <a:p>
            <a:endParaRPr lang="en-GB" sz="600">
              <a:latin typeface="Calibri Light" panose="020F0302020204030204" pitchFamily="34" charset="0"/>
              <a:ea typeface="Calibri Light" panose="020F0302020204030204" pitchFamily="34" charset="0"/>
              <a:cs typeface="Calibri Light" panose="020F0302020204030204" pitchFamily="34" charset="0"/>
            </a:endParaRPr>
          </a:p>
          <a:p>
            <a:r>
              <a:rPr lang="en-GB" sz="1400" b="1">
                <a:latin typeface="Calibri Light" panose="020F0302020204030204" pitchFamily="34" charset="0"/>
                <a:ea typeface="Calibri Light" panose="020F0302020204030204" pitchFamily="34" charset="0"/>
                <a:cs typeface="Calibri Light" panose="020F0302020204030204" pitchFamily="34" charset="0"/>
              </a:rPr>
              <a:t>Your support can help bridge the digital divide!</a:t>
            </a:r>
          </a:p>
          <a:p>
            <a:endParaRPr lang="ko-KR" altLang="en-US" sz="12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58" name="Rectangle 57">
            <a:extLst>
              <a:ext uri="{FF2B5EF4-FFF2-40B4-BE49-F238E27FC236}">
                <a16:creationId xmlns:a16="http://schemas.microsoft.com/office/drawing/2014/main" id="{7154B60F-4806-DEE4-CA86-D171C1742992}"/>
              </a:ext>
            </a:extLst>
          </p:cNvPr>
          <p:cNvSpPr/>
          <p:nvPr/>
        </p:nvSpPr>
        <p:spPr>
          <a:xfrm>
            <a:off x="5769482"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1" name="TextBox 60">
            <a:extLst>
              <a:ext uri="{FF2B5EF4-FFF2-40B4-BE49-F238E27FC236}">
                <a16:creationId xmlns:a16="http://schemas.microsoft.com/office/drawing/2014/main" id="{E583C75A-91D5-B897-3F89-BC2027312EEB}"/>
              </a:ext>
            </a:extLst>
          </p:cNvPr>
          <p:cNvSpPr txBox="1"/>
          <p:nvPr/>
        </p:nvSpPr>
        <p:spPr>
          <a:xfrm>
            <a:off x="5769481"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A small gift, a big impact—provide a child with a tool to navigate the digital world</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0" name="TextBox 59">
            <a:extLst>
              <a:ext uri="{FF2B5EF4-FFF2-40B4-BE49-F238E27FC236}">
                <a16:creationId xmlns:a16="http://schemas.microsoft.com/office/drawing/2014/main" id="{E74C12AE-2504-445D-07D1-D05A8EA66DFE}"/>
              </a:ext>
            </a:extLst>
          </p:cNvPr>
          <p:cNvSpPr txBox="1"/>
          <p:nvPr/>
        </p:nvSpPr>
        <p:spPr>
          <a:xfrm>
            <a:off x="5769482"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PC Mouse </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$7</a:t>
            </a:r>
            <a:endParaRPr lang="en-US" altLang="ko-KR" sz="1100" b="1">
              <a:solidFill>
                <a:schemeClr val="accent1"/>
              </a:solidFill>
              <a:latin typeface="Arial" pitchFamily="34" charset="0"/>
              <a:cs typeface="Arial" pitchFamily="34" charset="0"/>
            </a:endParaRPr>
          </a:p>
        </p:txBody>
      </p:sp>
      <p:sp>
        <p:nvSpPr>
          <p:cNvPr id="5" name="Rounded Rectangle 17">
            <a:extLst>
              <a:ext uri="{FF2B5EF4-FFF2-40B4-BE49-F238E27FC236}">
                <a16:creationId xmlns:a16="http://schemas.microsoft.com/office/drawing/2014/main" id="{C35E53FD-B902-A8D5-55B1-453760FF75C2}"/>
              </a:ext>
            </a:extLst>
          </p:cNvPr>
          <p:cNvSpPr/>
          <p:nvPr/>
        </p:nvSpPr>
        <p:spPr>
          <a:xfrm>
            <a:off x="5845121"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6" name="TextBox 5">
            <a:hlinkClick r:id="rId3"/>
            <a:extLst>
              <a:ext uri="{FF2B5EF4-FFF2-40B4-BE49-F238E27FC236}">
                <a16:creationId xmlns:a16="http://schemas.microsoft.com/office/drawing/2014/main" id="{1A6E5D45-9C8C-F7F0-FF0B-9CF7747BF787}"/>
              </a:ext>
            </a:extLst>
          </p:cNvPr>
          <p:cNvSpPr txBox="1"/>
          <p:nvPr/>
        </p:nvSpPr>
        <p:spPr>
          <a:xfrm>
            <a:off x="6063633"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pic>
        <p:nvPicPr>
          <p:cNvPr id="53" name="Picture 52" descr="A computer mouse with a cord&#10;&#10;Description automatically generated">
            <a:extLst>
              <a:ext uri="{FF2B5EF4-FFF2-40B4-BE49-F238E27FC236}">
                <a16:creationId xmlns:a16="http://schemas.microsoft.com/office/drawing/2014/main" id="{A5FBEF78-4D32-41F0-34E1-580B7872D7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45482" y="1523945"/>
            <a:ext cx="252000" cy="252000"/>
          </a:xfrm>
          <a:prstGeom prst="rect">
            <a:avLst/>
          </a:prstGeom>
        </p:spPr>
      </p:pic>
      <p:sp>
        <p:nvSpPr>
          <p:cNvPr id="64" name="Rectangle 63">
            <a:extLst>
              <a:ext uri="{FF2B5EF4-FFF2-40B4-BE49-F238E27FC236}">
                <a16:creationId xmlns:a16="http://schemas.microsoft.com/office/drawing/2014/main" id="{7C658945-7C1A-B115-B477-9D0AFE436CD9}"/>
              </a:ext>
            </a:extLst>
          </p:cNvPr>
          <p:cNvSpPr/>
          <p:nvPr/>
        </p:nvSpPr>
        <p:spPr>
          <a:xfrm>
            <a:off x="7481328"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65" name="TextBox 64">
            <a:extLst>
              <a:ext uri="{FF2B5EF4-FFF2-40B4-BE49-F238E27FC236}">
                <a16:creationId xmlns:a16="http://schemas.microsoft.com/office/drawing/2014/main" id="{BE4B1E81-D54B-3FE2-89FE-F2FB055694FC}"/>
              </a:ext>
            </a:extLst>
          </p:cNvPr>
          <p:cNvSpPr txBox="1"/>
          <p:nvPr/>
        </p:nvSpPr>
        <p:spPr>
          <a:xfrm>
            <a:off x="7481327"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Equip a child with the power to transform ideas into digital creations</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66" name="TextBox 65">
            <a:extLst>
              <a:ext uri="{FF2B5EF4-FFF2-40B4-BE49-F238E27FC236}">
                <a16:creationId xmlns:a16="http://schemas.microsoft.com/office/drawing/2014/main" id="{C699855F-7893-DD10-28C0-AE7954D506AE}"/>
              </a:ext>
            </a:extLst>
          </p:cNvPr>
          <p:cNvSpPr txBox="1"/>
          <p:nvPr/>
        </p:nvSpPr>
        <p:spPr>
          <a:xfrm>
            <a:off x="7481328"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Keyboard</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$15</a:t>
            </a:r>
            <a:endParaRPr lang="en-US" altLang="ko-KR" sz="1100" b="1">
              <a:solidFill>
                <a:schemeClr val="accent1"/>
              </a:solidFill>
              <a:latin typeface="Arial" pitchFamily="34" charset="0"/>
              <a:cs typeface="Arial" pitchFamily="34" charset="0"/>
            </a:endParaRPr>
          </a:p>
        </p:txBody>
      </p:sp>
      <p:sp>
        <p:nvSpPr>
          <p:cNvPr id="67" name="Rounded Rectangle 17">
            <a:extLst>
              <a:ext uri="{FF2B5EF4-FFF2-40B4-BE49-F238E27FC236}">
                <a16:creationId xmlns:a16="http://schemas.microsoft.com/office/drawing/2014/main" id="{34113D0E-CF1A-7A94-7656-DA000906D46E}"/>
              </a:ext>
            </a:extLst>
          </p:cNvPr>
          <p:cNvSpPr/>
          <p:nvPr/>
        </p:nvSpPr>
        <p:spPr>
          <a:xfrm>
            <a:off x="7556967"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68" name="TextBox 67">
            <a:hlinkClick r:id="rId3"/>
            <a:extLst>
              <a:ext uri="{FF2B5EF4-FFF2-40B4-BE49-F238E27FC236}">
                <a16:creationId xmlns:a16="http://schemas.microsoft.com/office/drawing/2014/main" id="{F1E4309C-A8C3-3EA6-E086-07EC1D65714C}"/>
              </a:ext>
            </a:extLst>
          </p:cNvPr>
          <p:cNvSpPr txBox="1"/>
          <p:nvPr/>
        </p:nvSpPr>
        <p:spPr>
          <a:xfrm>
            <a:off x="7775479"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71" name="Rectangle 70">
            <a:extLst>
              <a:ext uri="{FF2B5EF4-FFF2-40B4-BE49-F238E27FC236}">
                <a16:creationId xmlns:a16="http://schemas.microsoft.com/office/drawing/2014/main" id="{D87B81D2-6D50-625E-73B0-07783D224FCC}"/>
              </a:ext>
            </a:extLst>
          </p:cNvPr>
          <p:cNvSpPr/>
          <p:nvPr/>
        </p:nvSpPr>
        <p:spPr>
          <a:xfrm>
            <a:off x="9193175" y="14691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2" name="TextBox 71">
            <a:extLst>
              <a:ext uri="{FF2B5EF4-FFF2-40B4-BE49-F238E27FC236}">
                <a16:creationId xmlns:a16="http://schemas.microsoft.com/office/drawing/2014/main" id="{E665AEB8-D79A-6BE8-5867-4636DD688D4F}"/>
              </a:ext>
            </a:extLst>
          </p:cNvPr>
          <p:cNvSpPr txBox="1"/>
          <p:nvPr/>
        </p:nvSpPr>
        <p:spPr>
          <a:xfrm>
            <a:off x="9193174" y="21721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Create a comfortable learning environment where a child can thrive</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73" name="TextBox 72">
            <a:extLst>
              <a:ext uri="{FF2B5EF4-FFF2-40B4-BE49-F238E27FC236}">
                <a16:creationId xmlns:a16="http://schemas.microsoft.com/office/drawing/2014/main" id="{03B90D14-A0BA-750A-F1D1-12CAFF55DA91}"/>
              </a:ext>
            </a:extLst>
          </p:cNvPr>
          <p:cNvSpPr txBox="1"/>
          <p:nvPr/>
        </p:nvSpPr>
        <p:spPr>
          <a:xfrm>
            <a:off x="9193175" y="17691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Chair *</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$30</a:t>
            </a:r>
            <a:endParaRPr lang="en-US" altLang="ko-KR" sz="1100" b="1">
              <a:solidFill>
                <a:schemeClr val="accent1"/>
              </a:solidFill>
              <a:latin typeface="Arial" pitchFamily="34" charset="0"/>
              <a:cs typeface="Arial" pitchFamily="34" charset="0"/>
            </a:endParaRPr>
          </a:p>
        </p:txBody>
      </p:sp>
      <p:sp>
        <p:nvSpPr>
          <p:cNvPr id="74" name="Rounded Rectangle 17">
            <a:extLst>
              <a:ext uri="{FF2B5EF4-FFF2-40B4-BE49-F238E27FC236}">
                <a16:creationId xmlns:a16="http://schemas.microsoft.com/office/drawing/2014/main" id="{733B840A-DB79-3004-1E96-4575AD59B2A8}"/>
              </a:ext>
            </a:extLst>
          </p:cNvPr>
          <p:cNvSpPr/>
          <p:nvPr/>
        </p:nvSpPr>
        <p:spPr>
          <a:xfrm>
            <a:off x="9268814" y="26274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75" name="TextBox 74">
            <a:hlinkClick r:id="rId3"/>
            <a:extLst>
              <a:ext uri="{FF2B5EF4-FFF2-40B4-BE49-F238E27FC236}">
                <a16:creationId xmlns:a16="http://schemas.microsoft.com/office/drawing/2014/main" id="{D9CEFEB7-6104-4761-AF37-354E5D82D24A}"/>
              </a:ext>
            </a:extLst>
          </p:cNvPr>
          <p:cNvSpPr txBox="1"/>
          <p:nvPr/>
        </p:nvSpPr>
        <p:spPr>
          <a:xfrm>
            <a:off x="9487326" y="26007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78" name="Rectangle 77">
            <a:extLst>
              <a:ext uri="{FF2B5EF4-FFF2-40B4-BE49-F238E27FC236}">
                <a16:creationId xmlns:a16="http://schemas.microsoft.com/office/drawing/2014/main" id="{3DF5A7B1-187B-54DA-A5D7-E8F946D56A79}"/>
              </a:ext>
            </a:extLst>
          </p:cNvPr>
          <p:cNvSpPr/>
          <p:nvPr/>
        </p:nvSpPr>
        <p:spPr>
          <a:xfrm>
            <a:off x="5769482"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79" name="TextBox 78">
            <a:extLst>
              <a:ext uri="{FF2B5EF4-FFF2-40B4-BE49-F238E27FC236}">
                <a16:creationId xmlns:a16="http://schemas.microsoft.com/office/drawing/2014/main" id="{3855575B-6D89-9236-D8CA-9AE0515EE7A6}"/>
              </a:ext>
            </a:extLst>
          </p:cNvPr>
          <p:cNvSpPr txBox="1"/>
          <p:nvPr/>
        </p:nvSpPr>
        <p:spPr>
          <a:xfrm>
            <a:off x="5769481"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Offer a child a space that promotes concentration and effective learning</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0" name="TextBox 79">
            <a:extLst>
              <a:ext uri="{FF2B5EF4-FFF2-40B4-BE49-F238E27FC236}">
                <a16:creationId xmlns:a16="http://schemas.microsoft.com/office/drawing/2014/main" id="{1B789128-AA89-7A2D-2365-C75A9368346E}"/>
              </a:ext>
            </a:extLst>
          </p:cNvPr>
          <p:cNvSpPr txBox="1"/>
          <p:nvPr/>
        </p:nvSpPr>
        <p:spPr>
          <a:xfrm>
            <a:off x="5769482" y="32804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Desk *</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$50</a:t>
            </a:r>
            <a:endParaRPr lang="en-US" altLang="ko-KR" sz="1100" b="1">
              <a:solidFill>
                <a:schemeClr val="accent1"/>
              </a:solidFill>
              <a:latin typeface="Arial" pitchFamily="34" charset="0"/>
              <a:cs typeface="Arial" pitchFamily="34" charset="0"/>
            </a:endParaRPr>
          </a:p>
        </p:txBody>
      </p:sp>
      <p:sp>
        <p:nvSpPr>
          <p:cNvPr id="81" name="Rounded Rectangle 17">
            <a:extLst>
              <a:ext uri="{FF2B5EF4-FFF2-40B4-BE49-F238E27FC236}">
                <a16:creationId xmlns:a16="http://schemas.microsoft.com/office/drawing/2014/main" id="{640F6478-8C98-0C35-D8A3-BC241264C519}"/>
              </a:ext>
            </a:extLst>
          </p:cNvPr>
          <p:cNvSpPr/>
          <p:nvPr/>
        </p:nvSpPr>
        <p:spPr>
          <a:xfrm>
            <a:off x="5845121"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2" name="TextBox 81">
            <a:hlinkClick r:id="rId3"/>
            <a:extLst>
              <a:ext uri="{FF2B5EF4-FFF2-40B4-BE49-F238E27FC236}">
                <a16:creationId xmlns:a16="http://schemas.microsoft.com/office/drawing/2014/main" id="{17FA428D-3480-86E0-748B-D8C8957EA75E}"/>
              </a:ext>
            </a:extLst>
          </p:cNvPr>
          <p:cNvSpPr txBox="1"/>
          <p:nvPr/>
        </p:nvSpPr>
        <p:spPr>
          <a:xfrm>
            <a:off x="6063633" y="41120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85" name="Rectangle 84">
            <a:extLst>
              <a:ext uri="{FF2B5EF4-FFF2-40B4-BE49-F238E27FC236}">
                <a16:creationId xmlns:a16="http://schemas.microsoft.com/office/drawing/2014/main" id="{7C3BBB8C-C1D7-A85A-4E31-DDF3AF2A76B8}"/>
              </a:ext>
            </a:extLst>
          </p:cNvPr>
          <p:cNvSpPr/>
          <p:nvPr/>
        </p:nvSpPr>
        <p:spPr>
          <a:xfrm>
            <a:off x="7481328"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86" name="TextBox 85">
            <a:extLst>
              <a:ext uri="{FF2B5EF4-FFF2-40B4-BE49-F238E27FC236}">
                <a16:creationId xmlns:a16="http://schemas.microsoft.com/office/drawing/2014/main" id="{B42F7AB8-1CA2-9514-17E2-5521D41FDB64}"/>
              </a:ext>
            </a:extLst>
          </p:cNvPr>
          <p:cNvSpPr txBox="1"/>
          <p:nvPr/>
        </p:nvSpPr>
        <p:spPr>
          <a:xfrm>
            <a:off x="7481327"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Open a window to endless knowledge with a new computer monitor</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87" name="TextBox 86">
            <a:extLst>
              <a:ext uri="{FF2B5EF4-FFF2-40B4-BE49-F238E27FC236}">
                <a16:creationId xmlns:a16="http://schemas.microsoft.com/office/drawing/2014/main" id="{F7A64CE9-2A33-6F00-DA2C-8D72DB4749ED}"/>
              </a:ext>
            </a:extLst>
          </p:cNvPr>
          <p:cNvSpPr txBox="1"/>
          <p:nvPr/>
        </p:nvSpPr>
        <p:spPr>
          <a:xfrm>
            <a:off x="7481328" y="32804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Monitor</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$125</a:t>
            </a:r>
            <a:endParaRPr lang="en-US" altLang="ko-KR" sz="1100" b="1">
              <a:solidFill>
                <a:schemeClr val="accent1"/>
              </a:solidFill>
              <a:latin typeface="Arial" pitchFamily="34" charset="0"/>
              <a:cs typeface="Arial" pitchFamily="34" charset="0"/>
            </a:endParaRPr>
          </a:p>
        </p:txBody>
      </p:sp>
      <p:sp>
        <p:nvSpPr>
          <p:cNvPr id="88" name="Rounded Rectangle 17">
            <a:extLst>
              <a:ext uri="{FF2B5EF4-FFF2-40B4-BE49-F238E27FC236}">
                <a16:creationId xmlns:a16="http://schemas.microsoft.com/office/drawing/2014/main" id="{6E8421A3-217E-23B1-B814-44793CFD1757}"/>
              </a:ext>
            </a:extLst>
          </p:cNvPr>
          <p:cNvSpPr/>
          <p:nvPr/>
        </p:nvSpPr>
        <p:spPr>
          <a:xfrm>
            <a:off x="7556967"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89" name="TextBox 88">
            <a:hlinkClick r:id="rId3"/>
            <a:extLst>
              <a:ext uri="{FF2B5EF4-FFF2-40B4-BE49-F238E27FC236}">
                <a16:creationId xmlns:a16="http://schemas.microsoft.com/office/drawing/2014/main" id="{C0EB242D-2AB6-9A4D-CC5E-80EF383DA2CD}"/>
              </a:ext>
            </a:extLst>
          </p:cNvPr>
          <p:cNvSpPr txBox="1"/>
          <p:nvPr/>
        </p:nvSpPr>
        <p:spPr>
          <a:xfrm>
            <a:off x="7775479" y="41120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92" name="Rectangle 91">
            <a:extLst>
              <a:ext uri="{FF2B5EF4-FFF2-40B4-BE49-F238E27FC236}">
                <a16:creationId xmlns:a16="http://schemas.microsoft.com/office/drawing/2014/main" id="{8A162D59-5D41-AA02-A67D-DD62A9607DFF}"/>
              </a:ext>
            </a:extLst>
          </p:cNvPr>
          <p:cNvSpPr/>
          <p:nvPr/>
        </p:nvSpPr>
        <p:spPr>
          <a:xfrm>
            <a:off x="9193175" y="29804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93" name="TextBox 92">
            <a:extLst>
              <a:ext uri="{FF2B5EF4-FFF2-40B4-BE49-F238E27FC236}">
                <a16:creationId xmlns:a16="http://schemas.microsoft.com/office/drawing/2014/main" id="{12F90BB1-3302-85A9-B0E7-14EAA7FE804A}"/>
              </a:ext>
            </a:extLst>
          </p:cNvPr>
          <p:cNvSpPr txBox="1"/>
          <p:nvPr/>
        </p:nvSpPr>
        <p:spPr>
          <a:xfrm>
            <a:off x="9193174" y="36834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Connect an entire school to a world of online resources and limitless opportunities </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94" name="TextBox 93">
            <a:extLst>
              <a:ext uri="{FF2B5EF4-FFF2-40B4-BE49-F238E27FC236}">
                <a16:creationId xmlns:a16="http://schemas.microsoft.com/office/drawing/2014/main" id="{151CD661-DAA3-FE2A-01F9-863BE003A615}"/>
              </a:ext>
            </a:extLst>
          </p:cNvPr>
          <p:cNvSpPr txBox="1"/>
          <p:nvPr/>
        </p:nvSpPr>
        <p:spPr>
          <a:xfrm>
            <a:off x="9193175" y="32804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Internet - 3 month</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$250</a:t>
            </a:r>
            <a:endParaRPr lang="en-US" altLang="ko-KR" sz="1100" b="1">
              <a:solidFill>
                <a:schemeClr val="accent1"/>
              </a:solidFill>
              <a:latin typeface="Arial" pitchFamily="34" charset="0"/>
              <a:cs typeface="Arial" pitchFamily="34" charset="0"/>
            </a:endParaRPr>
          </a:p>
        </p:txBody>
      </p:sp>
      <p:sp>
        <p:nvSpPr>
          <p:cNvPr id="95" name="Rounded Rectangle 17">
            <a:extLst>
              <a:ext uri="{FF2B5EF4-FFF2-40B4-BE49-F238E27FC236}">
                <a16:creationId xmlns:a16="http://schemas.microsoft.com/office/drawing/2014/main" id="{DFDEDC2D-BE07-D6B2-9F37-A42A7853216A}"/>
              </a:ext>
            </a:extLst>
          </p:cNvPr>
          <p:cNvSpPr/>
          <p:nvPr/>
        </p:nvSpPr>
        <p:spPr>
          <a:xfrm>
            <a:off x="9268814" y="41387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96" name="TextBox 95">
            <a:hlinkClick r:id="rId3"/>
            <a:extLst>
              <a:ext uri="{FF2B5EF4-FFF2-40B4-BE49-F238E27FC236}">
                <a16:creationId xmlns:a16="http://schemas.microsoft.com/office/drawing/2014/main" id="{C792478F-01A5-58CF-AF92-9197DBA07898}"/>
              </a:ext>
            </a:extLst>
          </p:cNvPr>
          <p:cNvSpPr txBox="1"/>
          <p:nvPr/>
        </p:nvSpPr>
        <p:spPr>
          <a:xfrm>
            <a:off x="9487326" y="4112004"/>
            <a:ext cx="800777" cy="230832"/>
          </a:xfrm>
          <a:prstGeom prst="rect">
            <a:avLst/>
          </a:prstGeom>
          <a:noFill/>
        </p:spPr>
        <p:txBody>
          <a:bodyPr wrap="square" rtlCol="0" anchor="ctr">
            <a:spAutoFit/>
          </a:bodyPr>
          <a:lstStyle/>
          <a:p>
            <a:pPr algn="ctr"/>
            <a:r>
              <a:rPr lang="en-US" altLang="ko-KR" sz="900" b="1">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a:solidFill>
                <a:schemeClr val="bg1"/>
              </a:solidFill>
              <a:latin typeface="Calibri Light" panose="020F0302020204030204" pitchFamily="34" charset="0"/>
              <a:cs typeface="Calibri Light" panose="020F0302020204030204" pitchFamily="34" charset="0"/>
            </a:endParaRPr>
          </a:p>
        </p:txBody>
      </p:sp>
      <p:sp>
        <p:nvSpPr>
          <p:cNvPr id="99" name="Rectangle 98">
            <a:extLst>
              <a:ext uri="{FF2B5EF4-FFF2-40B4-BE49-F238E27FC236}">
                <a16:creationId xmlns:a16="http://schemas.microsoft.com/office/drawing/2014/main" id="{567522E9-7A22-7698-FFF5-F9EB602E42C1}"/>
              </a:ext>
            </a:extLst>
          </p:cNvPr>
          <p:cNvSpPr/>
          <p:nvPr/>
        </p:nvSpPr>
        <p:spPr>
          <a:xfrm>
            <a:off x="5769482"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0" name="TextBox 99">
            <a:extLst>
              <a:ext uri="{FF2B5EF4-FFF2-40B4-BE49-F238E27FC236}">
                <a16:creationId xmlns:a16="http://schemas.microsoft.com/office/drawing/2014/main" id="{6518AC64-B21A-54C5-E24B-4D53524B3BCD}"/>
              </a:ext>
            </a:extLst>
          </p:cNvPr>
          <p:cNvSpPr txBox="1"/>
          <p:nvPr/>
        </p:nvSpPr>
        <p:spPr>
          <a:xfrm>
            <a:off x="5769481"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Contribute to a child’s growth by funding a teacher for a month</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1" name="TextBox 100">
            <a:extLst>
              <a:ext uri="{FF2B5EF4-FFF2-40B4-BE49-F238E27FC236}">
                <a16:creationId xmlns:a16="http://schemas.microsoft.com/office/drawing/2014/main" id="{3AC15800-BABC-3BFA-E372-8DDDB814DB55}"/>
              </a:ext>
            </a:extLst>
          </p:cNvPr>
          <p:cNvSpPr txBox="1"/>
          <p:nvPr/>
        </p:nvSpPr>
        <p:spPr>
          <a:xfrm>
            <a:off x="5769482" y="4791748"/>
            <a:ext cx="1404000" cy="477054"/>
          </a:xfrm>
          <a:prstGeom prst="rect">
            <a:avLst/>
          </a:prstGeom>
          <a:noFill/>
        </p:spPr>
        <p:txBody>
          <a:bodyPr wrap="square">
            <a:spAutoFit/>
          </a:bodyPr>
          <a:lstStyle/>
          <a:p>
            <a:pPr algn="ctr" latinLnBrk="1">
              <a:defRPr/>
            </a:pPr>
            <a:r>
              <a:rPr lang="en-US" altLang="ko-KR" sz="1100" b="1">
                <a:latin typeface="Arial" pitchFamily="34" charset="0"/>
                <a:cs typeface="Arial" pitchFamily="34" charset="0"/>
              </a:rPr>
              <a:t>Teacher - 1 month</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$500</a:t>
            </a:r>
            <a:endParaRPr lang="en-US" altLang="ko-KR" sz="1100" b="1">
              <a:solidFill>
                <a:schemeClr val="accent1"/>
              </a:solidFill>
              <a:latin typeface="Arial" pitchFamily="34" charset="0"/>
              <a:cs typeface="Arial" pitchFamily="34" charset="0"/>
            </a:endParaRPr>
          </a:p>
        </p:txBody>
      </p:sp>
      <p:sp>
        <p:nvSpPr>
          <p:cNvPr id="102" name="Rounded Rectangle 17">
            <a:extLst>
              <a:ext uri="{FF2B5EF4-FFF2-40B4-BE49-F238E27FC236}">
                <a16:creationId xmlns:a16="http://schemas.microsoft.com/office/drawing/2014/main" id="{DF270734-E7D8-2F6A-81D4-C33C3A131C09}"/>
              </a:ext>
            </a:extLst>
          </p:cNvPr>
          <p:cNvSpPr/>
          <p:nvPr/>
        </p:nvSpPr>
        <p:spPr>
          <a:xfrm>
            <a:off x="5845121"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03" name="TextBox 102">
            <a:hlinkClick r:id="rId3"/>
            <a:extLst>
              <a:ext uri="{FF2B5EF4-FFF2-40B4-BE49-F238E27FC236}">
                <a16:creationId xmlns:a16="http://schemas.microsoft.com/office/drawing/2014/main" id="{CDB34DC8-A00D-8D76-9652-FC5A94968D8D}"/>
              </a:ext>
            </a:extLst>
          </p:cNvPr>
          <p:cNvSpPr txBox="1"/>
          <p:nvPr/>
        </p:nvSpPr>
        <p:spPr>
          <a:xfrm>
            <a:off x="6063633"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106" name="Rectangle 105">
            <a:extLst>
              <a:ext uri="{FF2B5EF4-FFF2-40B4-BE49-F238E27FC236}">
                <a16:creationId xmlns:a16="http://schemas.microsoft.com/office/drawing/2014/main" id="{AF1C05F7-8885-F1E2-4A6F-548616DED4A3}"/>
              </a:ext>
            </a:extLst>
          </p:cNvPr>
          <p:cNvSpPr/>
          <p:nvPr/>
        </p:nvSpPr>
        <p:spPr>
          <a:xfrm>
            <a:off x="7481328"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07" name="TextBox 106">
            <a:extLst>
              <a:ext uri="{FF2B5EF4-FFF2-40B4-BE49-F238E27FC236}">
                <a16:creationId xmlns:a16="http://schemas.microsoft.com/office/drawing/2014/main" id="{BD0048E4-AFEA-FDF3-1B5E-0360D2F2B097}"/>
              </a:ext>
            </a:extLst>
          </p:cNvPr>
          <p:cNvSpPr txBox="1"/>
          <p:nvPr/>
        </p:nvSpPr>
        <p:spPr>
          <a:xfrm>
            <a:off x="7481327"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Double your impact by funding a teacher for  two months </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08" name="TextBox 107">
            <a:extLst>
              <a:ext uri="{FF2B5EF4-FFF2-40B4-BE49-F238E27FC236}">
                <a16:creationId xmlns:a16="http://schemas.microsoft.com/office/drawing/2014/main" id="{CA0395F5-707C-495C-103A-E5F90E1ECF0B}"/>
              </a:ext>
            </a:extLst>
          </p:cNvPr>
          <p:cNvSpPr txBox="1"/>
          <p:nvPr/>
        </p:nvSpPr>
        <p:spPr>
          <a:xfrm>
            <a:off x="7481328" y="4791748"/>
            <a:ext cx="1404000" cy="477054"/>
          </a:xfrm>
          <a:prstGeom prst="rect">
            <a:avLst/>
          </a:prstGeom>
          <a:noFill/>
        </p:spPr>
        <p:txBody>
          <a:bodyPr wrap="square">
            <a:spAutoFit/>
          </a:bodyPr>
          <a:lstStyle/>
          <a:p>
            <a:pPr algn="ctr" latinLnBrk="1">
              <a:defRPr/>
            </a:pPr>
            <a:r>
              <a:rPr lang="en-US" altLang="ko-KR" sz="1100" b="1" dirty="0">
                <a:latin typeface="Arial" pitchFamily="34" charset="0"/>
                <a:cs typeface="Arial" pitchFamily="34" charset="0"/>
              </a:rPr>
              <a:t>Teacher - 2 month</a:t>
            </a:r>
            <a:br>
              <a:rPr lang="en-US" altLang="ko-KR" sz="1100" b="1" dirty="0">
                <a:solidFill>
                  <a:schemeClr val="tx1">
                    <a:lumMod val="75000"/>
                    <a:lumOff val="25000"/>
                  </a:schemeClr>
                </a:solidFill>
                <a:latin typeface="Arial" pitchFamily="34" charset="0"/>
                <a:cs typeface="Arial" pitchFamily="34" charset="0"/>
              </a:rPr>
            </a:br>
            <a:r>
              <a:rPr lang="en-US" altLang="ko-KR" sz="1400" b="1" dirty="0">
                <a:solidFill>
                  <a:schemeClr val="accent1"/>
                </a:solidFill>
                <a:latin typeface="Arial" pitchFamily="34" charset="0"/>
                <a:cs typeface="Arial" pitchFamily="34" charset="0"/>
              </a:rPr>
              <a:t>$1’000</a:t>
            </a:r>
            <a:endParaRPr lang="en-US" altLang="ko-KR" sz="1100" b="1" dirty="0">
              <a:solidFill>
                <a:schemeClr val="accent1"/>
              </a:solidFill>
              <a:latin typeface="Arial" pitchFamily="34" charset="0"/>
              <a:cs typeface="Arial" pitchFamily="34" charset="0"/>
            </a:endParaRPr>
          </a:p>
        </p:txBody>
      </p:sp>
      <p:sp>
        <p:nvSpPr>
          <p:cNvPr id="109" name="Rounded Rectangle 17">
            <a:extLst>
              <a:ext uri="{FF2B5EF4-FFF2-40B4-BE49-F238E27FC236}">
                <a16:creationId xmlns:a16="http://schemas.microsoft.com/office/drawing/2014/main" id="{3EBBB759-37FA-D084-4051-2D8F63533795}"/>
              </a:ext>
            </a:extLst>
          </p:cNvPr>
          <p:cNvSpPr/>
          <p:nvPr/>
        </p:nvSpPr>
        <p:spPr>
          <a:xfrm>
            <a:off x="7556967"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10" name="TextBox 109">
            <a:hlinkClick r:id="rId3"/>
            <a:extLst>
              <a:ext uri="{FF2B5EF4-FFF2-40B4-BE49-F238E27FC236}">
                <a16:creationId xmlns:a16="http://schemas.microsoft.com/office/drawing/2014/main" id="{AEE3DC9F-F364-DBC7-037F-5F6325EACAE7}"/>
              </a:ext>
            </a:extLst>
          </p:cNvPr>
          <p:cNvSpPr txBox="1"/>
          <p:nvPr/>
        </p:nvSpPr>
        <p:spPr>
          <a:xfrm>
            <a:off x="7775479"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sp>
        <p:nvSpPr>
          <p:cNvPr id="113" name="Rectangle 112">
            <a:extLst>
              <a:ext uri="{FF2B5EF4-FFF2-40B4-BE49-F238E27FC236}">
                <a16:creationId xmlns:a16="http://schemas.microsoft.com/office/drawing/2014/main" id="{4535DFFD-B97B-0E8E-2B32-60F5D730FC3A}"/>
              </a:ext>
            </a:extLst>
          </p:cNvPr>
          <p:cNvSpPr/>
          <p:nvPr/>
        </p:nvSpPr>
        <p:spPr>
          <a:xfrm>
            <a:off x="9193175" y="4491785"/>
            <a:ext cx="1404000" cy="1404000"/>
          </a:xfrm>
          <a:prstGeom prst="rect">
            <a:avLst/>
          </a:prstGeom>
          <a:solidFill>
            <a:schemeClr val="bg1"/>
          </a:solidFill>
          <a:ln>
            <a:solidFill>
              <a:schemeClr val="accent1"/>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14" name="TextBox 113">
            <a:extLst>
              <a:ext uri="{FF2B5EF4-FFF2-40B4-BE49-F238E27FC236}">
                <a16:creationId xmlns:a16="http://schemas.microsoft.com/office/drawing/2014/main" id="{6875F563-2523-74E3-2B0E-13FC7DB774A9}"/>
              </a:ext>
            </a:extLst>
          </p:cNvPr>
          <p:cNvSpPr txBox="1"/>
          <p:nvPr/>
        </p:nvSpPr>
        <p:spPr>
          <a:xfrm>
            <a:off x="9193174" y="5194749"/>
            <a:ext cx="1404000" cy="461665"/>
          </a:xfrm>
          <a:prstGeom prst="rect">
            <a:avLst/>
          </a:prstGeom>
          <a:noFill/>
        </p:spPr>
        <p:txBody>
          <a:bodyPr wrap="square">
            <a:spAutoFit/>
          </a:bodyPr>
          <a:lstStyle/>
          <a:p>
            <a:pPr algn="ctr" latinLnBrk="1">
              <a:defRPr/>
            </a:pPr>
            <a:r>
              <a:rPr lang="en-GB" altLang="ko-KR" sz="800">
                <a:solidFill>
                  <a:schemeClr val="tx1">
                    <a:lumMod val="75000"/>
                    <a:lumOff val="25000"/>
                  </a:schemeClr>
                </a:solidFill>
                <a:latin typeface="Calibri Light" panose="020F0302020204030204" pitchFamily="34" charset="0"/>
                <a:ea typeface="Calibri Light" panose="020F0302020204030204" pitchFamily="34" charset="0"/>
                <a:cs typeface="Calibri Light" panose="020F0302020204030204" pitchFamily="34" charset="0"/>
              </a:rPr>
              <a:t>Let your generosity decide on your contribution to support the school</a:t>
            </a:r>
            <a:endParaRPr lang="ko-KR" altLang="en-US" sz="800">
              <a:solidFill>
                <a:schemeClr val="tx1">
                  <a:lumMod val="75000"/>
                  <a:lumOff val="25000"/>
                </a:schemeClr>
              </a:solidFill>
              <a:latin typeface="Calibri Light" panose="020F0302020204030204" pitchFamily="34" charset="0"/>
              <a:cs typeface="Calibri Light" panose="020F0302020204030204" pitchFamily="34" charset="0"/>
            </a:endParaRPr>
          </a:p>
        </p:txBody>
      </p:sp>
      <p:sp>
        <p:nvSpPr>
          <p:cNvPr id="115" name="TextBox 114">
            <a:extLst>
              <a:ext uri="{FF2B5EF4-FFF2-40B4-BE49-F238E27FC236}">
                <a16:creationId xmlns:a16="http://schemas.microsoft.com/office/drawing/2014/main" id="{3EC60124-3ED4-8089-E767-D956649870B5}"/>
              </a:ext>
            </a:extLst>
          </p:cNvPr>
          <p:cNvSpPr txBox="1"/>
          <p:nvPr/>
        </p:nvSpPr>
        <p:spPr>
          <a:xfrm>
            <a:off x="9193175" y="4791748"/>
            <a:ext cx="1404000" cy="477054"/>
          </a:xfrm>
          <a:prstGeom prst="rect">
            <a:avLst/>
          </a:prstGeom>
          <a:noFill/>
        </p:spPr>
        <p:txBody>
          <a:bodyPr wrap="square">
            <a:spAutoFit/>
          </a:bodyPr>
          <a:lstStyle/>
          <a:p>
            <a:pPr algn="ctr" latinLnBrk="1">
              <a:defRPr/>
            </a:pPr>
            <a:r>
              <a:rPr lang="en-US" altLang="ko-KR" sz="1100" b="1">
                <a:solidFill>
                  <a:schemeClr val="tx1">
                    <a:lumMod val="75000"/>
                    <a:lumOff val="25000"/>
                  </a:schemeClr>
                </a:solidFill>
                <a:latin typeface="Arial" pitchFamily="34" charset="0"/>
                <a:cs typeface="Arial" pitchFamily="34" charset="0"/>
              </a:rPr>
              <a:t>Choose your</a:t>
            </a:r>
            <a:br>
              <a:rPr lang="en-US" altLang="ko-KR" sz="1100" b="1">
                <a:solidFill>
                  <a:schemeClr val="tx1">
                    <a:lumMod val="75000"/>
                    <a:lumOff val="25000"/>
                  </a:schemeClr>
                </a:solidFill>
                <a:latin typeface="Arial" pitchFamily="34" charset="0"/>
                <a:cs typeface="Arial" pitchFamily="34" charset="0"/>
              </a:rPr>
            </a:br>
            <a:r>
              <a:rPr lang="en-US" altLang="ko-KR" sz="1400" b="1">
                <a:solidFill>
                  <a:schemeClr val="accent1"/>
                </a:solidFill>
                <a:latin typeface="Arial" pitchFamily="34" charset="0"/>
                <a:cs typeface="Arial" pitchFamily="34" charset="0"/>
              </a:rPr>
              <a:t>Contribution</a:t>
            </a:r>
            <a:endParaRPr lang="en-US" altLang="ko-KR" sz="1100" b="1">
              <a:solidFill>
                <a:schemeClr val="accent1"/>
              </a:solidFill>
              <a:latin typeface="Arial" pitchFamily="34" charset="0"/>
              <a:cs typeface="Arial" pitchFamily="34" charset="0"/>
            </a:endParaRPr>
          </a:p>
        </p:txBody>
      </p:sp>
      <p:sp>
        <p:nvSpPr>
          <p:cNvPr id="116" name="Rounded Rectangle 17">
            <a:extLst>
              <a:ext uri="{FF2B5EF4-FFF2-40B4-BE49-F238E27FC236}">
                <a16:creationId xmlns:a16="http://schemas.microsoft.com/office/drawing/2014/main" id="{4ABCA87B-D8D3-D3A5-FF5B-63724C716CFA}"/>
              </a:ext>
            </a:extLst>
          </p:cNvPr>
          <p:cNvSpPr/>
          <p:nvPr/>
        </p:nvSpPr>
        <p:spPr>
          <a:xfrm>
            <a:off x="9268814" y="5650002"/>
            <a:ext cx="1237802" cy="177436"/>
          </a:xfrm>
          <a:prstGeom prst="roundRect">
            <a:avLst>
              <a:gd name="adj" fmla="val 50000"/>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1200"/>
          </a:p>
        </p:txBody>
      </p:sp>
      <p:sp>
        <p:nvSpPr>
          <p:cNvPr id="117" name="TextBox 116">
            <a:hlinkClick r:id="rId3"/>
            <a:extLst>
              <a:ext uri="{FF2B5EF4-FFF2-40B4-BE49-F238E27FC236}">
                <a16:creationId xmlns:a16="http://schemas.microsoft.com/office/drawing/2014/main" id="{FE40F59C-CB1D-DB30-5050-0995A88423E9}"/>
              </a:ext>
            </a:extLst>
          </p:cNvPr>
          <p:cNvSpPr txBox="1"/>
          <p:nvPr/>
        </p:nvSpPr>
        <p:spPr>
          <a:xfrm>
            <a:off x="9487326" y="5623304"/>
            <a:ext cx="800777" cy="230832"/>
          </a:xfrm>
          <a:prstGeom prst="rect">
            <a:avLst/>
          </a:prstGeom>
          <a:noFill/>
        </p:spPr>
        <p:txBody>
          <a:bodyPr wrap="square" rtlCol="0" anchor="ctr">
            <a:spAutoFit/>
          </a:bodyPr>
          <a:lstStyle/>
          <a:p>
            <a:pPr algn="ctr"/>
            <a:r>
              <a:rPr lang="en-US" altLang="ko-KR" sz="900" b="1" dirty="0">
                <a:solidFill>
                  <a:schemeClr val="bg1"/>
                </a:solidFill>
                <a:latin typeface="Calibri Light" panose="020F0302020204030204" pitchFamily="34" charset="0"/>
                <a:ea typeface="Calibri Light" panose="020F0302020204030204" pitchFamily="34" charset="0"/>
                <a:cs typeface="Calibri Light" panose="020F0302020204030204" pitchFamily="34" charset="0"/>
              </a:rPr>
              <a:t>Donate</a:t>
            </a:r>
            <a:endParaRPr lang="ko-KR" altLang="en-US" sz="900" b="1" dirty="0">
              <a:solidFill>
                <a:schemeClr val="bg1"/>
              </a:solidFill>
              <a:latin typeface="Calibri Light" panose="020F0302020204030204" pitchFamily="34" charset="0"/>
              <a:cs typeface="Calibri Light" panose="020F0302020204030204" pitchFamily="34" charset="0"/>
            </a:endParaRPr>
          </a:p>
        </p:txBody>
      </p:sp>
      <p:pic>
        <p:nvPicPr>
          <p:cNvPr id="146" name="Picture 145" descr="A computer keyboard with a cord&#10;&#10;Description automatically generated">
            <a:extLst>
              <a:ext uri="{FF2B5EF4-FFF2-40B4-BE49-F238E27FC236}">
                <a16:creationId xmlns:a16="http://schemas.microsoft.com/office/drawing/2014/main" id="{5B5BA177-5CF8-3084-CD68-FC069CBE300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57328" y="1523945"/>
            <a:ext cx="252000" cy="252000"/>
          </a:xfrm>
          <a:prstGeom prst="rect">
            <a:avLst/>
          </a:prstGeom>
        </p:spPr>
      </p:pic>
      <p:pic>
        <p:nvPicPr>
          <p:cNvPr id="148" name="Picture 147" descr="A computer screen with green outline&#10;&#10;Description automatically generated">
            <a:extLst>
              <a:ext uri="{FF2B5EF4-FFF2-40B4-BE49-F238E27FC236}">
                <a16:creationId xmlns:a16="http://schemas.microsoft.com/office/drawing/2014/main" id="{7A8817E7-4AF8-9556-972F-E75BF2B241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57328" y="3042421"/>
            <a:ext cx="252000" cy="252000"/>
          </a:xfrm>
          <a:prstGeom prst="rect">
            <a:avLst/>
          </a:prstGeom>
        </p:spPr>
      </p:pic>
      <p:pic>
        <p:nvPicPr>
          <p:cNvPr id="156" name="Picture 155" descr="A green outline of a person holding a pointer&#10;&#10;Description automatically generated">
            <a:extLst>
              <a:ext uri="{FF2B5EF4-FFF2-40B4-BE49-F238E27FC236}">
                <a16:creationId xmlns:a16="http://schemas.microsoft.com/office/drawing/2014/main" id="{69C7E981-FF5C-C550-6917-74347308FB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057328" y="4557989"/>
            <a:ext cx="252000" cy="252000"/>
          </a:xfrm>
          <a:prstGeom prst="rect">
            <a:avLst/>
          </a:prstGeom>
        </p:spPr>
      </p:pic>
      <p:pic>
        <p:nvPicPr>
          <p:cNvPr id="158" name="Picture 157" descr="A green globe with a cursor and a green line&#10;&#10;Description automatically generated">
            <a:extLst>
              <a:ext uri="{FF2B5EF4-FFF2-40B4-BE49-F238E27FC236}">
                <a16:creationId xmlns:a16="http://schemas.microsoft.com/office/drawing/2014/main" id="{BB9B43C5-DC8B-0C3E-8C9A-71CD1269F1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769174" y="3042421"/>
            <a:ext cx="252000" cy="252000"/>
          </a:xfrm>
          <a:prstGeom prst="rect">
            <a:avLst/>
          </a:prstGeom>
        </p:spPr>
      </p:pic>
      <p:pic>
        <p:nvPicPr>
          <p:cNvPr id="162" name="Picture 161" descr="A green outline of a chair&#10;&#10;Description automatically generated">
            <a:extLst>
              <a:ext uri="{FF2B5EF4-FFF2-40B4-BE49-F238E27FC236}">
                <a16:creationId xmlns:a16="http://schemas.microsoft.com/office/drawing/2014/main" id="{DD53A583-EAD9-0CC6-6A22-3A73D0E2E68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69174" y="1523945"/>
            <a:ext cx="252000" cy="252000"/>
          </a:xfrm>
          <a:prstGeom prst="rect">
            <a:avLst/>
          </a:prstGeom>
        </p:spPr>
      </p:pic>
      <p:pic>
        <p:nvPicPr>
          <p:cNvPr id="164" name="Picture 163" descr="A green line drawing of a desk&#10;&#10;Description automatically generated">
            <a:extLst>
              <a:ext uri="{FF2B5EF4-FFF2-40B4-BE49-F238E27FC236}">
                <a16:creationId xmlns:a16="http://schemas.microsoft.com/office/drawing/2014/main" id="{E919C551-D3A3-F851-5F69-5AAE1B4414C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345482" y="3042421"/>
            <a:ext cx="252000" cy="252000"/>
          </a:xfrm>
          <a:prstGeom prst="rect">
            <a:avLst/>
          </a:prstGeom>
        </p:spPr>
      </p:pic>
      <p:pic>
        <p:nvPicPr>
          <p:cNvPr id="166" name="Picture 165" descr="A person with a pointer pointing at a board&#10;&#10;Description automatically generated">
            <a:extLst>
              <a:ext uri="{FF2B5EF4-FFF2-40B4-BE49-F238E27FC236}">
                <a16:creationId xmlns:a16="http://schemas.microsoft.com/office/drawing/2014/main" id="{F86D7139-F3FC-932D-F5E2-731AB4F06026}"/>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345482" y="4557989"/>
            <a:ext cx="252000" cy="252000"/>
          </a:xfrm>
          <a:prstGeom prst="rect">
            <a:avLst/>
          </a:prstGeom>
        </p:spPr>
      </p:pic>
      <p:pic>
        <p:nvPicPr>
          <p:cNvPr id="168" name="Picture 167" descr="A green line art of money&#10;&#10;Description automatically generated">
            <a:extLst>
              <a:ext uri="{FF2B5EF4-FFF2-40B4-BE49-F238E27FC236}">
                <a16:creationId xmlns:a16="http://schemas.microsoft.com/office/drawing/2014/main" id="{068E9B6A-DBCB-7A3D-49E9-8058F8031D91}"/>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9769174" y="4557989"/>
            <a:ext cx="252000" cy="252000"/>
          </a:xfrm>
          <a:prstGeom prst="rect">
            <a:avLst/>
          </a:prstGeom>
        </p:spPr>
      </p:pic>
      <p:sp>
        <p:nvSpPr>
          <p:cNvPr id="171" name="TextBox 170">
            <a:extLst>
              <a:ext uri="{FF2B5EF4-FFF2-40B4-BE49-F238E27FC236}">
                <a16:creationId xmlns:a16="http://schemas.microsoft.com/office/drawing/2014/main" id="{8242DED6-37C4-047B-D9C1-2793F2D19680}"/>
              </a:ext>
            </a:extLst>
          </p:cNvPr>
          <p:cNvSpPr txBox="1"/>
          <p:nvPr/>
        </p:nvSpPr>
        <p:spPr>
          <a:xfrm>
            <a:off x="1629982" y="474873"/>
            <a:ext cx="1732474" cy="338554"/>
          </a:xfrm>
          <a:prstGeom prst="rect">
            <a:avLst/>
          </a:prstGeom>
          <a:solidFill>
            <a:schemeClr val="accent1"/>
          </a:solidFill>
        </p:spPr>
        <p:txBody>
          <a:bodyPr wrap="square" rtlCol="0" anchor="ctr">
            <a:spAutoFit/>
          </a:bodyPr>
          <a:lstStyle/>
          <a:p>
            <a:pPr algn="ctr"/>
            <a:r>
              <a:rPr lang="en-GB" altLang="ko-KR" sz="1600" b="1" spc="-10" dirty="0">
                <a:solidFill>
                  <a:schemeClr val="bg1"/>
                </a:solidFill>
                <a:latin typeface="+mj-lt"/>
                <a:cs typeface="Arial" pitchFamily="34" charset="0"/>
              </a:rPr>
              <a:t>As an Individual</a:t>
            </a:r>
            <a:endParaRPr lang="ko-KR" altLang="en-US" sz="1600" b="1" spc="-10" dirty="0">
              <a:solidFill>
                <a:schemeClr val="bg1"/>
              </a:solidFill>
              <a:latin typeface="+mj-lt"/>
              <a:cs typeface="Arial" pitchFamily="34" charset="0"/>
            </a:endParaRPr>
          </a:p>
        </p:txBody>
      </p:sp>
      <p:sp>
        <p:nvSpPr>
          <p:cNvPr id="173" name="Rectangle 172">
            <a:extLst>
              <a:ext uri="{FF2B5EF4-FFF2-40B4-BE49-F238E27FC236}">
                <a16:creationId xmlns:a16="http://schemas.microsoft.com/office/drawing/2014/main" id="{F9B018AA-1586-6278-7C80-FB3430A4AD4B}"/>
              </a:ext>
            </a:extLst>
          </p:cNvPr>
          <p:cNvSpPr/>
          <p:nvPr/>
        </p:nvSpPr>
        <p:spPr>
          <a:xfrm>
            <a:off x="227012" y="6561138"/>
            <a:ext cx="5861349" cy="17189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600">
                <a:solidFill>
                  <a:schemeClr val="tx1">
                    <a:lumMod val="50000"/>
                    <a:lumOff val="50000"/>
                  </a:schemeClr>
                </a:solidFill>
              </a:rPr>
              <a:t>*All chairs and desks are going to be produced locally to benefit the community  </a:t>
            </a:r>
            <a:endParaRPr lang="en-CH" sz="600">
              <a:solidFill>
                <a:schemeClr val="tx1">
                  <a:lumMod val="50000"/>
                  <a:lumOff val="50000"/>
                </a:schemeClr>
              </a:solidFill>
            </a:endParaRPr>
          </a:p>
        </p:txBody>
      </p:sp>
      <p:sp>
        <p:nvSpPr>
          <p:cNvPr id="3" name="Rectangle 2">
            <a:extLst>
              <a:ext uri="{FF2B5EF4-FFF2-40B4-BE49-F238E27FC236}">
                <a16:creationId xmlns:a16="http://schemas.microsoft.com/office/drawing/2014/main" id="{2423143E-7F05-85CB-8525-A832A0F488BE}"/>
              </a:ext>
            </a:extLst>
          </p:cNvPr>
          <p:cNvSpPr/>
          <p:nvPr/>
        </p:nvSpPr>
        <p:spPr>
          <a:xfrm>
            <a:off x="4204089" y="5085063"/>
            <a:ext cx="1104511" cy="586495"/>
          </a:xfrm>
          <a:prstGeom prst="rect">
            <a:avLst/>
          </a:prstGeom>
          <a:solidFill>
            <a:srgbClr val="33CC33"/>
          </a:solidFill>
          <a:ln>
            <a:solidFill>
              <a:schemeClr val="bg1">
                <a:lumMod val="50000"/>
              </a:schemeClr>
            </a:solidFill>
          </a:ln>
          <a:effectLst>
            <a:outerShdw blurRad="50800"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900" dirty="0"/>
              <a:t>Want to make a difference? </a:t>
            </a:r>
            <a:r>
              <a:rPr lang="en-US" sz="900" dirty="0">
                <a:hlinkClick r:id="rId13"/>
              </a:rPr>
              <a:t>Volunteer with us!</a:t>
            </a:r>
            <a:endParaRPr lang="en-US" sz="900" dirty="0"/>
          </a:p>
        </p:txBody>
      </p:sp>
      <p:sp>
        <p:nvSpPr>
          <p:cNvPr id="2" name="TextBox 1">
            <a:extLst>
              <a:ext uri="{FF2B5EF4-FFF2-40B4-BE49-F238E27FC236}">
                <a16:creationId xmlns:a16="http://schemas.microsoft.com/office/drawing/2014/main" id="{A983EFE1-850B-F5F3-F072-5EF278584158}"/>
              </a:ext>
            </a:extLst>
          </p:cNvPr>
          <p:cNvSpPr txBox="1"/>
          <p:nvPr/>
        </p:nvSpPr>
        <p:spPr>
          <a:xfrm>
            <a:off x="1303447" y="4779612"/>
            <a:ext cx="4005153" cy="553998"/>
          </a:xfrm>
          <a:prstGeom prst="rect">
            <a:avLst/>
          </a:prstGeom>
          <a:noFill/>
        </p:spPr>
        <p:txBody>
          <a:bodyPr wrap="square">
            <a:spAutoFit/>
          </a:bodyPr>
          <a:lstStyle/>
          <a:p>
            <a:pPr algn="ctr"/>
            <a:r>
              <a:rPr lang="en-GB" sz="1200" b="1" dirty="0">
                <a:latin typeface="Calibri Light" panose="020F0302020204030204" pitchFamily="34" charset="0"/>
                <a:ea typeface="Calibri Light" panose="020F0302020204030204" pitchFamily="34" charset="0"/>
                <a:cs typeface="Calibri Light" panose="020F0302020204030204" pitchFamily="34" charset="0"/>
              </a:rPr>
              <a:t>Scan me:</a:t>
            </a:r>
            <a:br>
              <a:rPr lang="en-GB" sz="1200" b="1" dirty="0">
                <a:latin typeface="Calibri Light" panose="020F0302020204030204" pitchFamily="34" charset="0"/>
                <a:ea typeface="Calibri Light" panose="020F0302020204030204" pitchFamily="34" charset="0"/>
                <a:cs typeface="Calibri Light" panose="020F0302020204030204" pitchFamily="34" charset="0"/>
              </a:rPr>
            </a:br>
            <a:endParaRPr lang="en-CH" dirty="0"/>
          </a:p>
        </p:txBody>
      </p:sp>
      <p:pic>
        <p:nvPicPr>
          <p:cNvPr id="4" name="Picture 3">
            <a:extLst>
              <a:ext uri="{FF2B5EF4-FFF2-40B4-BE49-F238E27FC236}">
                <a16:creationId xmlns:a16="http://schemas.microsoft.com/office/drawing/2014/main" id="{9BFF561D-0E49-BE39-FF2C-65AAF3CC6217}"/>
              </a:ext>
            </a:extLst>
          </p:cNvPr>
          <p:cNvPicPr>
            <a:picLocks noChangeAspect="1"/>
          </p:cNvPicPr>
          <p:nvPr/>
        </p:nvPicPr>
        <p:blipFill>
          <a:blip r:embed="rId14"/>
          <a:stretch>
            <a:fillRect/>
          </a:stretch>
        </p:blipFill>
        <p:spPr>
          <a:xfrm>
            <a:off x="2898328" y="5056092"/>
            <a:ext cx="826018" cy="836608"/>
          </a:xfrm>
          <a:prstGeom prst="rect">
            <a:avLst/>
          </a:prstGeom>
        </p:spPr>
      </p:pic>
    </p:spTree>
    <p:extLst>
      <p:ext uri="{BB962C8B-B14F-4D97-AF65-F5344CB8AC3E}">
        <p14:creationId xmlns:p14="http://schemas.microsoft.com/office/powerpoint/2010/main" val="120557779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6E054-83BF-6CB4-FD0F-DF9B6E6CE7ED}"/>
              </a:ext>
            </a:extLst>
          </p:cNvPr>
          <p:cNvSpPr/>
          <p:nvPr/>
        </p:nvSpPr>
        <p:spPr>
          <a:xfrm>
            <a:off x="6421821" y="0"/>
            <a:ext cx="5770179"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a:p>
        </p:txBody>
      </p:sp>
      <p:sp>
        <p:nvSpPr>
          <p:cNvPr id="13" name="TextBox 12">
            <a:extLst>
              <a:ext uri="{FF2B5EF4-FFF2-40B4-BE49-F238E27FC236}">
                <a16:creationId xmlns:a16="http://schemas.microsoft.com/office/drawing/2014/main" id="{F03481F0-2885-965D-4CA8-0A3DE3C555CA}"/>
              </a:ext>
            </a:extLst>
          </p:cNvPr>
          <p:cNvSpPr txBox="1"/>
          <p:nvPr/>
        </p:nvSpPr>
        <p:spPr>
          <a:xfrm>
            <a:off x="6421822" y="607592"/>
            <a:ext cx="5770178" cy="1400383"/>
          </a:xfrm>
          <a:prstGeom prst="rect">
            <a:avLst/>
          </a:prstGeom>
          <a:noFill/>
        </p:spPr>
        <p:txBody>
          <a:bodyPr wrap="square" rtlCol="0" anchor="ctr">
            <a:spAutoFit/>
          </a:bodyPr>
          <a:lstStyle/>
          <a:p>
            <a:pPr algn="ctr">
              <a:spcBef>
                <a:spcPts val="600"/>
              </a:spcBef>
            </a:pPr>
            <a:r>
              <a:rPr lang="en-US" sz="4000">
                <a:solidFill>
                  <a:schemeClr val="tx1">
                    <a:lumMod val="85000"/>
                    <a:lumOff val="15000"/>
                  </a:schemeClr>
                </a:solidFill>
                <a:latin typeface="Arial (Headings)"/>
                <a:cs typeface="Arial" panose="020B0604020202020204" pitchFamily="34" charset="0"/>
              </a:rPr>
              <a:t>Pilot-Project</a:t>
            </a:r>
          </a:p>
          <a:p>
            <a:pPr algn="ctr">
              <a:spcBef>
                <a:spcPts val="600"/>
              </a:spcBef>
            </a:pPr>
            <a:r>
              <a:rPr lang="en-US" altLang="ko-KR" sz="4000" b="1">
                <a:solidFill>
                  <a:srgbClr val="FF6600"/>
                </a:solidFill>
                <a:latin typeface="Arial (Headings)"/>
                <a:cs typeface="Arial" panose="020B0604020202020204" pitchFamily="34" charset="0"/>
              </a:rPr>
              <a:t>Digital Montessori</a:t>
            </a:r>
            <a:endParaRPr lang="ko-KR" altLang="en-US" sz="4000" b="1">
              <a:solidFill>
                <a:schemeClr val="bg1"/>
              </a:solidFill>
              <a:latin typeface="Arial (Headings)"/>
              <a:cs typeface="Arial" panose="020B0604020202020204" pitchFamily="34" charset="0"/>
            </a:endParaRPr>
          </a:p>
        </p:txBody>
      </p:sp>
      <p:sp>
        <p:nvSpPr>
          <p:cNvPr id="17" name="TextBox 16">
            <a:extLst>
              <a:ext uri="{FF2B5EF4-FFF2-40B4-BE49-F238E27FC236}">
                <a16:creationId xmlns:a16="http://schemas.microsoft.com/office/drawing/2014/main" id="{619D0159-7F7D-008C-29C1-A3FCEC7EAFF6}"/>
              </a:ext>
            </a:extLst>
          </p:cNvPr>
          <p:cNvSpPr txBox="1"/>
          <p:nvPr/>
        </p:nvSpPr>
        <p:spPr>
          <a:xfrm>
            <a:off x="6421820" y="2254968"/>
            <a:ext cx="5770180" cy="553998"/>
          </a:xfrm>
          <a:prstGeom prst="rect">
            <a:avLst/>
          </a:prstGeom>
          <a:noFill/>
        </p:spPr>
        <p:txBody>
          <a:bodyPr wrap="square" rtlCol="0" anchor="ctr">
            <a:spAutoFit/>
          </a:bodyPr>
          <a:lstStyle/>
          <a:p>
            <a:pPr algn="ctr"/>
            <a:r>
              <a:rPr lang="en-US" altLang="ko-KR" sz="1500">
                <a:solidFill>
                  <a:schemeClr val="tx1">
                    <a:lumMod val="75000"/>
                    <a:lumOff val="25000"/>
                  </a:schemeClr>
                </a:solidFill>
                <a:latin typeface="Arial" panose="020B0604020202020204" pitchFamily="34" charset="0"/>
                <a:cs typeface="Arial" panose="020B0604020202020204" pitchFamily="34" charset="0"/>
              </a:rPr>
              <a:t>Providing digital learning opportunities for children and enabling them to apply acquired knowledge to real-life projects</a:t>
            </a:r>
            <a:endParaRPr lang="ko-KR" altLang="en-US" sz="1500">
              <a:solidFill>
                <a:schemeClr val="tx1">
                  <a:lumMod val="75000"/>
                  <a:lumOff val="25000"/>
                </a:schemeClr>
              </a:solidFill>
              <a:latin typeface="Arial" panose="020B0604020202020204" pitchFamily="34" charset="0"/>
              <a:cs typeface="Arial" panose="020B0604020202020204" pitchFamily="34" charset="0"/>
            </a:endParaRPr>
          </a:p>
        </p:txBody>
      </p:sp>
      <p:pic>
        <p:nvPicPr>
          <p:cNvPr id="20" name="Picture 19" descr="A black background with orange and blue text&#10;&#10;Description automatically generated">
            <a:extLst>
              <a:ext uri="{FF2B5EF4-FFF2-40B4-BE49-F238E27FC236}">
                <a16:creationId xmlns:a16="http://schemas.microsoft.com/office/drawing/2014/main" id="{0C5FA43D-64B9-5453-CEE7-8C041476DE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731082" y="3577910"/>
            <a:ext cx="2896392" cy="1897200"/>
          </a:xfrm>
          <a:prstGeom prst="rect">
            <a:avLst/>
          </a:prstGeom>
          <a:solidFill>
            <a:schemeClr val="bg1"/>
          </a:solidFill>
          <a:effectLst/>
        </p:spPr>
      </p:pic>
      <p:pic>
        <p:nvPicPr>
          <p:cNvPr id="21" name="Picture 20">
            <a:extLst>
              <a:ext uri="{FF2B5EF4-FFF2-40B4-BE49-F238E27FC236}">
                <a16:creationId xmlns:a16="http://schemas.microsoft.com/office/drawing/2014/main" id="{9598275B-F85F-81E5-B4FC-2A76703214AD}"/>
              </a:ext>
            </a:extLst>
          </p:cNvPr>
          <p:cNvPicPr>
            <a:picLocks noChangeAspect="1"/>
          </p:cNvPicPr>
          <p:nvPr/>
        </p:nvPicPr>
        <p:blipFill rotWithShape="1">
          <a:blip r:embed="rId3">
            <a:extLst>
              <a:ext uri="{28A0092B-C50C-407E-A947-70E740481C1C}">
                <a14:useLocalDpi xmlns:a14="http://schemas.microsoft.com/office/drawing/2010/main" val="0"/>
              </a:ext>
            </a:extLst>
          </a:blip>
          <a:srcRect l="26151" t="18781" r="25201" b="17706"/>
          <a:stretch/>
        </p:blipFill>
        <p:spPr>
          <a:xfrm>
            <a:off x="10018985" y="3603688"/>
            <a:ext cx="1939160" cy="1898761"/>
          </a:xfrm>
          <a:prstGeom prst="rect">
            <a:avLst/>
          </a:prstGeom>
          <a:solidFill>
            <a:schemeClr val="bg1"/>
          </a:solidFill>
          <a:effectLst/>
        </p:spPr>
      </p:pic>
      <p:sp>
        <p:nvSpPr>
          <p:cNvPr id="3" name="TextBox 2">
            <a:extLst>
              <a:ext uri="{FF2B5EF4-FFF2-40B4-BE49-F238E27FC236}">
                <a16:creationId xmlns:a16="http://schemas.microsoft.com/office/drawing/2014/main" id="{E0D8C024-1323-B03E-ADAA-8C4E8A7450F2}"/>
              </a:ext>
            </a:extLst>
          </p:cNvPr>
          <p:cNvSpPr txBox="1"/>
          <p:nvPr/>
        </p:nvSpPr>
        <p:spPr>
          <a:xfrm rot="1690483">
            <a:off x="9415431" y="433231"/>
            <a:ext cx="3525717" cy="307777"/>
          </a:xfrm>
          <a:prstGeom prst="flowChartProcess">
            <a:avLst/>
          </a:prstGeom>
          <a:solidFill>
            <a:schemeClr val="accent1"/>
          </a:solidFill>
        </p:spPr>
        <p:txBody>
          <a:bodyPr wrap="square" rtlCol="0" anchor="ctr">
            <a:spAutoFit/>
          </a:bodyPr>
          <a:lstStyle/>
          <a:p>
            <a:pPr algn="ctr"/>
            <a:r>
              <a:rPr lang="en-GB" altLang="ko-KR" sz="1400" b="1" dirty="0">
                <a:solidFill>
                  <a:schemeClr val="bg1"/>
                </a:solidFill>
                <a:latin typeface="+mj-lt"/>
                <a:cs typeface="Arial" pitchFamily="34" charset="0"/>
              </a:rPr>
              <a:t>Detailed Information</a:t>
            </a:r>
          </a:p>
        </p:txBody>
      </p:sp>
    </p:spTree>
    <p:extLst>
      <p:ext uri="{BB962C8B-B14F-4D97-AF65-F5344CB8AC3E}">
        <p14:creationId xmlns:p14="http://schemas.microsoft.com/office/powerpoint/2010/main" val="8993848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F06E054-83BF-6CB4-FD0F-DF9B6E6CE7ED}"/>
              </a:ext>
            </a:extLst>
          </p:cNvPr>
          <p:cNvSpPr/>
          <p:nvPr/>
        </p:nvSpPr>
        <p:spPr>
          <a:xfrm>
            <a:off x="4722125" y="-12675"/>
            <a:ext cx="7469876"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t>https://www.techopedia.com/definition/digital-literacy-digital-fluency</a:t>
            </a:r>
            <a:endParaRPr lang="en-CH"/>
          </a:p>
        </p:txBody>
      </p:sp>
      <p:grpSp>
        <p:nvGrpSpPr>
          <p:cNvPr id="33" name="Group 32">
            <a:extLst>
              <a:ext uri="{FF2B5EF4-FFF2-40B4-BE49-F238E27FC236}">
                <a16:creationId xmlns:a16="http://schemas.microsoft.com/office/drawing/2014/main" id="{D5C817E0-23D9-C0DF-5A82-D57B461C1ACE}"/>
              </a:ext>
            </a:extLst>
          </p:cNvPr>
          <p:cNvGrpSpPr/>
          <p:nvPr/>
        </p:nvGrpSpPr>
        <p:grpSpPr>
          <a:xfrm>
            <a:off x="5187951" y="746334"/>
            <a:ext cx="6629400" cy="879796"/>
            <a:chOff x="5187950" y="751713"/>
            <a:chExt cx="7480781" cy="879796"/>
          </a:xfrm>
        </p:grpSpPr>
        <p:sp>
          <p:nvSpPr>
            <p:cNvPr id="18" name="TextBox 17">
              <a:extLst>
                <a:ext uri="{FF2B5EF4-FFF2-40B4-BE49-F238E27FC236}">
                  <a16:creationId xmlns:a16="http://schemas.microsoft.com/office/drawing/2014/main" id="{FC0CB8B4-6CD0-EF87-54D1-85864B9769F0}"/>
                </a:ext>
              </a:extLst>
            </p:cNvPr>
            <p:cNvSpPr txBox="1"/>
            <p:nvPr/>
          </p:nvSpPr>
          <p:spPr>
            <a:xfrm>
              <a:off x="5907716" y="1339121"/>
              <a:ext cx="6761015" cy="292388"/>
            </a:xfrm>
            <a:prstGeom prst="rect">
              <a:avLst/>
            </a:prstGeom>
            <a:noFill/>
          </p:spPr>
          <p:txBody>
            <a:bodyPr wrap="square" lIns="91440" tIns="45720" rIns="91440" bIns="45720" rtlCol="0" anchor="ctr">
              <a:spAutoFit/>
            </a:bodyPr>
            <a:lstStyle/>
            <a:p>
              <a:pPr marL="285750" indent="-285750">
                <a:buFont typeface="Arial" panose="020B0604020202020204" pitchFamily="34" charset="0"/>
                <a:buChar char="•"/>
              </a:pPr>
              <a:r>
                <a:rPr lang="en-US" altLang="ko-KR" sz="1300">
                  <a:solidFill>
                    <a:schemeClr val="tx1">
                      <a:lumMod val="85000"/>
                      <a:lumOff val="15000"/>
                    </a:schemeClr>
                  </a:solidFill>
                  <a:cs typeface="Arial"/>
                </a:rPr>
                <a:t>Who are Bongai Shamwari and </a:t>
              </a:r>
              <a:r>
                <a:rPr lang="en-US" sz="1200" err="1"/>
                <a:t>ctwp</a:t>
              </a:r>
              <a:r>
                <a:rPr lang="en-US" sz="1200"/>
                <a:t> educational empowerment</a:t>
              </a:r>
              <a:r>
                <a:rPr lang="en-US" altLang="ko-KR" sz="1300">
                  <a:solidFill>
                    <a:schemeClr val="tx1">
                      <a:lumMod val="85000"/>
                      <a:lumOff val="15000"/>
                    </a:schemeClr>
                  </a:solidFill>
                  <a:cs typeface="Arial"/>
                </a:rPr>
                <a:t>? </a:t>
              </a:r>
            </a:p>
          </p:txBody>
        </p:sp>
        <p:grpSp>
          <p:nvGrpSpPr>
            <p:cNvPr id="17" name="Group 16">
              <a:extLst>
                <a:ext uri="{FF2B5EF4-FFF2-40B4-BE49-F238E27FC236}">
                  <a16:creationId xmlns:a16="http://schemas.microsoft.com/office/drawing/2014/main" id="{C5353315-8AEB-749B-38B0-6F5630455B69}"/>
                </a:ext>
              </a:extLst>
            </p:cNvPr>
            <p:cNvGrpSpPr/>
            <p:nvPr/>
          </p:nvGrpSpPr>
          <p:grpSpPr>
            <a:xfrm>
              <a:off x="5187950" y="751713"/>
              <a:ext cx="6710608" cy="584775"/>
              <a:chOff x="5187950" y="751713"/>
              <a:chExt cx="6710608" cy="584775"/>
            </a:xfrm>
          </p:grpSpPr>
          <p:sp>
            <p:nvSpPr>
              <p:cNvPr id="19" name="TextBox 18">
                <a:extLst>
                  <a:ext uri="{FF2B5EF4-FFF2-40B4-BE49-F238E27FC236}">
                    <a16:creationId xmlns:a16="http://schemas.microsoft.com/office/drawing/2014/main" id="{ABA25134-170C-D4C7-906C-A6AFB3344ED4}"/>
                  </a:ext>
                </a:extLst>
              </p:cNvPr>
              <p:cNvSpPr txBox="1"/>
              <p:nvPr/>
            </p:nvSpPr>
            <p:spPr>
              <a:xfrm>
                <a:off x="5907716" y="782490"/>
                <a:ext cx="5990842" cy="523220"/>
              </a:xfrm>
              <a:prstGeom prst="rect">
                <a:avLst/>
              </a:prstGeom>
              <a:noFill/>
            </p:spPr>
            <p:txBody>
              <a:bodyPr wrap="square" lIns="108000" rIns="108000" rtlCol="0" anchor="ctr">
                <a:spAutoFit/>
              </a:bodyPr>
              <a:lstStyle/>
              <a:p>
                <a:r>
                  <a:rPr lang="en-US" altLang="ko-KR" sz="2800" b="1">
                    <a:solidFill>
                      <a:schemeClr val="tx1">
                        <a:lumMod val="85000"/>
                        <a:lumOff val="15000"/>
                      </a:schemeClr>
                    </a:solidFill>
                    <a:cs typeface="Arial" pitchFamily="34" charset="0"/>
                  </a:rPr>
                  <a:t>Introduction</a:t>
                </a:r>
                <a:endParaRPr lang="ko-KR" altLang="en-US" sz="2800" b="1">
                  <a:solidFill>
                    <a:schemeClr val="tx1">
                      <a:lumMod val="85000"/>
                      <a:lumOff val="15000"/>
                    </a:schemeClr>
                  </a:solidFill>
                  <a:cs typeface="Arial" pitchFamily="34" charset="0"/>
                </a:endParaRPr>
              </a:p>
            </p:txBody>
          </p:sp>
          <p:sp>
            <p:nvSpPr>
              <p:cNvPr id="22" name="TextBox 21">
                <a:extLst>
                  <a:ext uri="{FF2B5EF4-FFF2-40B4-BE49-F238E27FC236}">
                    <a16:creationId xmlns:a16="http://schemas.microsoft.com/office/drawing/2014/main" id="{07C116DB-EC8E-8D5B-AFFC-9BFAD2FDD92F}"/>
                  </a:ext>
                </a:extLst>
              </p:cNvPr>
              <p:cNvSpPr txBox="1"/>
              <p:nvPr/>
            </p:nvSpPr>
            <p:spPr>
              <a:xfrm>
                <a:off x="5187950" y="751713"/>
                <a:ext cx="938723" cy="584775"/>
              </a:xfrm>
              <a:prstGeom prst="rect">
                <a:avLst/>
              </a:prstGeom>
              <a:noFill/>
            </p:spPr>
            <p:txBody>
              <a:bodyPr wrap="square" lIns="108000" rIns="108000" rtlCol="0">
                <a:spAutoFit/>
              </a:bodyPr>
              <a:lstStyle/>
              <a:p>
                <a:r>
                  <a:rPr lang="en-US" altLang="ko-KR" sz="3200" b="1">
                    <a:solidFill>
                      <a:schemeClr val="tx1">
                        <a:lumMod val="85000"/>
                        <a:lumOff val="15000"/>
                      </a:schemeClr>
                    </a:solidFill>
                    <a:cs typeface="Arial" pitchFamily="34" charset="0"/>
                  </a:rPr>
                  <a:t>01</a:t>
                </a:r>
                <a:endParaRPr lang="ko-KR" altLang="en-US" sz="3200" b="1">
                  <a:solidFill>
                    <a:schemeClr val="tx1">
                      <a:lumMod val="85000"/>
                      <a:lumOff val="15000"/>
                    </a:schemeClr>
                  </a:solidFill>
                  <a:cs typeface="Arial" pitchFamily="34" charset="0"/>
                </a:endParaRPr>
              </a:p>
            </p:txBody>
          </p:sp>
        </p:grpSp>
      </p:grpSp>
      <p:grpSp>
        <p:nvGrpSpPr>
          <p:cNvPr id="46" name="Group 45">
            <a:extLst>
              <a:ext uri="{FF2B5EF4-FFF2-40B4-BE49-F238E27FC236}">
                <a16:creationId xmlns:a16="http://schemas.microsoft.com/office/drawing/2014/main" id="{258F76F8-2135-58BC-41C6-98FE6622585B}"/>
              </a:ext>
            </a:extLst>
          </p:cNvPr>
          <p:cNvGrpSpPr/>
          <p:nvPr/>
        </p:nvGrpSpPr>
        <p:grpSpPr>
          <a:xfrm>
            <a:off x="5187951" y="1997284"/>
            <a:ext cx="6623804" cy="1416240"/>
            <a:chOff x="5187950" y="751713"/>
            <a:chExt cx="7474466" cy="1416240"/>
          </a:xfrm>
        </p:grpSpPr>
        <p:sp>
          <p:nvSpPr>
            <p:cNvPr id="47" name="TextBox 46">
              <a:extLst>
                <a:ext uri="{FF2B5EF4-FFF2-40B4-BE49-F238E27FC236}">
                  <a16:creationId xmlns:a16="http://schemas.microsoft.com/office/drawing/2014/main" id="{DA9AFC67-A883-06E6-5B02-1B130C58C2B8}"/>
                </a:ext>
              </a:extLst>
            </p:cNvPr>
            <p:cNvSpPr txBox="1"/>
            <p:nvPr/>
          </p:nvSpPr>
          <p:spPr>
            <a:xfrm>
              <a:off x="5901401" y="1372864"/>
              <a:ext cx="6761015" cy="795089"/>
            </a:xfrm>
            <a:prstGeom prst="rect">
              <a:avLst/>
            </a:prstGeom>
            <a:noFill/>
          </p:spPr>
          <p:txBody>
            <a:bodyPr wrap="square" rtlCol="0" anchor="ctr">
              <a:spAutoFit/>
            </a:bodyPr>
            <a:lstStyle/>
            <a:p>
              <a:pPr marL="285750" indent="-285750">
                <a:spcBef>
                  <a:spcPts val="150"/>
                </a:spcBef>
                <a:spcAft>
                  <a:spcPts val="150"/>
                </a:spcAft>
                <a:buFont typeface="Arial" panose="020B0604020202020204" pitchFamily="34" charset="0"/>
                <a:buChar char="•"/>
              </a:pPr>
              <a:r>
                <a:rPr lang="en-US" altLang="ko-KR" sz="1300" dirty="0">
                  <a:solidFill>
                    <a:schemeClr val="tx1">
                      <a:lumMod val="85000"/>
                      <a:lumOff val="15000"/>
                    </a:schemeClr>
                  </a:solidFill>
                  <a:cs typeface="Arial" pitchFamily="34" charset="0"/>
                </a:rPr>
                <a:t>What are we going to create?</a:t>
              </a:r>
            </a:p>
            <a:p>
              <a:pPr marL="285750" indent="-285750">
                <a:spcBef>
                  <a:spcPts val="150"/>
                </a:spcBef>
                <a:spcAft>
                  <a:spcPts val="150"/>
                </a:spcAft>
                <a:buFont typeface="Arial" panose="020B0604020202020204" pitchFamily="34" charset="0"/>
                <a:buChar char="•"/>
              </a:pPr>
              <a:r>
                <a:rPr lang="en-US" altLang="ko-KR" sz="1300" dirty="0">
                  <a:solidFill>
                    <a:schemeClr val="tx1">
                      <a:lumMod val="85000"/>
                      <a:lumOff val="15000"/>
                    </a:schemeClr>
                  </a:solidFill>
                  <a:cs typeface="Arial" pitchFamily="34" charset="0"/>
                </a:rPr>
                <a:t>Why is the project so important?</a:t>
              </a:r>
            </a:p>
            <a:p>
              <a:pPr marL="285750" indent="-285750">
                <a:spcBef>
                  <a:spcPts val="150"/>
                </a:spcBef>
                <a:spcAft>
                  <a:spcPts val="150"/>
                </a:spcAft>
                <a:buFont typeface="Arial" panose="020B0604020202020204" pitchFamily="34" charset="0"/>
                <a:buChar char="•"/>
              </a:pPr>
              <a:r>
                <a:rPr lang="en-US" altLang="ko-KR" sz="1300" dirty="0">
                  <a:solidFill>
                    <a:schemeClr val="tx1">
                      <a:lumMod val="85000"/>
                      <a:lumOff val="15000"/>
                    </a:schemeClr>
                  </a:solidFill>
                  <a:cs typeface="Arial" pitchFamily="34" charset="0"/>
                </a:rPr>
                <a:t>How is the project brought to life?</a:t>
              </a:r>
            </a:p>
          </p:txBody>
        </p:sp>
        <p:grpSp>
          <p:nvGrpSpPr>
            <p:cNvPr id="48" name="Group 47">
              <a:extLst>
                <a:ext uri="{FF2B5EF4-FFF2-40B4-BE49-F238E27FC236}">
                  <a16:creationId xmlns:a16="http://schemas.microsoft.com/office/drawing/2014/main" id="{799EA6F9-1184-E286-5373-A9EA32DD6981}"/>
                </a:ext>
              </a:extLst>
            </p:cNvPr>
            <p:cNvGrpSpPr/>
            <p:nvPr/>
          </p:nvGrpSpPr>
          <p:grpSpPr>
            <a:xfrm>
              <a:off x="5187950" y="751713"/>
              <a:ext cx="6710608" cy="584775"/>
              <a:chOff x="5187950" y="751713"/>
              <a:chExt cx="6710608" cy="584775"/>
            </a:xfrm>
          </p:grpSpPr>
          <p:sp>
            <p:nvSpPr>
              <p:cNvPr id="49" name="TextBox 48">
                <a:extLst>
                  <a:ext uri="{FF2B5EF4-FFF2-40B4-BE49-F238E27FC236}">
                    <a16:creationId xmlns:a16="http://schemas.microsoft.com/office/drawing/2014/main" id="{3BCEA56F-B23E-C572-FD16-56E96D82828A}"/>
                  </a:ext>
                </a:extLst>
              </p:cNvPr>
              <p:cNvSpPr txBox="1"/>
              <p:nvPr/>
            </p:nvSpPr>
            <p:spPr>
              <a:xfrm>
                <a:off x="5907716" y="782490"/>
                <a:ext cx="5990842" cy="523220"/>
              </a:xfrm>
              <a:prstGeom prst="rect">
                <a:avLst/>
              </a:prstGeom>
              <a:noFill/>
            </p:spPr>
            <p:txBody>
              <a:bodyPr wrap="square" lIns="108000" rIns="108000" rtlCol="0" anchor="ctr">
                <a:spAutoFit/>
              </a:bodyPr>
              <a:lstStyle/>
              <a:p>
                <a:r>
                  <a:rPr lang="en-US" altLang="ko-KR" sz="2800" b="1">
                    <a:solidFill>
                      <a:schemeClr val="tx1">
                        <a:lumMod val="85000"/>
                        <a:lumOff val="15000"/>
                      </a:schemeClr>
                    </a:solidFill>
                    <a:cs typeface="Arial" pitchFamily="34" charset="0"/>
                  </a:rPr>
                  <a:t>Project Idea, Setup &amp; Concept</a:t>
                </a:r>
                <a:endParaRPr lang="ko-KR" altLang="en-US" sz="2800" b="1">
                  <a:solidFill>
                    <a:schemeClr val="tx1">
                      <a:lumMod val="85000"/>
                      <a:lumOff val="15000"/>
                    </a:schemeClr>
                  </a:solidFill>
                  <a:cs typeface="Arial" pitchFamily="34" charset="0"/>
                </a:endParaRPr>
              </a:p>
            </p:txBody>
          </p:sp>
          <p:sp>
            <p:nvSpPr>
              <p:cNvPr id="50" name="TextBox 49">
                <a:extLst>
                  <a:ext uri="{FF2B5EF4-FFF2-40B4-BE49-F238E27FC236}">
                    <a16:creationId xmlns:a16="http://schemas.microsoft.com/office/drawing/2014/main" id="{4A396783-89AF-484E-FBB1-D7586E30D6AA}"/>
                  </a:ext>
                </a:extLst>
              </p:cNvPr>
              <p:cNvSpPr txBox="1"/>
              <p:nvPr/>
            </p:nvSpPr>
            <p:spPr>
              <a:xfrm>
                <a:off x="5187950" y="751713"/>
                <a:ext cx="938723" cy="584775"/>
              </a:xfrm>
              <a:prstGeom prst="rect">
                <a:avLst/>
              </a:prstGeom>
              <a:noFill/>
            </p:spPr>
            <p:txBody>
              <a:bodyPr wrap="square" lIns="108000" rIns="108000" rtlCol="0">
                <a:spAutoFit/>
              </a:bodyPr>
              <a:lstStyle/>
              <a:p>
                <a:r>
                  <a:rPr lang="en-US" altLang="ko-KR" sz="3200" b="1">
                    <a:solidFill>
                      <a:schemeClr val="tx1">
                        <a:lumMod val="85000"/>
                        <a:lumOff val="15000"/>
                      </a:schemeClr>
                    </a:solidFill>
                    <a:cs typeface="Arial" pitchFamily="34" charset="0"/>
                  </a:rPr>
                  <a:t>02</a:t>
                </a:r>
                <a:endParaRPr lang="ko-KR" altLang="en-US" sz="3200" b="1">
                  <a:solidFill>
                    <a:schemeClr val="tx1">
                      <a:lumMod val="85000"/>
                      <a:lumOff val="15000"/>
                    </a:schemeClr>
                  </a:solidFill>
                  <a:cs typeface="Arial" pitchFamily="34" charset="0"/>
                </a:endParaRPr>
              </a:p>
            </p:txBody>
          </p:sp>
        </p:grpSp>
      </p:grpSp>
      <p:grpSp>
        <p:nvGrpSpPr>
          <p:cNvPr id="51" name="Group 50">
            <a:extLst>
              <a:ext uri="{FF2B5EF4-FFF2-40B4-BE49-F238E27FC236}">
                <a16:creationId xmlns:a16="http://schemas.microsoft.com/office/drawing/2014/main" id="{5DEC4A51-F251-8F0C-4B58-524A6EAAAA95}"/>
              </a:ext>
            </a:extLst>
          </p:cNvPr>
          <p:cNvGrpSpPr/>
          <p:nvPr/>
        </p:nvGrpSpPr>
        <p:grpSpPr>
          <a:xfrm>
            <a:off x="5187951" y="3668953"/>
            <a:ext cx="6629400" cy="879796"/>
            <a:chOff x="5187950" y="751713"/>
            <a:chExt cx="7480781" cy="879796"/>
          </a:xfrm>
        </p:grpSpPr>
        <p:sp>
          <p:nvSpPr>
            <p:cNvPr id="52" name="TextBox 51">
              <a:extLst>
                <a:ext uri="{FF2B5EF4-FFF2-40B4-BE49-F238E27FC236}">
                  <a16:creationId xmlns:a16="http://schemas.microsoft.com/office/drawing/2014/main" id="{2FFC9E3F-FF03-84C5-CCDD-955A5F4B4D3D}"/>
                </a:ext>
              </a:extLst>
            </p:cNvPr>
            <p:cNvSpPr txBox="1"/>
            <p:nvPr/>
          </p:nvSpPr>
          <p:spPr>
            <a:xfrm>
              <a:off x="5907716" y="1339121"/>
              <a:ext cx="6761015" cy="292388"/>
            </a:xfrm>
            <a:prstGeom prst="rect">
              <a:avLst/>
            </a:prstGeom>
            <a:noFill/>
          </p:spPr>
          <p:txBody>
            <a:bodyPr wrap="square" rtlCol="0" anchor="ctr">
              <a:spAutoFit/>
            </a:bodyPr>
            <a:lstStyle/>
            <a:p>
              <a:pPr marL="285750" indent="-285750">
                <a:buFont typeface="Arial" panose="020B0604020202020204" pitchFamily="34" charset="0"/>
                <a:buChar char="•"/>
              </a:pPr>
              <a:r>
                <a:rPr lang="en-US" altLang="ko-KR" sz="1300" dirty="0">
                  <a:solidFill>
                    <a:schemeClr val="tx1">
                      <a:lumMod val="85000"/>
                      <a:lumOff val="15000"/>
                    </a:schemeClr>
                  </a:solidFill>
                  <a:cs typeface="Arial" pitchFamily="34" charset="0"/>
                </a:rPr>
                <a:t>What are the project steps and timeline?</a:t>
              </a:r>
            </a:p>
          </p:txBody>
        </p:sp>
        <p:grpSp>
          <p:nvGrpSpPr>
            <p:cNvPr id="53" name="Group 52">
              <a:extLst>
                <a:ext uri="{FF2B5EF4-FFF2-40B4-BE49-F238E27FC236}">
                  <a16:creationId xmlns:a16="http://schemas.microsoft.com/office/drawing/2014/main" id="{5A389A16-ED82-45E1-1A83-586601B48659}"/>
                </a:ext>
              </a:extLst>
            </p:cNvPr>
            <p:cNvGrpSpPr/>
            <p:nvPr/>
          </p:nvGrpSpPr>
          <p:grpSpPr>
            <a:xfrm>
              <a:off x="5187950" y="751713"/>
              <a:ext cx="6710608" cy="584775"/>
              <a:chOff x="5187950" y="751713"/>
              <a:chExt cx="6710608" cy="584775"/>
            </a:xfrm>
          </p:grpSpPr>
          <p:sp>
            <p:nvSpPr>
              <p:cNvPr id="54" name="TextBox 53">
                <a:extLst>
                  <a:ext uri="{FF2B5EF4-FFF2-40B4-BE49-F238E27FC236}">
                    <a16:creationId xmlns:a16="http://schemas.microsoft.com/office/drawing/2014/main" id="{AAB4CF03-8B3F-D486-5ACD-A622BDCEEF62}"/>
                  </a:ext>
                </a:extLst>
              </p:cNvPr>
              <p:cNvSpPr txBox="1"/>
              <p:nvPr/>
            </p:nvSpPr>
            <p:spPr>
              <a:xfrm>
                <a:off x="5907716" y="782490"/>
                <a:ext cx="5990842" cy="523220"/>
              </a:xfrm>
              <a:prstGeom prst="rect">
                <a:avLst/>
              </a:prstGeom>
              <a:noFill/>
            </p:spPr>
            <p:txBody>
              <a:bodyPr wrap="square" lIns="108000" rIns="108000" rtlCol="0" anchor="ctr">
                <a:spAutoFit/>
              </a:bodyPr>
              <a:lstStyle/>
              <a:p>
                <a:r>
                  <a:rPr lang="en-US" altLang="ko-KR" sz="2800" b="1">
                    <a:solidFill>
                      <a:schemeClr val="tx1">
                        <a:lumMod val="85000"/>
                        <a:lumOff val="15000"/>
                      </a:schemeClr>
                    </a:solidFill>
                    <a:cs typeface="Arial" pitchFamily="34" charset="0"/>
                  </a:rPr>
                  <a:t>Project Execution</a:t>
                </a:r>
                <a:endParaRPr lang="ko-KR" altLang="en-US" sz="2800" b="1">
                  <a:solidFill>
                    <a:schemeClr val="tx1">
                      <a:lumMod val="85000"/>
                      <a:lumOff val="15000"/>
                    </a:schemeClr>
                  </a:solidFill>
                  <a:cs typeface="Arial" pitchFamily="34" charset="0"/>
                </a:endParaRPr>
              </a:p>
            </p:txBody>
          </p:sp>
          <p:sp>
            <p:nvSpPr>
              <p:cNvPr id="55" name="TextBox 54">
                <a:extLst>
                  <a:ext uri="{FF2B5EF4-FFF2-40B4-BE49-F238E27FC236}">
                    <a16:creationId xmlns:a16="http://schemas.microsoft.com/office/drawing/2014/main" id="{0099C150-9862-3443-008C-BEA40D4CBA78}"/>
                  </a:ext>
                </a:extLst>
              </p:cNvPr>
              <p:cNvSpPr txBox="1"/>
              <p:nvPr/>
            </p:nvSpPr>
            <p:spPr>
              <a:xfrm>
                <a:off x="5187950" y="751713"/>
                <a:ext cx="938723" cy="584775"/>
              </a:xfrm>
              <a:prstGeom prst="rect">
                <a:avLst/>
              </a:prstGeom>
              <a:noFill/>
            </p:spPr>
            <p:txBody>
              <a:bodyPr wrap="square" lIns="108000" rIns="108000" rtlCol="0">
                <a:spAutoFit/>
              </a:bodyPr>
              <a:lstStyle/>
              <a:p>
                <a:r>
                  <a:rPr lang="en-US" altLang="ko-KR" sz="3200" b="1">
                    <a:solidFill>
                      <a:schemeClr val="tx1">
                        <a:lumMod val="85000"/>
                        <a:lumOff val="15000"/>
                      </a:schemeClr>
                    </a:solidFill>
                    <a:cs typeface="Arial" pitchFamily="34" charset="0"/>
                  </a:rPr>
                  <a:t>03</a:t>
                </a:r>
                <a:endParaRPr lang="ko-KR" altLang="en-US" sz="3200" b="1">
                  <a:solidFill>
                    <a:schemeClr val="tx1">
                      <a:lumMod val="85000"/>
                      <a:lumOff val="15000"/>
                    </a:schemeClr>
                  </a:solidFill>
                  <a:cs typeface="Arial" pitchFamily="34" charset="0"/>
                </a:endParaRPr>
              </a:p>
            </p:txBody>
          </p:sp>
        </p:grpSp>
      </p:grpSp>
      <p:grpSp>
        <p:nvGrpSpPr>
          <p:cNvPr id="74" name="Group 73">
            <a:extLst>
              <a:ext uri="{FF2B5EF4-FFF2-40B4-BE49-F238E27FC236}">
                <a16:creationId xmlns:a16="http://schemas.microsoft.com/office/drawing/2014/main" id="{6A4733DC-7BB0-D56F-D5E8-481870DF1F59}"/>
              </a:ext>
            </a:extLst>
          </p:cNvPr>
          <p:cNvGrpSpPr/>
          <p:nvPr/>
        </p:nvGrpSpPr>
        <p:grpSpPr>
          <a:xfrm>
            <a:off x="5187951" y="4977210"/>
            <a:ext cx="6629400" cy="879796"/>
            <a:chOff x="5187950" y="751713"/>
            <a:chExt cx="7480781" cy="879796"/>
          </a:xfrm>
        </p:grpSpPr>
        <p:sp>
          <p:nvSpPr>
            <p:cNvPr id="75" name="TextBox 74">
              <a:extLst>
                <a:ext uri="{FF2B5EF4-FFF2-40B4-BE49-F238E27FC236}">
                  <a16:creationId xmlns:a16="http://schemas.microsoft.com/office/drawing/2014/main" id="{1829CD12-38D2-11C0-AD25-A33BBB2433D5}"/>
                </a:ext>
              </a:extLst>
            </p:cNvPr>
            <p:cNvSpPr txBox="1"/>
            <p:nvPr/>
          </p:nvSpPr>
          <p:spPr>
            <a:xfrm>
              <a:off x="5907716" y="1339121"/>
              <a:ext cx="6761015" cy="292388"/>
            </a:xfrm>
            <a:prstGeom prst="rect">
              <a:avLst/>
            </a:prstGeom>
            <a:noFill/>
          </p:spPr>
          <p:txBody>
            <a:bodyPr wrap="square" rtlCol="0" anchor="ctr">
              <a:spAutoFit/>
            </a:bodyPr>
            <a:lstStyle/>
            <a:p>
              <a:pPr marL="285750" indent="-285750">
                <a:buFont typeface="Arial" panose="020B0604020202020204" pitchFamily="34" charset="0"/>
                <a:buChar char="•"/>
              </a:pPr>
              <a:r>
                <a:rPr lang="en-US" altLang="ko-KR" sz="1300">
                  <a:solidFill>
                    <a:schemeClr val="tx1">
                      <a:lumMod val="85000"/>
                      <a:lumOff val="15000"/>
                    </a:schemeClr>
                  </a:solidFill>
                  <a:cs typeface="Arial" pitchFamily="34" charset="0"/>
                </a:rPr>
                <a:t>Additional Information </a:t>
              </a:r>
            </a:p>
          </p:txBody>
        </p:sp>
        <p:grpSp>
          <p:nvGrpSpPr>
            <p:cNvPr id="76" name="Group 75">
              <a:extLst>
                <a:ext uri="{FF2B5EF4-FFF2-40B4-BE49-F238E27FC236}">
                  <a16:creationId xmlns:a16="http://schemas.microsoft.com/office/drawing/2014/main" id="{ACB78BB7-E98D-EB70-68BA-30BB334DE058}"/>
                </a:ext>
              </a:extLst>
            </p:cNvPr>
            <p:cNvGrpSpPr/>
            <p:nvPr/>
          </p:nvGrpSpPr>
          <p:grpSpPr>
            <a:xfrm>
              <a:off x="5187950" y="751713"/>
              <a:ext cx="6710608" cy="584775"/>
              <a:chOff x="5187950" y="751713"/>
              <a:chExt cx="6710608" cy="584775"/>
            </a:xfrm>
          </p:grpSpPr>
          <p:sp>
            <p:nvSpPr>
              <p:cNvPr id="77" name="TextBox 76">
                <a:extLst>
                  <a:ext uri="{FF2B5EF4-FFF2-40B4-BE49-F238E27FC236}">
                    <a16:creationId xmlns:a16="http://schemas.microsoft.com/office/drawing/2014/main" id="{38758994-9EC1-2FD7-746D-DB979C6720F7}"/>
                  </a:ext>
                </a:extLst>
              </p:cNvPr>
              <p:cNvSpPr txBox="1"/>
              <p:nvPr/>
            </p:nvSpPr>
            <p:spPr>
              <a:xfrm>
                <a:off x="5907716" y="782490"/>
                <a:ext cx="5990842" cy="523220"/>
              </a:xfrm>
              <a:prstGeom prst="rect">
                <a:avLst/>
              </a:prstGeom>
              <a:noFill/>
            </p:spPr>
            <p:txBody>
              <a:bodyPr wrap="square" lIns="108000" rIns="108000" rtlCol="0" anchor="ctr">
                <a:spAutoFit/>
              </a:bodyPr>
              <a:lstStyle/>
              <a:p>
                <a:r>
                  <a:rPr lang="en-US" altLang="ko-KR" sz="2800" b="1">
                    <a:solidFill>
                      <a:schemeClr val="tx1">
                        <a:lumMod val="85000"/>
                        <a:lumOff val="15000"/>
                      </a:schemeClr>
                    </a:solidFill>
                    <a:cs typeface="Arial" pitchFamily="34" charset="0"/>
                  </a:rPr>
                  <a:t>Appendix</a:t>
                </a:r>
                <a:endParaRPr lang="ko-KR" altLang="en-US" sz="2800" b="1">
                  <a:solidFill>
                    <a:schemeClr val="tx1">
                      <a:lumMod val="85000"/>
                      <a:lumOff val="15000"/>
                    </a:schemeClr>
                  </a:solidFill>
                  <a:cs typeface="Arial" pitchFamily="34" charset="0"/>
                </a:endParaRPr>
              </a:p>
            </p:txBody>
          </p:sp>
          <p:sp>
            <p:nvSpPr>
              <p:cNvPr id="78" name="TextBox 77">
                <a:extLst>
                  <a:ext uri="{FF2B5EF4-FFF2-40B4-BE49-F238E27FC236}">
                    <a16:creationId xmlns:a16="http://schemas.microsoft.com/office/drawing/2014/main" id="{4D56F3EC-AEF6-DDA6-BEDD-BA3E24DC1910}"/>
                  </a:ext>
                </a:extLst>
              </p:cNvPr>
              <p:cNvSpPr txBox="1"/>
              <p:nvPr/>
            </p:nvSpPr>
            <p:spPr>
              <a:xfrm>
                <a:off x="5187950" y="751713"/>
                <a:ext cx="938723" cy="584775"/>
              </a:xfrm>
              <a:prstGeom prst="rect">
                <a:avLst/>
              </a:prstGeom>
              <a:noFill/>
            </p:spPr>
            <p:txBody>
              <a:bodyPr wrap="square" lIns="108000" rIns="108000" rtlCol="0">
                <a:spAutoFit/>
              </a:bodyPr>
              <a:lstStyle/>
              <a:p>
                <a:r>
                  <a:rPr lang="en-US" altLang="ko-KR" sz="3200" b="1">
                    <a:solidFill>
                      <a:schemeClr val="tx1">
                        <a:lumMod val="85000"/>
                        <a:lumOff val="15000"/>
                      </a:schemeClr>
                    </a:solidFill>
                    <a:cs typeface="Arial" pitchFamily="34" charset="0"/>
                  </a:rPr>
                  <a:t>04</a:t>
                </a:r>
                <a:endParaRPr lang="ko-KR" altLang="en-US" sz="3200" b="1">
                  <a:solidFill>
                    <a:schemeClr val="tx1">
                      <a:lumMod val="85000"/>
                      <a:lumOff val="15000"/>
                    </a:schemeClr>
                  </a:solidFill>
                  <a:cs typeface="Arial" pitchFamily="34" charset="0"/>
                </a:endParaRPr>
              </a:p>
            </p:txBody>
          </p:sp>
        </p:grpSp>
      </p:grpSp>
    </p:spTree>
    <p:extLst>
      <p:ext uri="{BB962C8B-B14F-4D97-AF65-F5344CB8AC3E}">
        <p14:creationId xmlns:p14="http://schemas.microsoft.com/office/powerpoint/2010/main" val="36741687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A61214E-2FF9-410E-939A-E19E616ABA6E}"/>
              </a:ext>
            </a:extLst>
          </p:cNvPr>
          <p:cNvGrpSpPr/>
          <p:nvPr/>
        </p:nvGrpSpPr>
        <p:grpSpPr>
          <a:xfrm>
            <a:off x="6888864" y="2857630"/>
            <a:ext cx="4777152" cy="1261884"/>
            <a:chOff x="6800944" y="2857630"/>
            <a:chExt cx="4777152" cy="1261884"/>
          </a:xfrm>
        </p:grpSpPr>
        <p:sp>
          <p:nvSpPr>
            <p:cNvPr id="8" name="TextBox 7">
              <a:extLst>
                <a:ext uri="{FF2B5EF4-FFF2-40B4-BE49-F238E27FC236}">
                  <a16:creationId xmlns:a16="http://schemas.microsoft.com/office/drawing/2014/main" id="{5CF5BDA4-10C7-46A6-AC30-523A3FC438AC}"/>
                </a:ext>
              </a:extLst>
            </p:cNvPr>
            <p:cNvSpPr txBox="1"/>
            <p:nvPr/>
          </p:nvSpPr>
          <p:spPr>
            <a:xfrm>
              <a:off x="6800944" y="2857630"/>
              <a:ext cx="4777152" cy="830997"/>
            </a:xfrm>
            <a:prstGeom prst="rect">
              <a:avLst/>
            </a:prstGeom>
            <a:noFill/>
          </p:spPr>
          <p:txBody>
            <a:bodyPr wrap="square" rtlCol="0" anchor="ctr">
              <a:spAutoFit/>
            </a:bodyPr>
            <a:lstStyle/>
            <a:p>
              <a:r>
                <a:rPr lang="en-US" altLang="ko-KR" sz="4800" b="1">
                  <a:solidFill>
                    <a:srgbClr val="FF6600"/>
                  </a:solidFill>
                  <a:latin typeface="+mj-lt"/>
                  <a:cs typeface="Arial" pitchFamily="34" charset="0"/>
                </a:rPr>
                <a:t>01 </a:t>
              </a:r>
              <a:r>
                <a:rPr lang="en-US" altLang="ko-KR" sz="4800" b="1">
                  <a:solidFill>
                    <a:schemeClr val="bg1"/>
                  </a:solidFill>
                  <a:latin typeface="+mj-lt"/>
                  <a:cs typeface="Arial" pitchFamily="34" charset="0"/>
                </a:rPr>
                <a:t>Introduction</a:t>
              </a:r>
              <a:endParaRPr lang="ko-KR" altLang="en-US" sz="4800" b="1">
                <a:solidFill>
                  <a:schemeClr val="bg1"/>
                </a:solidFill>
                <a:latin typeface="+mj-lt"/>
                <a:cs typeface="Arial" pitchFamily="34" charset="0"/>
              </a:endParaRPr>
            </a:p>
          </p:txBody>
        </p:sp>
        <p:sp>
          <p:nvSpPr>
            <p:cNvPr id="9" name="TextBox 8">
              <a:extLst>
                <a:ext uri="{FF2B5EF4-FFF2-40B4-BE49-F238E27FC236}">
                  <a16:creationId xmlns:a16="http://schemas.microsoft.com/office/drawing/2014/main" id="{C062103B-F514-4BE9-B5B2-C13878D2FE7C}"/>
                </a:ext>
              </a:extLst>
            </p:cNvPr>
            <p:cNvSpPr txBox="1"/>
            <p:nvPr/>
          </p:nvSpPr>
          <p:spPr>
            <a:xfrm>
              <a:off x="6800944" y="3780960"/>
              <a:ext cx="4777152" cy="338554"/>
            </a:xfrm>
            <a:prstGeom prst="rect">
              <a:avLst/>
            </a:prstGeom>
            <a:noFill/>
          </p:spPr>
          <p:txBody>
            <a:bodyPr wrap="square" rtlCol="0" anchor="ctr">
              <a:spAutoFit/>
            </a:bodyPr>
            <a:lstStyle/>
            <a:p>
              <a:endParaRPr lang="en-US" altLang="ko-KR" sz="1600">
                <a:solidFill>
                  <a:schemeClr val="bg1"/>
                </a:solidFill>
                <a:cs typeface="Arial" pitchFamily="34" charset="0"/>
              </a:endParaRPr>
            </a:p>
          </p:txBody>
        </p:sp>
      </p:grpSp>
    </p:spTree>
    <p:extLst>
      <p:ext uri="{BB962C8B-B14F-4D97-AF65-F5344CB8AC3E}">
        <p14:creationId xmlns:p14="http://schemas.microsoft.com/office/powerpoint/2010/main" val="359104675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Placeholder 4" descr="A green circle with words&#10;&#10;Description automatically generated">
            <a:extLst>
              <a:ext uri="{FF2B5EF4-FFF2-40B4-BE49-F238E27FC236}">
                <a16:creationId xmlns:a16="http://schemas.microsoft.com/office/drawing/2014/main" id="{218B4027-C872-2660-2F62-D63533712A03}"/>
              </a:ext>
            </a:extLst>
          </p:cNvPr>
          <p:cNvPicPr>
            <a:picLocks noGrp="1" noChangeAspect="1"/>
          </p:cNvPicPr>
          <p:nvPr>
            <p:ph type="pic" idx="14"/>
          </p:nvPr>
        </p:nvPicPr>
        <p:blipFill>
          <a:blip r:embed="rId2">
            <a:extLst>
              <a:ext uri="{28A0092B-C50C-407E-A947-70E740481C1C}">
                <a14:useLocalDpi xmlns:a14="http://schemas.microsoft.com/office/drawing/2010/main" val="0"/>
              </a:ext>
            </a:extLst>
          </a:blip>
          <a:srcRect l="9183" r="9183"/>
          <a:stretch>
            <a:fillRect/>
          </a:stretch>
        </p:blipFill>
        <p:spPr>
          <a:xfrm>
            <a:off x="8455157" y="682918"/>
            <a:ext cx="1483138" cy="1816364"/>
          </a:xfrm>
        </p:spPr>
      </p:pic>
      <p:sp>
        <p:nvSpPr>
          <p:cNvPr id="2" name="Text Placeholder 1">
            <a:extLst>
              <a:ext uri="{FF2B5EF4-FFF2-40B4-BE49-F238E27FC236}">
                <a16:creationId xmlns:a16="http://schemas.microsoft.com/office/drawing/2014/main" id="{21BB3ACD-39D6-4B07-B165-F979837486AA}"/>
              </a:ext>
            </a:extLst>
          </p:cNvPr>
          <p:cNvSpPr>
            <a:spLocks noGrp="1"/>
          </p:cNvSpPr>
          <p:nvPr>
            <p:ph type="body" sz="quarter" idx="10"/>
          </p:nvPr>
        </p:nvSpPr>
        <p:spPr/>
        <p:txBody>
          <a:bodyPr lIns="91440" tIns="45720" rIns="91440" bIns="45720" anchor="ctr"/>
          <a:lstStyle/>
          <a:p>
            <a:r>
              <a:rPr lang="en-US" sz="2400">
                <a:cs typeface="Arial"/>
              </a:rPr>
              <a:t>Who are Bongai Shamwari and </a:t>
            </a:r>
            <a:r>
              <a:rPr lang="en-US" sz="2400" err="1">
                <a:cs typeface="Arial"/>
              </a:rPr>
              <a:t>ctwp</a:t>
            </a:r>
            <a:r>
              <a:rPr lang="en-US" sz="2400">
                <a:cs typeface="Arial"/>
              </a:rPr>
              <a:t> educational empowerment? </a:t>
            </a:r>
          </a:p>
          <a:p>
            <a:endParaRPr lang="en-US" sz="2400">
              <a:solidFill>
                <a:srgbClr val="262626"/>
              </a:solidFill>
            </a:endParaRPr>
          </a:p>
        </p:txBody>
      </p:sp>
      <p:sp>
        <p:nvSpPr>
          <p:cNvPr id="21" name="TextBox 20">
            <a:extLst>
              <a:ext uri="{FF2B5EF4-FFF2-40B4-BE49-F238E27FC236}">
                <a16:creationId xmlns:a16="http://schemas.microsoft.com/office/drawing/2014/main" id="{7111E222-3A7C-445C-99AA-7F991EB9A543}"/>
              </a:ext>
            </a:extLst>
          </p:cNvPr>
          <p:cNvSpPr txBox="1"/>
          <p:nvPr/>
        </p:nvSpPr>
        <p:spPr>
          <a:xfrm>
            <a:off x="6496726" y="2258212"/>
            <a:ext cx="5400000" cy="809371"/>
          </a:xfrm>
          <a:custGeom>
            <a:avLst/>
            <a:gdLst>
              <a:gd name="connsiteX0" fmla="*/ 0 w 5400000"/>
              <a:gd name="connsiteY0" fmla="*/ 0 h 809371"/>
              <a:gd name="connsiteX1" fmla="*/ 783000 w 5400000"/>
              <a:gd name="connsiteY1" fmla="*/ 0 h 809371"/>
              <a:gd name="connsiteX2" fmla="*/ 1512000 w 5400000"/>
              <a:gd name="connsiteY2" fmla="*/ 0 h 809371"/>
              <a:gd name="connsiteX3" fmla="*/ 2241000 w 5400000"/>
              <a:gd name="connsiteY3" fmla="*/ 0 h 809371"/>
              <a:gd name="connsiteX4" fmla="*/ 2916000 w 5400000"/>
              <a:gd name="connsiteY4" fmla="*/ 0 h 809371"/>
              <a:gd name="connsiteX5" fmla="*/ 3645000 w 5400000"/>
              <a:gd name="connsiteY5" fmla="*/ 0 h 809371"/>
              <a:gd name="connsiteX6" fmla="*/ 4374000 w 5400000"/>
              <a:gd name="connsiteY6" fmla="*/ 0 h 809371"/>
              <a:gd name="connsiteX7" fmla="*/ 5400000 w 5400000"/>
              <a:gd name="connsiteY7" fmla="*/ 0 h 809371"/>
              <a:gd name="connsiteX8" fmla="*/ 5400000 w 5400000"/>
              <a:gd name="connsiteY8" fmla="*/ 404686 h 809371"/>
              <a:gd name="connsiteX9" fmla="*/ 5400000 w 5400000"/>
              <a:gd name="connsiteY9" fmla="*/ 809371 h 809371"/>
              <a:gd name="connsiteX10" fmla="*/ 4725000 w 5400000"/>
              <a:gd name="connsiteY10" fmla="*/ 809371 h 809371"/>
              <a:gd name="connsiteX11" fmla="*/ 3942000 w 5400000"/>
              <a:gd name="connsiteY11" fmla="*/ 809371 h 809371"/>
              <a:gd name="connsiteX12" fmla="*/ 3321000 w 5400000"/>
              <a:gd name="connsiteY12" fmla="*/ 809371 h 809371"/>
              <a:gd name="connsiteX13" fmla="*/ 2646000 w 5400000"/>
              <a:gd name="connsiteY13" fmla="*/ 809371 h 809371"/>
              <a:gd name="connsiteX14" fmla="*/ 2025000 w 5400000"/>
              <a:gd name="connsiteY14" fmla="*/ 809371 h 809371"/>
              <a:gd name="connsiteX15" fmla="*/ 1350000 w 5400000"/>
              <a:gd name="connsiteY15" fmla="*/ 809371 h 809371"/>
              <a:gd name="connsiteX16" fmla="*/ 837000 w 5400000"/>
              <a:gd name="connsiteY16" fmla="*/ 809371 h 809371"/>
              <a:gd name="connsiteX17" fmla="*/ 0 w 5400000"/>
              <a:gd name="connsiteY17" fmla="*/ 809371 h 809371"/>
              <a:gd name="connsiteX18" fmla="*/ 0 w 5400000"/>
              <a:gd name="connsiteY18" fmla="*/ 420873 h 809371"/>
              <a:gd name="connsiteX19" fmla="*/ 0 w 5400000"/>
              <a:gd name="connsiteY19" fmla="*/ 0 h 8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0000" h="809371" fill="none" extrusionOk="0">
                <a:moveTo>
                  <a:pt x="0" y="0"/>
                </a:moveTo>
                <a:cubicBezTo>
                  <a:pt x="289162" y="20744"/>
                  <a:pt x="611067" y="-27842"/>
                  <a:pt x="783000" y="0"/>
                </a:cubicBezTo>
                <a:cubicBezTo>
                  <a:pt x="954933" y="27842"/>
                  <a:pt x="1353146" y="23355"/>
                  <a:pt x="1512000" y="0"/>
                </a:cubicBezTo>
                <a:cubicBezTo>
                  <a:pt x="1670854" y="-23355"/>
                  <a:pt x="1985248" y="12433"/>
                  <a:pt x="2241000" y="0"/>
                </a:cubicBezTo>
                <a:cubicBezTo>
                  <a:pt x="2496752" y="-12433"/>
                  <a:pt x="2759992" y="29948"/>
                  <a:pt x="2916000" y="0"/>
                </a:cubicBezTo>
                <a:cubicBezTo>
                  <a:pt x="3072008" y="-29948"/>
                  <a:pt x="3304470" y="-13480"/>
                  <a:pt x="3645000" y="0"/>
                </a:cubicBezTo>
                <a:cubicBezTo>
                  <a:pt x="3985530" y="13480"/>
                  <a:pt x="4164879" y="-14273"/>
                  <a:pt x="4374000" y="0"/>
                </a:cubicBezTo>
                <a:cubicBezTo>
                  <a:pt x="4583121" y="14273"/>
                  <a:pt x="5179499" y="-33078"/>
                  <a:pt x="5400000" y="0"/>
                </a:cubicBezTo>
                <a:cubicBezTo>
                  <a:pt x="5383027" y="138343"/>
                  <a:pt x="5390442" y="317407"/>
                  <a:pt x="5400000" y="404686"/>
                </a:cubicBezTo>
                <a:cubicBezTo>
                  <a:pt x="5409558" y="491965"/>
                  <a:pt x="5411809" y="654889"/>
                  <a:pt x="5400000" y="809371"/>
                </a:cubicBezTo>
                <a:cubicBezTo>
                  <a:pt x="5139003" y="805797"/>
                  <a:pt x="4979624" y="835684"/>
                  <a:pt x="4725000" y="809371"/>
                </a:cubicBezTo>
                <a:cubicBezTo>
                  <a:pt x="4470376" y="783058"/>
                  <a:pt x="4259032" y="770783"/>
                  <a:pt x="3942000" y="809371"/>
                </a:cubicBezTo>
                <a:cubicBezTo>
                  <a:pt x="3624968" y="847959"/>
                  <a:pt x="3450229" y="828352"/>
                  <a:pt x="3321000" y="809371"/>
                </a:cubicBezTo>
                <a:cubicBezTo>
                  <a:pt x="3191771" y="790390"/>
                  <a:pt x="2923071" y="842457"/>
                  <a:pt x="2646000" y="809371"/>
                </a:cubicBezTo>
                <a:cubicBezTo>
                  <a:pt x="2368929" y="776285"/>
                  <a:pt x="2307893" y="797640"/>
                  <a:pt x="2025000" y="809371"/>
                </a:cubicBezTo>
                <a:cubicBezTo>
                  <a:pt x="1742107" y="821102"/>
                  <a:pt x="1533506" y="798520"/>
                  <a:pt x="1350000" y="809371"/>
                </a:cubicBezTo>
                <a:cubicBezTo>
                  <a:pt x="1166494" y="820222"/>
                  <a:pt x="1063301" y="817815"/>
                  <a:pt x="837000" y="809371"/>
                </a:cubicBezTo>
                <a:cubicBezTo>
                  <a:pt x="610699" y="800927"/>
                  <a:pt x="373187" y="785300"/>
                  <a:pt x="0" y="809371"/>
                </a:cubicBezTo>
                <a:cubicBezTo>
                  <a:pt x="-4439" y="710841"/>
                  <a:pt x="-17214" y="513873"/>
                  <a:pt x="0" y="420873"/>
                </a:cubicBezTo>
                <a:cubicBezTo>
                  <a:pt x="17214" y="327873"/>
                  <a:pt x="20527" y="160710"/>
                  <a:pt x="0" y="0"/>
                </a:cubicBezTo>
                <a:close/>
              </a:path>
              <a:path w="5400000" h="809371" stroke="0" extrusionOk="0">
                <a:moveTo>
                  <a:pt x="0" y="0"/>
                </a:moveTo>
                <a:cubicBezTo>
                  <a:pt x="130832" y="18060"/>
                  <a:pt x="444792" y="-6113"/>
                  <a:pt x="567000" y="0"/>
                </a:cubicBezTo>
                <a:cubicBezTo>
                  <a:pt x="689208" y="6113"/>
                  <a:pt x="890154" y="-795"/>
                  <a:pt x="1080000" y="0"/>
                </a:cubicBezTo>
                <a:cubicBezTo>
                  <a:pt x="1269846" y="795"/>
                  <a:pt x="1433676" y="22525"/>
                  <a:pt x="1701000" y="0"/>
                </a:cubicBezTo>
                <a:cubicBezTo>
                  <a:pt x="1968324" y="-22525"/>
                  <a:pt x="2202438" y="20186"/>
                  <a:pt x="2376000" y="0"/>
                </a:cubicBezTo>
                <a:cubicBezTo>
                  <a:pt x="2549562" y="-20186"/>
                  <a:pt x="2926517" y="5025"/>
                  <a:pt x="3105000" y="0"/>
                </a:cubicBezTo>
                <a:cubicBezTo>
                  <a:pt x="3283483" y="-5025"/>
                  <a:pt x="3449741" y="18973"/>
                  <a:pt x="3672000" y="0"/>
                </a:cubicBezTo>
                <a:cubicBezTo>
                  <a:pt x="3894259" y="-18973"/>
                  <a:pt x="4006935" y="-29135"/>
                  <a:pt x="4293000" y="0"/>
                </a:cubicBezTo>
                <a:cubicBezTo>
                  <a:pt x="4579065" y="29135"/>
                  <a:pt x="4870289" y="-38922"/>
                  <a:pt x="5400000" y="0"/>
                </a:cubicBezTo>
                <a:cubicBezTo>
                  <a:pt x="5396872" y="194602"/>
                  <a:pt x="5384182" y="270807"/>
                  <a:pt x="5400000" y="412779"/>
                </a:cubicBezTo>
                <a:cubicBezTo>
                  <a:pt x="5415818" y="554751"/>
                  <a:pt x="5402468" y="685252"/>
                  <a:pt x="5400000" y="809371"/>
                </a:cubicBezTo>
                <a:cubicBezTo>
                  <a:pt x="5050351" y="828988"/>
                  <a:pt x="4974444" y="813873"/>
                  <a:pt x="4617000" y="809371"/>
                </a:cubicBezTo>
                <a:cubicBezTo>
                  <a:pt x="4259556" y="804869"/>
                  <a:pt x="4027521" y="818169"/>
                  <a:pt x="3834000" y="809371"/>
                </a:cubicBezTo>
                <a:cubicBezTo>
                  <a:pt x="3640479" y="800573"/>
                  <a:pt x="3396690" y="796549"/>
                  <a:pt x="3105000" y="809371"/>
                </a:cubicBezTo>
                <a:cubicBezTo>
                  <a:pt x="2813310" y="822193"/>
                  <a:pt x="2569011" y="813676"/>
                  <a:pt x="2376000" y="809371"/>
                </a:cubicBezTo>
                <a:cubicBezTo>
                  <a:pt x="2182989" y="805066"/>
                  <a:pt x="1863075" y="778277"/>
                  <a:pt x="1593000" y="809371"/>
                </a:cubicBezTo>
                <a:cubicBezTo>
                  <a:pt x="1322925" y="840465"/>
                  <a:pt x="1163699" y="788671"/>
                  <a:pt x="972000" y="809371"/>
                </a:cubicBezTo>
                <a:cubicBezTo>
                  <a:pt x="780301" y="830071"/>
                  <a:pt x="398844" y="781934"/>
                  <a:pt x="0" y="809371"/>
                </a:cubicBezTo>
                <a:cubicBezTo>
                  <a:pt x="18864" y="683942"/>
                  <a:pt x="6637" y="591746"/>
                  <a:pt x="0" y="404686"/>
                </a:cubicBezTo>
                <a:cubicBezTo>
                  <a:pt x="-6637" y="217626"/>
                  <a:pt x="-9753" y="102360"/>
                  <a:pt x="0" y="0"/>
                </a:cubicBezTo>
                <a:close/>
              </a:path>
            </a:pathLst>
          </a:custGeom>
          <a:solidFill>
            <a:schemeClr val="bg1"/>
          </a:solidFill>
          <a:ln w="28575">
            <a:solidFill>
              <a:schemeClr val="accent1"/>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txBody>
          <a:bodyPr wrap="square" lIns="108000" tIns="72000" rIns="108000" bIns="72000" rtlCol="0" anchor="t">
            <a:spAutoFit/>
          </a:bodyPr>
          <a:lstStyle/>
          <a:p>
            <a:pPr algn="ctr">
              <a:lnSpc>
                <a:spcPct val="150000"/>
              </a:lnSpc>
            </a:pPr>
            <a:r>
              <a:rPr lang="en-US" altLang="ko-KR" sz="1000" b="1">
                <a:solidFill>
                  <a:schemeClr val="tx1">
                    <a:lumMod val="75000"/>
                    <a:lumOff val="25000"/>
                  </a:schemeClr>
                </a:solidFill>
              </a:rPr>
              <a:t>Empower every child / individual on this planet through access to (free) education by using technology and thereby positively impact the world of us all.</a:t>
            </a:r>
          </a:p>
          <a:p>
            <a:pPr algn="ctr">
              <a:lnSpc>
                <a:spcPct val="150000"/>
              </a:lnSpc>
            </a:pPr>
            <a:r>
              <a:rPr lang="en-US" altLang="ko-KR" sz="1000">
                <a:solidFill>
                  <a:schemeClr val="tx1">
                    <a:lumMod val="75000"/>
                    <a:lumOff val="25000"/>
                  </a:schemeClr>
                </a:solidFill>
                <a:hlinkClick r:id="rId3"/>
              </a:rPr>
              <a:t>ctwp-educationalempowerment.jimdofree.com</a:t>
            </a:r>
            <a:endParaRPr lang="en-US" altLang="ko-KR" sz="1000">
              <a:solidFill>
                <a:schemeClr val="tx1">
                  <a:lumMod val="75000"/>
                  <a:lumOff val="25000"/>
                </a:schemeClr>
              </a:solidFill>
            </a:endParaRPr>
          </a:p>
        </p:txBody>
      </p:sp>
      <p:pic>
        <p:nvPicPr>
          <p:cNvPr id="4" name="Picture 3" descr="A black background with orange and blue text&#10;&#10;Description automatically generated">
            <a:extLst>
              <a:ext uri="{FF2B5EF4-FFF2-40B4-BE49-F238E27FC236}">
                <a16:creationId xmlns:a16="http://schemas.microsoft.com/office/drawing/2014/main" id="{F2916DD7-B1F0-EBA1-5D4A-4A12C591D2E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57237" y="1068741"/>
            <a:ext cx="1579607" cy="1034676"/>
          </a:xfrm>
          <a:prstGeom prst="rect">
            <a:avLst/>
          </a:prstGeom>
          <a:solidFill>
            <a:schemeClr val="bg1"/>
          </a:solidFill>
          <a:effectLst/>
        </p:spPr>
      </p:pic>
      <p:sp>
        <p:nvSpPr>
          <p:cNvPr id="7" name="TextBox 6">
            <a:extLst>
              <a:ext uri="{FF2B5EF4-FFF2-40B4-BE49-F238E27FC236}">
                <a16:creationId xmlns:a16="http://schemas.microsoft.com/office/drawing/2014/main" id="{ACD3CC5C-EF24-D3FC-7B50-98E493001EA6}"/>
              </a:ext>
            </a:extLst>
          </p:cNvPr>
          <p:cNvSpPr txBox="1"/>
          <p:nvPr/>
        </p:nvSpPr>
        <p:spPr>
          <a:xfrm>
            <a:off x="289639" y="2258212"/>
            <a:ext cx="5400000" cy="809371"/>
          </a:xfrm>
          <a:custGeom>
            <a:avLst/>
            <a:gdLst>
              <a:gd name="connsiteX0" fmla="*/ 0 w 5400000"/>
              <a:gd name="connsiteY0" fmla="*/ 0 h 809371"/>
              <a:gd name="connsiteX1" fmla="*/ 783000 w 5400000"/>
              <a:gd name="connsiteY1" fmla="*/ 0 h 809371"/>
              <a:gd name="connsiteX2" fmla="*/ 1512000 w 5400000"/>
              <a:gd name="connsiteY2" fmla="*/ 0 h 809371"/>
              <a:gd name="connsiteX3" fmla="*/ 2241000 w 5400000"/>
              <a:gd name="connsiteY3" fmla="*/ 0 h 809371"/>
              <a:gd name="connsiteX4" fmla="*/ 2916000 w 5400000"/>
              <a:gd name="connsiteY4" fmla="*/ 0 h 809371"/>
              <a:gd name="connsiteX5" fmla="*/ 3645000 w 5400000"/>
              <a:gd name="connsiteY5" fmla="*/ 0 h 809371"/>
              <a:gd name="connsiteX6" fmla="*/ 4374000 w 5400000"/>
              <a:gd name="connsiteY6" fmla="*/ 0 h 809371"/>
              <a:gd name="connsiteX7" fmla="*/ 5400000 w 5400000"/>
              <a:gd name="connsiteY7" fmla="*/ 0 h 809371"/>
              <a:gd name="connsiteX8" fmla="*/ 5400000 w 5400000"/>
              <a:gd name="connsiteY8" fmla="*/ 404686 h 809371"/>
              <a:gd name="connsiteX9" fmla="*/ 5400000 w 5400000"/>
              <a:gd name="connsiteY9" fmla="*/ 809371 h 809371"/>
              <a:gd name="connsiteX10" fmla="*/ 4725000 w 5400000"/>
              <a:gd name="connsiteY10" fmla="*/ 809371 h 809371"/>
              <a:gd name="connsiteX11" fmla="*/ 3942000 w 5400000"/>
              <a:gd name="connsiteY11" fmla="*/ 809371 h 809371"/>
              <a:gd name="connsiteX12" fmla="*/ 3321000 w 5400000"/>
              <a:gd name="connsiteY12" fmla="*/ 809371 h 809371"/>
              <a:gd name="connsiteX13" fmla="*/ 2646000 w 5400000"/>
              <a:gd name="connsiteY13" fmla="*/ 809371 h 809371"/>
              <a:gd name="connsiteX14" fmla="*/ 2025000 w 5400000"/>
              <a:gd name="connsiteY14" fmla="*/ 809371 h 809371"/>
              <a:gd name="connsiteX15" fmla="*/ 1350000 w 5400000"/>
              <a:gd name="connsiteY15" fmla="*/ 809371 h 809371"/>
              <a:gd name="connsiteX16" fmla="*/ 837000 w 5400000"/>
              <a:gd name="connsiteY16" fmla="*/ 809371 h 809371"/>
              <a:gd name="connsiteX17" fmla="*/ 0 w 5400000"/>
              <a:gd name="connsiteY17" fmla="*/ 809371 h 809371"/>
              <a:gd name="connsiteX18" fmla="*/ 0 w 5400000"/>
              <a:gd name="connsiteY18" fmla="*/ 420873 h 809371"/>
              <a:gd name="connsiteX19" fmla="*/ 0 w 5400000"/>
              <a:gd name="connsiteY19" fmla="*/ 0 h 8093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400000" h="809371" fill="none" extrusionOk="0">
                <a:moveTo>
                  <a:pt x="0" y="0"/>
                </a:moveTo>
                <a:cubicBezTo>
                  <a:pt x="289162" y="20744"/>
                  <a:pt x="611067" y="-27842"/>
                  <a:pt x="783000" y="0"/>
                </a:cubicBezTo>
                <a:cubicBezTo>
                  <a:pt x="954933" y="27842"/>
                  <a:pt x="1353146" y="23355"/>
                  <a:pt x="1512000" y="0"/>
                </a:cubicBezTo>
                <a:cubicBezTo>
                  <a:pt x="1670854" y="-23355"/>
                  <a:pt x="1985248" y="12433"/>
                  <a:pt x="2241000" y="0"/>
                </a:cubicBezTo>
                <a:cubicBezTo>
                  <a:pt x="2496752" y="-12433"/>
                  <a:pt x="2759992" y="29948"/>
                  <a:pt x="2916000" y="0"/>
                </a:cubicBezTo>
                <a:cubicBezTo>
                  <a:pt x="3072008" y="-29948"/>
                  <a:pt x="3304470" y="-13480"/>
                  <a:pt x="3645000" y="0"/>
                </a:cubicBezTo>
                <a:cubicBezTo>
                  <a:pt x="3985530" y="13480"/>
                  <a:pt x="4164879" y="-14273"/>
                  <a:pt x="4374000" y="0"/>
                </a:cubicBezTo>
                <a:cubicBezTo>
                  <a:pt x="4583121" y="14273"/>
                  <a:pt x="5179499" y="-33078"/>
                  <a:pt x="5400000" y="0"/>
                </a:cubicBezTo>
                <a:cubicBezTo>
                  <a:pt x="5383027" y="138343"/>
                  <a:pt x="5390442" y="317407"/>
                  <a:pt x="5400000" y="404686"/>
                </a:cubicBezTo>
                <a:cubicBezTo>
                  <a:pt x="5409558" y="491965"/>
                  <a:pt x="5411809" y="654889"/>
                  <a:pt x="5400000" y="809371"/>
                </a:cubicBezTo>
                <a:cubicBezTo>
                  <a:pt x="5139003" y="805797"/>
                  <a:pt x="4979624" y="835684"/>
                  <a:pt x="4725000" y="809371"/>
                </a:cubicBezTo>
                <a:cubicBezTo>
                  <a:pt x="4470376" y="783058"/>
                  <a:pt x="4259032" y="770783"/>
                  <a:pt x="3942000" y="809371"/>
                </a:cubicBezTo>
                <a:cubicBezTo>
                  <a:pt x="3624968" y="847959"/>
                  <a:pt x="3450229" y="828352"/>
                  <a:pt x="3321000" y="809371"/>
                </a:cubicBezTo>
                <a:cubicBezTo>
                  <a:pt x="3191771" y="790390"/>
                  <a:pt x="2923071" y="842457"/>
                  <a:pt x="2646000" y="809371"/>
                </a:cubicBezTo>
                <a:cubicBezTo>
                  <a:pt x="2368929" y="776285"/>
                  <a:pt x="2307893" y="797640"/>
                  <a:pt x="2025000" y="809371"/>
                </a:cubicBezTo>
                <a:cubicBezTo>
                  <a:pt x="1742107" y="821102"/>
                  <a:pt x="1533506" y="798520"/>
                  <a:pt x="1350000" y="809371"/>
                </a:cubicBezTo>
                <a:cubicBezTo>
                  <a:pt x="1166494" y="820222"/>
                  <a:pt x="1063301" y="817815"/>
                  <a:pt x="837000" y="809371"/>
                </a:cubicBezTo>
                <a:cubicBezTo>
                  <a:pt x="610699" y="800927"/>
                  <a:pt x="373187" y="785300"/>
                  <a:pt x="0" y="809371"/>
                </a:cubicBezTo>
                <a:cubicBezTo>
                  <a:pt x="-4439" y="710841"/>
                  <a:pt x="-17214" y="513873"/>
                  <a:pt x="0" y="420873"/>
                </a:cubicBezTo>
                <a:cubicBezTo>
                  <a:pt x="17214" y="327873"/>
                  <a:pt x="20527" y="160710"/>
                  <a:pt x="0" y="0"/>
                </a:cubicBezTo>
                <a:close/>
              </a:path>
              <a:path w="5400000" h="809371" stroke="0" extrusionOk="0">
                <a:moveTo>
                  <a:pt x="0" y="0"/>
                </a:moveTo>
                <a:cubicBezTo>
                  <a:pt x="130832" y="18060"/>
                  <a:pt x="444792" y="-6113"/>
                  <a:pt x="567000" y="0"/>
                </a:cubicBezTo>
                <a:cubicBezTo>
                  <a:pt x="689208" y="6113"/>
                  <a:pt x="890154" y="-795"/>
                  <a:pt x="1080000" y="0"/>
                </a:cubicBezTo>
                <a:cubicBezTo>
                  <a:pt x="1269846" y="795"/>
                  <a:pt x="1433676" y="22525"/>
                  <a:pt x="1701000" y="0"/>
                </a:cubicBezTo>
                <a:cubicBezTo>
                  <a:pt x="1968324" y="-22525"/>
                  <a:pt x="2202438" y="20186"/>
                  <a:pt x="2376000" y="0"/>
                </a:cubicBezTo>
                <a:cubicBezTo>
                  <a:pt x="2549562" y="-20186"/>
                  <a:pt x="2926517" y="5025"/>
                  <a:pt x="3105000" y="0"/>
                </a:cubicBezTo>
                <a:cubicBezTo>
                  <a:pt x="3283483" y="-5025"/>
                  <a:pt x="3449741" y="18973"/>
                  <a:pt x="3672000" y="0"/>
                </a:cubicBezTo>
                <a:cubicBezTo>
                  <a:pt x="3894259" y="-18973"/>
                  <a:pt x="4006935" y="-29135"/>
                  <a:pt x="4293000" y="0"/>
                </a:cubicBezTo>
                <a:cubicBezTo>
                  <a:pt x="4579065" y="29135"/>
                  <a:pt x="4870289" y="-38922"/>
                  <a:pt x="5400000" y="0"/>
                </a:cubicBezTo>
                <a:cubicBezTo>
                  <a:pt x="5396872" y="194602"/>
                  <a:pt x="5384182" y="270807"/>
                  <a:pt x="5400000" y="412779"/>
                </a:cubicBezTo>
                <a:cubicBezTo>
                  <a:pt x="5415818" y="554751"/>
                  <a:pt x="5402468" y="685252"/>
                  <a:pt x="5400000" y="809371"/>
                </a:cubicBezTo>
                <a:cubicBezTo>
                  <a:pt x="5050351" y="828988"/>
                  <a:pt x="4974444" y="813873"/>
                  <a:pt x="4617000" y="809371"/>
                </a:cubicBezTo>
                <a:cubicBezTo>
                  <a:pt x="4259556" y="804869"/>
                  <a:pt x="4027521" y="818169"/>
                  <a:pt x="3834000" y="809371"/>
                </a:cubicBezTo>
                <a:cubicBezTo>
                  <a:pt x="3640479" y="800573"/>
                  <a:pt x="3396690" y="796549"/>
                  <a:pt x="3105000" y="809371"/>
                </a:cubicBezTo>
                <a:cubicBezTo>
                  <a:pt x="2813310" y="822193"/>
                  <a:pt x="2569011" y="813676"/>
                  <a:pt x="2376000" y="809371"/>
                </a:cubicBezTo>
                <a:cubicBezTo>
                  <a:pt x="2182989" y="805066"/>
                  <a:pt x="1863075" y="778277"/>
                  <a:pt x="1593000" y="809371"/>
                </a:cubicBezTo>
                <a:cubicBezTo>
                  <a:pt x="1322925" y="840465"/>
                  <a:pt x="1163699" y="788671"/>
                  <a:pt x="972000" y="809371"/>
                </a:cubicBezTo>
                <a:cubicBezTo>
                  <a:pt x="780301" y="830071"/>
                  <a:pt x="398844" y="781934"/>
                  <a:pt x="0" y="809371"/>
                </a:cubicBezTo>
                <a:cubicBezTo>
                  <a:pt x="18864" y="683942"/>
                  <a:pt x="6637" y="591746"/>
                  <a:pt x="0" y="404686"/>
                </a:cubicBezTo>
                <a:cubicBezTo>
                  <a:pt x="-6637" y="217626"/>
                  <a:pt x="-9753" y="102360"/>
                  <a:pt x="0" y="0"/>
                </a:cubicBezTo>
                <a:close/>
              </a:path>
            </a:pathLst>
          </a:custGeom>
          <a:solidFill>
            <a:schemeClr val="bg1"/>
          </a:solidFill>
          <a:ln w="28575">
            <a:solidFill>
              <a:srgbClr val="6A3F14"/>
            </a:solidFill>
            <a:extLst>
              <a:ext uri="{C807C97D-BFC1-408E-A445-0C87EB9F89A2}">
                <ask:lineSketchStyleProps xmlns:ask="http://schemas.microsoft.com/office/drawing/2018/sketchyshapes" sd="1007475747">
                  <a:prstGeom prst="rect">
                    <a:avLst/>
                  </a:prstGeom>
                  <ask:type>
                    <ask:lineSketchFreehand/>
                  </ask:type>
                </ask:lineSketchStyleProps>
              </a:ext>
            </a:extLst>
          </a:ln>
        </p:spPr>
        <p:txBody>
          <a:bodyPr wrap="square" lIns="108000" tIns="72000" rIns="108000" bIns="72000" rtlCol="0" anchor="t">
            <a:spAutoFit/>
          </a:bodyPr>
          <a:lstStyle/>
          <a:p>
            <a:pPr algn="ctr">
              <a:lnSpc>
                <a:spcPct val="150000"/>
              </a:lnSpc>
            </a:pPr>
            <a:r>
              <a:rPr lang="en-US" altLang="ko-KR" sz="1000" b="1">
                <a:solidFill>
                  <a:schemeClr val="tx1">
                    <a:lumMod val="75000"/>
                    <a:lumOff val="25000"/>
                  </a:schemeClr>
                </a:solidFill>
              </a:rPr>
              <a:t>If you want to build a ship, don't drum up people to divide up the work, but teach them to yearn for the endless sea. </a:t>
            </a:r>
            <a:r>
              <a:rPr lang="en-US" altLang="ko-KR" sz="1000">
                <a:solidFill>
                  <a:schemeClr val="tx1">
                    <a:lumMod val="75000"/>
                    <a:lumOff val="25000"/>
                  </a:schemeClr>
                </a:solidFill>
              </a:rPr>
              <a:t>- Antoine de Saint-</a:t>
            </a:r>
            <a:r>
              <a:rPr lang="en-US" altLang="ko-KR" sz="1000" err="1">
                <a:solidFill>
                  <a:schemeClr val="tx1">
                    <a:lumMod val="75000"/>
                    <a:lumOff val="25000"/>
                  </a:schemeClr>
                </a:solidFill>
              </a:rPr>
              <a:t>Exupéry</a:t>
            </a:r>
            <a:endParaRPr lang="en-US" altLang="ko-KR" sz="1000">
              <a:solidFill>
                <a:schemeClr val="tx1">
                  <a:lumMod val="75000"/>
                  <a:lumOff val="25000"/>
                </a:schemeClr>
              </a:solidFill>
            </a:endParaRPr>
          </a:p>
          <a:p>
            <a:pPr algn="ctr">
              <a:lnSpc>
                <a:spcPct val="150000"/>
              </a:lnSpc>
            </a:pPr>
            <a:r>
              <a:rPr lang="en-US" altLang="ko-KR" sz="1000">
                <a:solidFill>
                  <a:srgbClr val="6A3F14"/>
                </a:solidFill>
                <a:hlinkClick r:id="rId5">
                  <a:extLst>
                    <a:ext uri="{A12FA001-AC4F-418D-AE19-62706E023703}">
                      <ahyp:hlinkClr xmlns:ahyp="http://schemas.microsoft.com/office/drawing/2018/hyperlinkcolor" val="tx"/>
                    </a:ext>
                  </a:extLst>
                </a:hlinkClick>
              </a:rPr>
              <a:t>bongai-shamwari.org</a:t>
            </a:r>
            <a:endParaRPr lang="en-US" altLang="ko-KR" sz="1000">
              <a:solidFill>
                <a:srgbClr val="6A3F14"/>
              </a:solidFill>
            </a:endParaRPr>
          </a:p>
        </p:txBody>
      </p:sp>
      <p:grpSp>
        <p:nvGrpSpPr>
          <p:cNvPr id="136" name="Group 135">
            <a:extLst>
              <a:ext uri="{FF2B5EF4-FFF2-40B4-BE49-F238E27FC236}">
                <a16:creationId xmlns:a16="http://schemas.microsoft.com/office/drawing/2014/main" id="{0CE72786-CC85-500E-FABE-191D2347FA7B}"/>
              </a:ext>
            </a:extLst>
          </p:cNvPr>
          <p:cNvGrpSpPr/>
          <p:nvPr/>
        </p:nvGrpSpPr>
        <p:grpSpPr>
          <a:xfrm>
            <a:off x="83024" y="5484786"/>
            <a:ext cx="5766221" cy="1263676"/>
            <a:chOff x="83024" y="5484786"/>
            <a:chExt cx="5766221" cy="1263676"/>
          </a:xfrm>
        </p:grpSpPr>
        <p:grpSp>
          <p:nvGrpSpPr>
            <p:cNvPr id="184" name="Group 183">
              <a:extLst>
                <a:ext uri="{FF2B5EF4-FFF2-40B4-BE49-F238E27FC236}">
                  <a16:creationId xmlns:a16="http://schemas.microsoft.com/office/drawing/2014/main" id="{B7A6D15F-61A2-7E70-1491-6B26C9684337}"/>
                </a:ext>
              </a:extLst>
            </p:cNvPr>
            <p:cNvGrpSpPr/>
            <p:nvPr/>
          </p:nvGrpSpPr>
          <p:grpSpPr>
            <a:xfrm>
              <a:off x="83024" y="5484786"/>
              <a:ext cx="1252260" cy="1263676"/>
              <a:chOff x="120314" y="3375422"/>
              <a:chExt cx="1781175" cy="1797414"/>
            </a:xfrm>
          </p:grpSpPr>
          <p:grpSp>
            <p:nvGrpSpPr>
              <p:cNvPr id="159" name="Group 158">
                <a:extLst>
                  <a:ext uri="{FF2B5EF4-FFF2-40B4-BE49-F238E27FC236}">
                    <a16:creationId xmlns:a16="http://schemas.microsoft.com/office/drawing/2014/main" id="{A2208B55-D392-2F3C-5E6F-C061F822A9A6}"/>
                  </a:ext>
                </a:extLst>
              </p:cNvPr>
              <p:cNvGrpSpPr/>
              <p:nvPr/>
            </p:nvGrpSpPr>
            <p:grpSpPr>
              <a:xfrm>
                <a:off x="470902" y="3375422"/>
                <a:ext cx="1080000" cy="1080000"/>
                <a:chOff x="286426" y="3722039"/>
                <a:chExt cx="1080000" cy="1080000"/>
              </a:xfrm>
            </p:grpSpPr>
            <p:pic>
              <p:nvPicPr>
                <p:cNvPr id="87" name="Picture 86" descr="Person writing math on a chalk board">
                  <a:extLst>
                    <a:ext uri="{FF2B5EF4-FFF2-40B4-BE49-F238E27FC236}">
                      <a16:creationId xmlns:a16="http://schemas.microsoft.com/office/drawing/2014/main" id="{C79EB7D0-975C-32FB-4D3C-28EFF6146FBD}"/>
                    </a:ext>
                  </a:extLst>
                </p:cNvPr>
                <p:cNvPicPr preferRelativeResize="0">
                  <a:picLocks noChangeAspect="1"/>
                </p:cNvPicPr>
                <p:nvPr/>
              </p:nvPicPr>
              <p:blipFill>
                <a:blip r:embed="rId6">
                  <a:extLst>
                    <a:ext uri="{28A0092B-C50C-407E-A947-70E740481C1C}">
                      <a14:useLocalDpi xmlns:a14="http://schemas.microsoft.com/office/drawing/2010/main" val="0"/>
                    </a:ext>
                  </a:extLst>
                </a:blip>
                <a:srcRect l="16626" r="16626"/>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152" name="Flowchart: Connector 151">
                  <a:extLst>
                    <a:ext uri="{FF2B5EF4-FFF2-40B4-BE49-F238E27FC236}">
                      <a16:creationId xmlns:a16="http://schemas.microsoft.com/office/drawing/2014/main" id="{D907F7DB-F95B-4DD9-4A33-D9352A824298}"/>
                    </a:ext>
                  </a:extLst>
                </p:cNvPr>
                <p:cNvSpPr/>
                <p:nvPr/>
              </p:nvSpPr>
              <p:spPr>
                <a:xfrm>
                  <a:off x="286426" y="3722039"/>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Fungai</a:t>
                  </a:r>
                  <a:endParaRPr lang="en-CH" sz="800"/>
                </a:p>
              </p:txBody>
            </p:sp>
          </p:grpSp>
          <p:sp>
            <p:nvSpPr>
              <p:cNvPr id="183" name="Rectangle 182">
                <a:extLst>
                  <a:ext uri="{FF2B5EF4-FFF2-40B4-BE49-F238E27FC236}">
                    <a16:creationId xmlns:a16="http://schemas.microsoft.com/office/drawing/2014/main" id="{30B710F7-1D77-9D6B-213C-E661629F702C}"/>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Teacher</a:t>
                </a:r>
              </a:p>
              <a:p>
                <a:pPr algn="ctr"/>
                <a:r>
                  <a:rPr lang="en-US" sz="800">
                    <a:solidFill>
                      <a:schemeClr val="tx1"/>
                    </a:solidFill>
                  </a:rPr>
                  <a:t>Grade 1&amp;2</a:t>
                </a:r>
              </a:p>
            </p:txBody>
          </p:sp>
        </p:grpSp>
        <p:grpSp>
          <p:nvGrpSpPr>
            <p:cNvPr id="192" name="Group 191">
              <a:extLst>
                <a:ext uri="{FF2B5EF4-FFF2-40B4-BE49-F238E27FC236}">
                  <a16:creationId xmlns:a16="http://schemas.microsoft.com/office/drawing/2014/main" id="{B12B4B08-461C-BDE0-FB27-5D76F9725DA2}"/>
                </a:ext>
              </a:extLst>
            </p:cNvPr>
            <p:cNvGrpSpPr/>
            <p:nvPr/>
          </p:nvGrpSpPr>
          <p:grpSpPr>
            <a:xfrm>
              <a:off x="3092332" y="5484786"/>
              <a:ext cx="1252260" cy="1263676"/>
              <a:chOff x="120314" y="3375422"/>
              <a:chExt cx="1781175" cy="1797414"/>
            </a:xfrm>
          </p:grpSpPr>
          <p:grpSp>
            <p:nvGrpSpPr>
              <p:cNvPr id="193" name="Group 192">
                <a:extLst>
                  <a:ext uri="{FF2B5EF4-FFF2-40B4-BE49-F238E27FC236}">
                    <a16:creationId xmlns:a16="http://schemas.microsoft.com/office/drawing/2014/main" id="{4E6B8BEC-54DA-57A5-17BF-82F218853D3C}"/>
                  </a:ext>
                </a:extLst>
              </p:cNvPr>
              <p:cNvGrpSpPr/>
              <p:nvPr/>
            </p:nvGrpSpPr>
            <p:grpSpPr>
              <a:xfrm>
                <a:off x="470902" y="3375422"/>
                <a:ext cx="1080000" cy="1080000"/>
                <a:chOff x="286426" y="3722039"/>
                <a:chExt cx="1080000" cy="1080000"/>
              </a:xfrm>
            </p:grpSpPr>
            <p:pic>
              <p:nvPicPr>
                <p:cNvPr id="195" name="Picture 194" descr="Antique wood desk with pencil and paper">
                  <a:extLst>
                    <a:ext uri="{FF2B5EF4-FFF2-40B4-BE49-F238E27FC236}">
                      <a16:creationId xmlns:a16="http://schemas.microsoft.com/office/drawing/2014/main" id="{ADFD3785-6804-4FCA-A058-61A99994414B}"/>
                    </a:ext>
                  </a:extLst>
                </p:cNvPr>
                <p:cNvPicPr preferRelativeResize="0">
                  <a:picLocks noChangeAspect="1"/>
                </p:cNvPicPr>
                <p:nvPr/>
              </p:nvPicPr>
              <p:blipFill>
                <a:blip r:embed="rId7">
                  <a:extLst>
                    <a:ext uri="{28A0092B-C50C-407E-A947-70E740481C1C}">
                      <a14:useLocalDpi xmlns:a14="http://schemas.microsoft.com/office/drawing/2010/main" val="0"/>
                    </a:ext>
                  </a:extLst>
                </a:blip>
                <a:srcRect l="16787" r="16787"/>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196" name="Flowchart: Connector 195">
                  <a:extLst>
                    <a:ext uri="{FF2B5EF4-FFF2-40B4-BE49-F238E27FC236}">
                      <a16:creationId xmlns:a16="http://schemas.microsoft.com/office/drawing/2014/main" id="{C67F314E-196E-B2D4-91B3-2FCA1AB43868}"/>
                    </a:ext>
                  </a:extLst>
                </p:cNvPr>
                <p:cNvSpPr/>
                <p:nvPr/>
              </p:nvSpPr>
              <p:spPr>
                <a:xfrm>
                  <a:off x="286426" y="3722039"/>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lIns="72000" rIns="72000" rtlCol="0" anchor="ctr"/>
                <a:lstStyle/>
                <a:p>
                  <a:pPr algn="ctr"/>
                  <a:r>
                    <a:rPr lang="en-US" sz="800"/>
                    <a:t>Felicitas</a:t>
                  </a:r>
                  <a:endParaRPr lang="en-CH" sz="800"/>
                </a:p>
              </p:txBody>
            </p:sp>
          </p:grpSp>
          <p:sp>
            <p:nvSpPr>
              <p:cNvPr id="194" name="Rectangle 193">
                <a:extLst>
                  <a:ext uri="{FF2B5EF4-FFF2-40B4-BE49-F238E27FC236}">
                    <a16:creationId xmlns:a16="http://schemas.microsoft.com/office/drawing/2014/main" id="{EA3DFC62-1C4F-796B-F3F3-ED16F909BEBB}"/>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Teacher</a:t>
                </a:r>
              </a:p>
              <a:p>
                <a:pPr algn="ctr"/>
                <a:r>
                  <a:rPr lang="en-US" sz="800">
                    <a:solidFill>
                      <a:schemeClr val="tx1"/>
                    </a:solidFill>
                  </a:rPr>
                  <a:t>Grade 1&amp;2</a:t>
                </a:r>
              </a:p>
            </p:txBody>
          </p:sp>
        </p:grpSp>
        <p:grpSp>
          <p:nvGrpSpPr>
            <p:cNvPr id="199" name="Group 198">
              <a:extLst>
                <a:ext uri="{FF2B5EF4-FFF2-40B4-BE49-F238E27FC236}">
                  <a16:creationId xmlns:a16="http://schemas.microsoft.com/office/drawing/2014/main" id="{03D3170A-C627-BB59-3ECF-B6412DCEB638}"/>
                </a:ext>
              </a:extLst>
            </p:cNvPr>
            <p:cNvGrpSpPr/>
            <p:nvPr/>
          </p:nvGrpSpPr>
          <p:grpSpPr>
            <a:xfrm>
              <a:off x="1587678" y="5484786"/>
              <a:ext cx="1252260" cy="1263676"/>
              <a:chOff x="120314" y="3375422"/>
              <a:chExt cx="1781175" cy="1797414"/>
            </a:xfrm>
          </p:grpSpPr>
          <p:grpSp>
            <p:nvGrpSpPr>
              <p:cNvPr id="205" name="Group 204">
                <a:extLst>
                  <a:ext uri="{FF2B5EF4-FFF2-40B4-BE49-F238E27FC236}">
                    <a16:creationId xmlns:a16="http://schemas.microsoft.com/office/drawing/2014/main" id="{F90C843C-1DD5-D551-45F2-E8F0C42C6A19}"/>
                  </a:ext>
                </a:extLst>
              </p:cNvPr>
              <p:cNvGrpSpPr/>
              <p:nvPr/>
            </p:nvGrpSpPr>
            <p:grpSpPr>
              <a:xfrm>
                <a:off x="470902" y="3375422"/>
                <a:ext cx="1080000" cy="1080000"/>
                <a:chOff x="286426" y="3722039"/>
                <a:chExt cx="1080000" cy="1080000"/>
              </a:xfrm>
            </p:grpSpPr>
            <p:pic>
              <p:nvPicPr>
                <p:cNvPr id="207" name="Picture 206" descr="Three neatly stacked books">
                  <a:extLst>
                    <a:ext uri="{FF2B5EF4-FFF2-40B4-BE49-F238E27FC236}">
                      <a16:creationId xmlns:a16="http://schemas.microsoft.com/office/drawing/2014/main" id="{2D1FF82C-6471-9845-6515-695B86D658E8}"/>
                    </a:ext>
                  </a:extLst>
                </p:cNvPr>
                <p:cNvPicPr preferRelativeResize="0">
                  <a:picLocks noChangeAspect="1"/>
                </p:cNvPicPr>
                <p:nvPr/>
              </p:nvPicPr>
              <p:blipFill>
                <a:blip r:embed="rId8">
                  <a:extLst>
                    <a:ext uri="{28A0092B-C50C-407E-A947-70E740481C1C}">
                      <a14:useLocalDpi xmlns:a14="http://schemas.microsoft.com/office/drawing/2010/main" val="0"/>
                    </a:ext>
                  </a:extLst>
                </a:blip>
                <a:srcRect l="16675" r="16675"/>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208" name="Flowchart: Connector 207">
                  <a:extLst>
                    <a:ext uri="{FF2B5EF4-FFF2-40B4-BE49-F238E27FC236}">
                      <a16:creationId xmlns:a16="http://schemas.microsoft.com/office/drawing/2014/main" id="{1C235975-9F48-D82E-D251-863DEC6303CC}"/>
                    </a:ext>
                  </a:extLst>
                </p:cNvPr>
                <p:cNvSpPr/>
                <p:nvPr/>
              </p:nvSpPr>
              <p:spPr>
                <a:xfrm>
                  <a:off x="286426" y="3722039"/>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err="1"/>
                    <a:t>Rudo</a:t>
                  </a:r>
                  <a:endParaRPr lang="en-CH" sz="800"/>
                </a:p>
              </p:txBody>
            </p:sp>
          </p:grpSp>
          <p:sp>
            <p:nvSpPr>
              <p:cNvPr id="206" name="Rectangle 205">
                <a:extLst>
                  <a:ext uri="{FF2B5EF4-FFF2-40B4-BE49-F238E27FC236}">
                    <a16:creationId xmlns:a16="http://schemas.microsoft.com/office/drawing/2014/main" id="{A3CC4BC9-C1DA-66A9-5B69-1E124C2618FF}"/>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Teacher</a:t>
                </a:r>
              </a:p>
              <a:p>
                <a:pPr algn="ctr"/>
                <a:r>
                  <a:rPr lang="en-US" sz="800">
                    <a:solidFill>
                      <a:schemeClr val="tx1"/>
                    </a:solidFill>
                  </a:rPr>
                  <a:t>Accountant</a:t>
                </a:r>
              </a:p>
            </p:txBody>
          </p:sp>
        </p:grpSp>
        <p:grpSp>
          <p:nvGrpSpPr>
            <p:cNvPr id="200" name="Group 199">
              <a:extLst>
                <a:ext uri="{FF2B5EF4-FFF2-40B4-BE49-F238E27FC236}">
                  <a16:creationId xmlns:a16="http://schemas.microsoft.com/office/drawing/2014/main" id="{F2EC1AA1-A943-E9B4-5C93-D799C6D82A6D}"/>
                </a:ext>
              </a:extLst>
            </p:cNvPr>
            <p:cNvGrpSpPr/>
            <p:nvPr/>
          </p:nvGrpSpPr>
          <p:grpSpPr>
            <a:xfrm>
              <a:off x="4596985" y="5484786"/>
              <a:ext cx="1252260" cy="1263676"/>
              <a:chOff x="120314" y="3375422"/>
              <a:chExt cx="1781175" cy="1797414"/>
            </a:xfrm>
          </p:grpSpPr>
          <p:grpSp>
            <p:nvGrpSpPr>
              <p:cNvPr id="201" name="Group 200">
                <a:extLst>
                  <a:ext uri="{FF2B5EF4-FFF2-40B4-BE49-F238E27FC236}">
                    <a16:creationId xmlns:a16="http://schemas.microsoft.com/office/drawing/2014/main" id="{E817F3B9-F615-62D5-1ECF-C4E899162271}"/>
                  </a:ext>
                </a:extLst>
              </p:cNvPr>
              <p:cNvGrpSpPr/>
              <p:nvPr/>
            </p:nvGrpSpPr>
            <p:grpSpPr>
              <a:xfrm>
                <a:off x="470902" y="3375422"/>
                <a:ext cx="1080000" cy="1080000"/>
                <a:chOff x="286426" y="3722039"/>
                <a:chExt cx="1080000" cy="1080000"/>
              </a:xfrm>
            </p:grpSpPr>
            <p:pic>
              <p:nvPicPr>
                <p:cNvPr id="203" name="Picture 202" descr="Sheet music with treble and bass clef, and illegible notes">
                  <a:extLst>
                    <a:ext uri="{FF2B5EF4-FFF2-40B4-BE49-F238E27FC236}">
                      <a16:creationId xmlns:a16="http://schemas.microsoft.com/office/drawing/2014/main" id="{688A55F3-77A7-0670-0009-187255B1F914}"/>
                    </a:ext>
                  </a:extLst>
                </p:cNvPr>
                <p:cNvPicPr preferRelativeResize="0">
                  <a:picLocks noChangeAspect="1"/>
                </p:cNvPicPr>
                <p:nvPr/>
              </p:nvPicPr>
              <p:blipFill>
                <a:blip r:embed="rId9">
                  <a:extLst>
                    <a:ext uri="{28A0092B-C50C-407E-A947-70E740481C1C}">
                      <a14:useLocalDpi xmlns:a14="http://schemas.microsoft.com/office/drawing/2010/main" val="0"/>
                    </a:ext>
                  </a:extLst>
                </a:blip>
                <a:srcRect l="16787" r="16787"/>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204" name="Flowchart: Connector 203">
                  <a:extLst>
                    <a:ext uri="{FF2B5EF4-FFF2-40B4-BE49-F238E27FC236}">
                      <a16:creationId xmlns:a16="http://schemas.microsoft.com/office/drawing/2014/main" id="{7AFA5D38-77DD-15EF-D012-929EBDE86260}"/>
                    </a:ext>
                  </a:extLst>
                </p:cNvPr>
                <p:cNvSpPr/>
                <p:nvPr/>
              </p:nvSpPr>
              <p:spPr>
                <a:xfrm>
                  <a:off x="286426" y="3722039"/>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t>Eddy</a:t>
                  </a:r>
                  <a:endParaRPr lang="en-CH" sz="800"/>
                </a:p>
              </p:txBody>
            </p:sp>
          </p:grpSp>
          <p:sp>
            <p:nvSpPr>
              <p:cNvPr id="202" name="Rectangle 201">
                <a:extLst>
                  <a:ext uri="{FF2B5EF4-FFF2-40B4-BE49-F238E27FC236}">
                    <a16:creationId xmlns:a16="http://schemas.microsoft.com/office/drawing/2014/main" id="{F05ED33D-8F6F-5CAC-C6CD-777BE35C2D85}"/>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Teacher</a:t>
                </a:r>
              </a:p>
              <a:p>
                <a:pPr algn="ctr"/>
                <a:r>
                  <a:rPr lang="en-US" sz="800">
                    <a:solidFill>
                      <a:schemeClr val="tx1"/>
                    </a:solidFill>
                  </a:rPr>
                  <a:t>Music &amp; Art</a:t>
                </a:r>
              </a:p>
            </p:txBody>
          </p:sp>
        </p:grpSp>
      </p:grpSp>
      <p:grpSp>
        <p:nvGrpSpPr>
          <p:cNvPr id="213" name="Group 212">
            <a:extLst>
              <a:ext uri="{FF2B5EF4-FFF2-40B4-BE49-F238E27FC236}">
                <a16:creationId xmlns:a16="http://schemas.microsoft.com/office/drawing/2014/main" id="{6A778385-CFC1-2B59-77FD-86C2DF729766}"/>
              </a:ext>
            </a:extLst>
          </p:cNvPr>
          <p:cNvGrpSpPr/>
          <p:nvPr/>
        </p:nvGrpSpPr>
        <p:grpSpPr>
          <a:xfrm>
            <a:off x="6794948" y="3631499"/>
            <a:ext cx="1963439" cy="2401312"/>
            <a:chOff x="6894936" y="3631499"/>
            <a:chExt cx="1963439" cy="2401312"/>
          </a:xfrm>
        </p:grpSpPr>
        <p:pic>
          <p:nvPicPr>
            <p:cNvPr id="58" name="Picture 57" descr="A person standing in front of a classroom of students&#10;&#10;Description automatically generated">
              <a:extLst>
                <a:ext uri="{FF2B5EF4-FFF2-40B4-BE49-F238E27FC236}">
                  <a16:creationId xmlns:a16="http://schemas.microsoft.com/office/drawing/2014/main" id="{EE9AA6E9-EB8F-C2BB-FAC2-33ACCE8298A4}"/>
                </a:ext>
              </a:extLst>
            </p:cNvPr>
            <p:cNvPicPr preferRelativeResize="0">
              <a:picLocks noChangeAspect="1"/>
            </p:cNvPicPr>
            <p:nvPr/>
          </p:nvPicPr>
          <p:blipFill rotWithShape="1">
            <a:blip r:embed="rId10">
              <a:extLst>
                <a:ext uri="{28A0092B-C50C-407E-A947-70E740481C1C}">
                  <a14:useLocalDpi xmlns:a14="http://schemas.microsoft.com/office/drawing/2010/main" val="0"/>
                </a:ext>
              </a:extLst>
            </a:blip>
            <a:srcRect l="23751" t="24963" r="34031" b="33860"/>
            <a:stretch/>
          </p:blipFill>
          <p:spPr>
            <a:xfrm>
              <a:off x="7090496" y="3631955"/>
              <a:ext cx="1582162" cy="1582162"/>
            </a:xfrm>
            <a:prstGeom prst="flowChartConnector">
              <a:avLst/>
            </a:prstGeom>
          </p:spPr>
        </p:pic>
        <p:grpSp>
          <p:nvGrpSpPr>
            <p:cNvPr id="212" name="Group 211">
              <a:extLst>
                <a:ext uri="{FF2B5EF4-FFF2-40B4-BE49-F238E27FC236}">
                  <a16:creationId xmlns:a16="http://schemas.microsoft.com/office/drawing/2014/main" id="{87A80844-7AE2-C064-06C4-71C3837D367A}"/>
                </a:ext>
              </a:extLst>
            </p:cNvPr>
            <p:cNvGrpSpPr/>
            <p:nvPr/>
          </p:nvGrpSpPr>
          <p:grpSpPr>
            <a:xfrm>
              <a:off x="6894936" y="3631499"/>
              <a:ext cx="1963439" cy="2401312"/>
              <a:chOff x="6894936" y="3631499"/>
              <a:chExt cx="1963439" cy="2401312"/>
            </a:xfrm>
          </p:grpSpPr>
          <p:sp>
            <p:nvSpPr>
              <p:cNvPr id="83" name="Rectangle 82">
                <a:extLst>
                  <a:ext uri="{FF2B5EF4-FFF2-40B4-BE49-F238E27FC236}">
                    <a16:creationId xmlns:a16="http://schemas.microsoft.com/office/drawing/2014/main" id="{33F39317-AA55-6E76-9B88-0D655FB304D8}"/>
                  </a:ext>
                </a:extLst>
              </p:cNvPr>
              <p:cNvSpPr/>
              <p:nvPr/>
            </p:nvSpPr>
            <p:spPr>
              <a:xfrm>
                <a:off x="6894936" y="5213661"/>
                <a:ext cx="1963439"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a:solidFill>
                      <a:schemeClr val="tx1"/>
                    </a:solidFill>
                  </a:rPr>
                  <a:t>Lars Gottwals</a:t>
                </a:r>
              </a:p>
              <a:p>
                <a:pPr algn="ctr"/>
                <a:r>
                  <a:rPr lang="en-US" sz="1100">
                    <a:solidFill>
                      <a:schemeClr val="tx1"/>
                    </a:solidFill>
                  </a:rPr>
                  <a:t>IT Consultant in Switzerland</a:t>
                </a:r>
                <a:br>
                  <a:rPr lang="en-US" sz="1100">
                    <a:solidFill>
                      <a:schemeClr val="tx1"/>
                    </a:solidFill>
                  </a:rPr>
                </a:br>
                <a:r>
                  <a:rPr lang="en-US" sz="1100">
                    <a:solidFill>
                      <a:schemeClr val="tx1"/>
                    </a:solidFill>
                  </a:rPr>
                  <a:t>EdTech Entrepreneur</a:t>
                </a:r>
                <a:endParaRPr lang="en-CH" sz="1100">
                  <a:solidFill>
                    <a:schemeClr val="tx1"/>
                  </a:solidFill>
                </a:endParaRPr>
              </a:p>
            </p:txBody>
          </p:sp>
          <p:sp>
            <p:nvSpPr>
              <p:cNvPr id="209" name="Flowchart: Connector 208">
                <a:extLst>
                  <a:ext uri="{FF2B5EF4-FFF2-40B4-BE49-F238E27FC236}">
                    <a16:creationId xmlns:a16="http://schemas.microsoft.com/office/drawing/2014/main" id="{115BDCAB-20AE-DA8D-929D-79D8293F05DC}"/>
                  </a:ext>
                </a:extLst>
              </p:cNvPr>
              <p:cNvSpPr/>
              <p:nvPr/>
            </p:nvSpPr>
            <p:spPr>
              <a:xfrm>
                <a:off x="7085252" y="3631499"/>
                <a:ext cx="1587406" cy="1582162"/>
              </a:xfrm>
              <a:prstGeom prst="flowChartConnector">
                <a:avLst/>
              </a:prstGeom>
              <a:solidFill>
                <a:schemeClr val="accent1">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230"/>
              </a:p>
            </p:txBody>
          </p:sp>
        </p:grpSp>
      </p:grpSp>
      <p:grpSp>
        <p:nvGrpSpPr>
          <p:cNvPr id="211" name="Group 210">
            <a:extLst>
              <a:ext uri="{FF2B5EF4-FFF2-40B4-BE49-F238E27FC236}">
                <a16:creationId xmlns:a16="http://schemas.microsoft.com/office/drawing/2014/main" id="{9C113EEC-F659-BBDD-3280-002CD828D36B}"/>
              </a:ext>
            </a:extLst>
          </p:cNvPr>
          <p:cNvGrpSpPr/>
          <p:nvPr/>
        </p:nvGrpSpPr>
        <p:grpSpPr>
          <a:xfrm>
            <a:off x="9536018" y="3631499"/>
            <a:ext cx="2245171" cy="2401312"/>
            <a:chOff x="9298946" y="4041074"/>
            <a:chExt cx="2245171" cy="2401312"/>
          </a:xfrm>
        </p:grpSpPr>
        <p:pic>
          <p:nvPicPr>
            <p:cNvPr id="80" name="Picture 79">
              <a:extLst>
                <a:ext uri="{FF2B5EF4-FFF2-40B4-BE49-F238E27FC236}">
                  <a16:creationId xmlns:a16="http://schemas.microsoft.com/office/drawing/2014/main" id="{83AEC108-17FD-290E-3165-F028909EEB40}"/>
                </a:ext>
              </a:extLst>
            </p:cNvPr>
            <p:cNvPicPr preferRelativeResize="0">
              <a:picLocks noChangeAspect="1"/>
            </p:cNvPicPr>
            <p:nvPr/>
          </p:nvPicPr>
          <p:blipFill>
            <a:blip r:embed="rId11">
              <a:extLst>
                <a:ext uri="{28A0092B-C50C-407E-A947-70E740481C1C}">
                  <a14:useLocalDpi xmlns:a14="http://schemas.microsoft.com/office/drawing/2010/main" val="0"/>
                </a:ext>
              </a:extLst>
            </a:blip>
            <a:srcRect l="106" r="106"/>
            <a:stretch/>
          </p:blipFill>
          <p:spPr>
            <a:xfrm>
              <a:off x="9630451" y="4041074"/>
              <a:ext cx="1582162" cy="1582162"/>
            </a:xfrm>
            <a:prstGeom prst="flowChartConnector">
              <a:avLst/>
            </a:prstGeom>
          </p:spPr>
        </p:pic>
        <p:sp>
          <p:nvSpPr>
            <p:cNvPr id="84" name="Rectangle 83">
              <a:extLst>
                <a:ext uri="{FF2B5EF4-FFF2-40B4-BE49-F238E27FC236}">
                  <a16:creationId xmlns:a16="http://schemas.microsoft.com/office/drawing/2014/main" id="{FCB3C66A-5D3A-6152-0B69-E9B14895B71E}"/>
                </a:ext>
              </a:extLst>
            </p:cNvPr>
            <p:cNvSpPr/>
            <p:nvPr/>
          </p:nvSpPr>
          <p:spPr>
            <a:xfrm>
              <a:off x="9298946" y="5623236"/>
              <a:ext cx="2245171"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100" err="1">
                  <a:solidFill>
                    <a:schemeClr val="tx1"/>
                  </a:solidFill>
                </a:rPr>
                <a:t>Ini</a:t>
              </a:r>
              <a:r>
                <a:rPr lang="en-US" sz="1100">
                  <a:solidFill>
                    <a:schemeClr val="tx1"/>
                  </a:solidFill>
                </a:rPr>
                <a:t> </a:t>
              </a:r>
              <a:r>
                <a:rPr lang="en-US" sz="1100" err="1">
                  <a:solidFill>
                    <a:schemeClr val="tx1"/>
                  </a:solidFill>
                </a:rPr>
                <a:t>Lauwereys</a:t>
              </a:r>
              <a:br>
                <a:rPr lang="en-US" sz="1100">
                  <a:solidFill>
                    <a:schemeClr val="tx1"/>
                  </a:solidFill>
                </a:rPr>
              </a:br>
              <a:r>
                <a:rPr lang="en-US" sz="1100">
                  <a:solidFill>
                    <a:schemeClr val="tx1"/>
                  </a:solidFill>
                </a:rPr>
                <a:t>Teacher in Belgium</a:t>
              </a:r>
            </a:p>
            <a:p>
              <a:pPr algn="ctr"/>
              <a:r>
                <a:rPr lang="en-US" sz="1100">
                  <a:solidFill>
                    <a:schemeClr val="tx1"/>
                  </a:solidFill>
                </a:rPr>
                <a:t>Teaching experience in Malawi</a:t>
              </a:r>
              <a:endParaRPr lang="en-CH" sz="1100">
                <a:solidFill>
                  <a:schemeClr val="tx1"/>
                </a:solidFill>
              </a:endParaRPr>
            </a:p>
          </p:txBody>
        </p:sp>
        <p:sp>
          <p:nvSpPr>
            <p:cNvPr id="210" name="Flowchart: Connector 209">
              <a:extLst>
                <a:ext uri="{FF2B5EF4-FFF2-40B4-BE49-F238E27FC236}">
                  <a16:creationId xmlns:a16="http://schemas.microsoft.com/office/drawing/2014/main" id="{7595CE9D-877B-6603-3077-8AA46BD77E72}"/>
                </a:ext>
              </a:extLst>
            </p:cNvPr>
            <p:cNvSpPr/>
            <p:nvPr/>
          </p:nvSpPr>
          <p:spPr>
            <a:xfrm>
              <a:off x="9630451" y="4041074"/>
              <a:ext cx="1582162" cy="1582162"/>
            </a:xfrm>
            <a:prstGeom prst="flowChartConnector">
              <a:avLst/>
            </a:prstGeom>
            <a:solidFill>
              <a:schemeClr val="accent1">
                <a:alpha val="34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1230"/>
            </a:p>
          </p:txBody>
        </p:sp>
      </p:grpSp>
      <p:grpSp>
        <p:nvGrpSpPr>
          <p:cNvPr id="137" name="Group 136">
            <a:extLst>
              <a:ext uri="{FF2B5EF4-FFF2-40B4-BE49-F238E27FC236}">
                <a16:creationId xmlns:a16="http://schemas.microsoft.com/office/drawing/2014/main" id="{66D2BD30-E635-41FF-EF54-91E8343B93CB}"/>
              </a:ext>
            </a:extLst>
          </p:cNvPr>
          <p:cNvGrpSpPr/>
          <p:nvPr/>
        </p:nvGrpSpPr>
        <p:grpSpPr>
          <a:xfrm>
            <a:off x="83024" y="3238805"/>
            <a:ext cx="5766221" cy="1263677"/>
            <a:chOff x="83024" y="3238805"/>
            <a:chExt cx="5766221" cy="1263677"/>
          </a:xfrm>
        </p:grpSpPr>
        <p:grpSp>
          <p:nvGrpSpPr>
            <p:cNvPr id="54" name="Group 53">
              <a:extLst>
                <a:ext uri="{FF2B5EF4-FFF2-40B4-BE49-F238E27FC236}">
                  <a16:creationId xmlns:a16="http://schemas.microsoft.com/office/drawing/2014/main" id="{93FCE434-FDF7-BFEB-2EF4-BEA3B849F099}"/>
                </a:ext>
              </a:extLst>
            </p:cNvPr>
            <p:cNvGrpSpPr/>
            <p:nvPr/>
          </p:nvGrpSpPr>
          <p:grpSpPr>
            <a:xfrm>
              <a:off x="83024" y="3238805"/>
              <a:ext cx="1252260" cy="1263676"/>
              <a:chOff x="120314" y="3375422"/>
              <a:chExt cx="1781175" cy="1797414"/>
            </a:xfrm>
          </p:grpSpPr>
          <p:grpSp>
            <p:nvGrpSpPr>
              <p:cNvPr id="55" name="Group 54">
                <a:extLst>
                  <a:ext uri="{FF2B5EF4-FFF2-40B4-BE49-F238E27FC236}">
                    <a16:creationId xmlns:a16="http://schemas.microsoft.com/office/drawing/2014/main" id="{D1B0E5FA-B278-04AD-0326-260AE6B6F951}"/>
                  </a:ext>
                </a:extLst>
              </p:cNvPr>
              <p:cNvGrpSpPr/>
              <p:nvPr/>
            </p:nvGrpSpPr>
            <p:grpSpPr>
              <a:xfrm>
                <a:off x="463303" y="3375422"/>
                <a:ext cx="1087599" cy="1083916"/>
                <a:chOff x="278827" y="3722039"/>
                <a:chExt cx="1087599" cy="1083916"/>
              </a:xfrm>
            </p:grpSpPr>
            <p:pic>
              <p:nvPicPr>
                <p:cNvPr id="57" name="Picture 56">
                  <a:extLst>
                    <a:ext uri="{FF2B5EF4-FFF2-40B4-BE49-F238E27FC236}">
                      <a16:creationId xmlns:a16="http://schemas.microsoft.com/office/drawing/2014/main" id="{8AE33FF7-6EC0-6D61-1BEA-CEBF16B81082}"/>
                    </a:ext>
                  </a:extLst>
                </p:cNvPr>
                <p:cNvPicPr preferRelativeResize="0">
                  <a:picLocks noChangeAspect="1"/>
                </p:cNvPicPr>
                <p:nvPr/>
              </p:nvPicPr>
              <p:blipFill>
                <a:blip r:embed="rId12">
                  <a:extLst>
                    <a:ext uri="{28A0092B-C50C-407E-A947-70E740481C1C}">
                      <a14:useLocalDpi xmlns:a14="http://schemas.microsoft.com/office/drawing/2010/main" val="0"/>
                    </a:ext>
                  </a:extLst>
                </a:blip>
                <a:srcRect t="2016" b="2016"/>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59" name="Flowchart: Connector 58">
                  <a:extLst>
                    <a:ext uri="{FF2B5EF4-FFF2-40B4-BE49-F238E27FC236}">
                      <a16:creationId xmlns:a16="http://schemas.microsoft.com/office/drawing/2014/main" id="{1C8E5171-C854-05AC-B186-EEFECFCBC314}"/>
                    </a:ext>
                  </a:extLst>
                </p:cNvPr>
                <p:cNvSpPr/>
                <p:nvPr/>
              </p:nvSpPr>
              <p:spPr>
                <a:xfrm>
                  <a:off x="278827" y="3725955"/>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56" name="Rectangle 55">
                <a:extLst>
                  <a:ext uri="{FF2B5EF4-FFF2-40B4-BE49-F238E27FC236}">
                    <a16:creationId xmlns:a16="http://schemas.microsoft.com/office/drawing/2014/main" id="{FE1005C7-E75C-237A-96E5-BAFC5919573F}"/>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Christa Zeller</a:t>
                </a:r>
              </a:p>
              <a:p>
                <a:pPr algn="ctr"/>
                <a:r>
                  <a:rPr lang="en-US" sz="800">
                    <a:solidFill>
                      <a:schemeClr val="tx1"/>
                    </a:solidFill>
                  </a:rPr>
                  <a:t>Chairman</a:t>
                </a:r>
              </a:p>
            </p:txBody>
          </p:sp>
        </p:grpSp>
        <p:grpSp>
          <p:nvGrpSpPr>
            <p:cNvPr id="60" name="Group 59">
              <a:extLst>
                <a:ext uri="{FF2B5EF4-FFF2-40B4-BE49-F238E27FC236}">
                  <a16:creationId xmlns:a16="http://schemas.microsoft.com/office/drawing/2014/main" id="{79958F9A-B90D-DD4C-4F10-4D991A36BC44}"/>
                </a:ext>
              </a:extLst>
            </p:cNvPr>
            <p:cNvGrpSpPr/>
            <p:nvPr/>
          </p:nvGrpSpPr>
          <p:grpSpPr>
            <a:xfrm>
              <a:off x="3092332" y="3238805"/>
              <a:ext cx="1252260" cy="1263676"/>
              <a:chOff x="120314" y="3375422"/>
              <a:chExt cx="1781175" cy="1797414"/>
            </a:xfrm>
          </p:grpSpPr>
          <p:grpSp>
            <p:nvGrpSpPr>
              <p:cNvPr id="61" name="Group 60">
                <a:extLst>
                  <a:ext uri="{FF2B5EF4-FFF2-40B4-BE49-F238E27FC236}">
                    <a16:creationId xmlns:a16="http://schemas.microsoft.com/office/drawing/2014/main" id="{424C0391-8B20-4864-3034-F9D139CB71CA}"/>
                  </a:ext>
                </a:extLst>
              </p:cNvPr>
              <p:cNvGrpSpPr/>
              <p:nvPr/>
            </p:nvGrpSpPr>
            <p:grpSpPr>
              <a:xfrm>
                <a:off x="470902" y="3375422"/>
                <a:ext cx="1080000" cy="1081572"/>
                <a:chOff x="286426" y="3722039"/>
                <a:chExt cx="1080000" cy="1081572"/>
              </a:xfrm>
            </p:grpSpPr>
            <p:pic>
              <p:nvPicPr>
                <p:cNvPr id="63" name="Picture 62">
                  <a:extLst>
                    <a:ext uri="{FF2B5EF4-FFF2-40B4-BE49-F238E27FC236}">
                      <a16:creationId xmlns:a16="http://schemas.microsoft.com/office/drawing/2014/main" id="{6F5F5A2D-A4C8-550A-0ED2-E76F33D869EE}"/>
                    </a:ext>
                  </a:extLst>
                </p:cNvPr>
                <p:cNvPicPr preferRelativeResize="0">
                  <a:picLocks noChangeAspect="1"/>
                </p:cNvPicPr>
                <p:nvPr/>
              </p:nvPicPr>
              <p:blipFill>
                <a:blip r:embed="rId13">
                  <a:extLst>
                    <a:ext uri="{28A0092B-C50C-407E-A947-70E740481C1C}">
                      <a14:useLocalDpi xmlns:a14="http://schemas.microsoft.com/office/drawing/2010/main" val="0"/>
                    </a:ext>
                  </a:extLst>
                </a:blip>
                <a:srcRect t="3077" b="3077"/>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64" name="Flowchart: Connector 63">
                  <a:extLst>
                    <a:ext uri="{FF2B5EF4-FFF2-40B4-BE49-F238E27FC236}">
                      <a16:creationId xmlns:a16="http://schemas.microsoft.com/office/drawing/2014/main" id="{D043EAA3-E549-41A6-F8E9-EFE62C3F32B8}"/>
                    </a:ext>
                  </a:extLst>
                </p:cNvPr>
                <p:cNvSpPr/>
                <p:nvPr/>
              </p:nvSpPr>
              <p:spPr>
                <a:xfrm>
                  <a:off x="286426" y="3723611"/>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62" name="Rectangle 61">
                <a:extLst>
                  <a:ext uri="{FF2B5EF4-FFF2-40B4-BE49-F238E27FC236}">
                    <a16:creationId xmlns:a16="http://schemas.microsoft.com/office/drawing/2014/main" id="{61E98D8B-9FD3-1D88-3310-4A314E72C420}"/>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a:p>
                <a:pPr algn="ctr"/>
                <a:r>
                  <a:rPr lang="en-US" sz="800">
                    <a:solidFill>
                      <a:schemeClr val="tx1"/>
                    </a:solidFill>
                  </a:rPr>
                  <a:t>Michael Hagen</a:t>
                </a:r>
              </a:p>
              <a:p>
                <a:pPr algn="ctr"/>
                <a:r>
                  <a:rPr lang="en-US" sz="800">
                    <a:solidFill>
                      <a:schemeClr val="tx1"/>
                    </a:solidFill>
                  </a:rPr>
                  <a:t>Board member &amp; Treasurer</a:t>
                </a:r>
              </a:p>
            </p:txBody>
          </p:sp>
        </p:grpSp>
        <p:grpSp>
          <p:nvGrpSpPr>
            <p:cNvPr id="65" name="Group 64">
              <a:extLst>
                <a:ext uri="{FF2B5EF4-FFF2-40B4-BE49-F238E27FC236}">
                  <a16:creationId xmlns:a16="http://schemas.microsoft.com/office/drawing/2014/main" id="{739192A9-CFEC-0589-5A49-A2C01CD34E1D}"/>
                </a:ext>
              </a:extLst>
            </p:cNvPr>
            <p:cNvGrpSpPr/>
            <p:nvPr/>
          </p:nvGrpSpPr>
          <p:grpSpPr>
            <a:xfrm>
              <a:off x="1587678" y="3238805"/>
              <a:ext cx="1252260" cy="1263676"/>
              <a:chOff x="120314" y="3375422"/>
              <a:chExt cx="1781175" cy="1797414"/>
            </a:xfrm>
          </p:grpSpPr>
          <p:grpSp>
            <p:nvGrpSpPr>
              <p:cNvPr id="66" name="Group 65">
                <a:extLst>
                  <a:ext uri="{FF2B5EF4-FFF2-40B4-BE49-F238E27FC236}">
                    <a16:creationId xmlns:a16="http://schemas.microsoft.com/office/drawing/2014/main" id="{7F370F7C-7D4D-B27B-536A-6EB8FFB30DD2}"/>
                  </a:ext>
                </a:extLst>
              </p:cNvPr>
              <p:cNvGrpSpPr/>
              <p:nvPr/>
            </p:nvGrpSpPr>
            <p:grpSpPr>
              <a:xfrm>
                <a:off x="470902" y="3375422"/>
                <a:ext cx="1087598" cy="1090244"/>
                <a:chOff x="286426" y="3722039"/>
                <a:chExt cx="1087598" cy="1090244"/>
              </a:xfrm>
            </p:grpSpPr>
            <p:pic>
              <p:nvPicPr>
                <p:cNvPr id="68" name="Picture 67">
                  <a:extLst>
                    <a:ext uri="{FF2B5EF4-FFF2-40B4-BE49-F238E27FC236}">
                      <a16:creationId xmlns:a16="http://schemas.microsoft.com/office/drawing/2014/main" id="{3B419695-08EA-2EFF-053E-625C54FA1C69}"/>
                    </a:ext>
                  </a:extLst>
                </p:cNvPr>
                <p:cNvPicPr preferRelativeResize="0">
                  <a:picLocks noChangeAspect="1"/>
                </p:cNvPicPr>
                <p:nvPr/>
              </p:nvPicPr>
              <p:blipFill>
                <a:blip r:embed="rId14">
                  <a:extLst>
                    <a:ext uri="{28A0092B-C50C-407E-A947-70E740481C1C}">
                      <a14:useLocalDpi xmlns:a14="http://schemas.microsoft.com/office/drawing/2010/main" val="0"/>
                    </a:ext>
                  </a:extLst>
                </a:blip>
                <a:srcRect/>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69" name="Flowchart: Connector 68">
                  <a:extLst>
                    <a:ext uri="{FF2B5EF4-FFF2-40B4-BE49-F238E27FC236}">
                      <a16:creationId xmlns:a16="http://schemas.microsoft.com/office/drawing/2014/main" id="{9919BC58-DE82-F869-9A67-055BDDE54ADF}"/>
                    </a:ext>
                  </a:extLst>
                </p:cNvPr>
                <p:cNvSpPr/>
                <p:nvPr/>
              </p:nvSpPr>
              <p:spPr>
                <a:xfrm>
                  <a:off x="294024" y="3732283"/>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67" name="Rectangle 66">
                <a:extLst>
                  <a:ext uri="{FF2B5EF4-FFF2-40B4-BE49-F238E27FC236}">
                    <a16:creationId xmlns:a16="http://schemas.microsoft.com/office/drawing/2014/main" id="{743B4027-0C87-E0A5-3750-6D3C433F96DB}"/>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Anna Schubert</a:t>
                </a:r>
              </a:p>
              <a:p>
                <a:pPr algn="ctr"/>
                <a:r>
                  <a:rPr lang="en-US" sz="800">
                    <a:solidFill>
                      <a:schemeClr val="tx1"/>
                    </a:solidFill>
                  </a:rPr>
                  <a:t>Vice Chairman</a:t>
                </a:r>
              </a:p>
            </p:txBody>
          </p:sp>
        </p:grpSp>
        <p:grpSp>
          <p:nvGrpSpPr>
            <p:cNvPr id="70" name="Group 69">
              <a:extLst>
                <a:ext uri="{FF2B5EF4-FFF2-40B4-BE49-F238E27FC236}">
                  <a16:creationId xmlns:a16="http://schemas.microsoft.com/office/drawing/2014/main" id="{B1168655-7613-9A66-686E-4DCEDD638632}"/>
                </a:ext>
              </a:extLst>
            </p:cNvPr>
            <p:cNvGrpSpPr/>
            <p:nvPr/>
          </p:nvGrpSpPr>
          <p:grpSpPr>
            <a:xfrm>
              <a:off x="4596985" y="3238805"/>
              <a:ext cx="1252260" cy="1263677"/>
              <a:chOff x="120314" y="3375420"/>
              <a:chExt cx="1781175" cy="1797416"/>
            </a:xfrm>
          </p:grpSpPr>
          <p:grpSp>
            <p:nvGrpSpPr>
              <p:cNvPr id="71" name="Group 70">
                <a:extLst>
                  <a:ext uri="{FF2B5EF4-FFF2-40B4-BE49-F238E27FC236}">
                    <a16:creationId xmlns:a16="http://schemas.microsoft.com/office/drawing/2014/main" id="{72CAD80D-EA6A-88FB-5B84-0801AAEE0D72}"/>
                  </a:ext>
                </a:extLst>
              </p:cNvPr>
              <p:cNvGrpSpPr/>
              <p:nvPr/>
            </p:nvGrpSpPr>
            <p:grpSpPr>
              <a:xfrm>
                <a:off x="470902" y="3375420"/>
                <a:ext cx="1080000" cy="1080002"/>
                <a:chOff x="286426" y="3722037"/>
                <a:chExt cx="1080000" cy="1080002"/>
              </a:xfrm>
            </p:grpSpPr>
            <p:pic>
              <p:nvPicPr>
                <p:cNvPr id="73" name="Picture 72">
                  <a:extLst>
                    <a:ext uri="{FF2B5EF4-FFF2-40B4-BE49-F238E27FC236}">
                      <a16:creationId xmlns:a16="http://schemas.microsoft.com/office/drawing/2014/main" id="{8FC1D417-658D-6BB6-E421-866253188EFB}"/>
                    </a:ext>
                  </a:extLst>
                </p:cNvPr>
                <p:cNvPicPr preferRelativeResize="0">
                  <a:picLocks noChangeAspect="1"/>
                </p:cNvPicPr>
                <p:nvPr/>
              </p:nvPicPr>
              <p:blipFill>
                <a:blip r:embed="rId15">
                  <a:extLst>
                    <a:ext uri="{28A0092B-C50C-407E-A947-70E740481C1C}">
                      <a14:useLocalDpi xmlns:a14="http://schemas.microsoft.com/office/drawing/2010/main" val="0"/>
                    </a:ext>
                  </a:extLst>
                </a:blip>
                <a:srcRect t="3077" b="3077"/>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74" name="Flowchart: Connector 73">
                  <a:extLst>
                    <a:ext uri="{FF2B5EF4-FFF2-40B4-BE49-F238E27FC236}">
                      <a16:creationId xmlns:a16="http://schemas.microsoft.com/office/drawing/2014/main" id="{8CE4627E-5E4A-D4B7-15CD-1E2B6824CCFF}"/>
                    </a:ext>
                  </a:extLst>
                </p:cNvPr>
                <p:cNvSpPr/>
                <p:nvPr/>
              </p:nvSpPr>
              <p:spPr>
                <a:xfrm>
                  <a:off x="286426" y="3722037"/>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72" name="Rectangle 71">
                <a:extLst>
                  <a:ext uri="{FF2B5EF4-FFF2-40B4-BE49-F238E27FC236}">
                    <a16:creationId xmlns:a16="http://schemas.microsoft.com/office/drawing/2014/main" id="{310423D4-5E20-0221-D4F7-83A59C2BDE5B}"/>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800">
                  <a:solidFill>
                    <a:schemeClr val="tx1"/>
                  </a:solidFill>
                </a:endParaRPr>
              </a:p>
              <a:p>
                <a:pPr algn="ctr"/>
                <a:r>
                  <a:rPr lang="en-US" sz="800">
                    <a:solidFill>
                      <a:schemeClr val="tx1"/>
                    </a:solidFill>
                  </a:rPr>
                  <a:t>Theresia </a:t>
                </a:r>
                <a:r>
                  <a:rPr lang="en-US" sz="800" err="1">
                    <a:solidFill>
                      <a:schemeClr val="tx1"/>
                    </a:solidFill>
                  </a:rPr>
                  <a:t>Beekes</a:t>
                </a:r>
                <a:endParaRPr lang="en-US" sz="800">
                  <a:solidFill>
                    <a:schemeClr val="tx1"/>
                  </a:solidFill>
                </a:endParaRPr>
              </a:p>
              <a:p>
                <a:pPr algn="ctr"/>
                <a:r>
                  <a:rPr lang="en-US" sz="800">
                    <a:solidFill>
                      <a:schemeClr val="tx1"/>
                    </a:solidFill>
                  </a:rPr>
                  <a:t>Responsible for child sponsorship</a:t>
                </a:r>
              </a:p>
            </p:txBody>
          </p:sp>
        </p:grpSp>
      </p:grpSp>
      <p:grpSp>
        <p:nvGrpSpPr>
          <p:cNvPr id="134" name="Group 133">
            <a:extLst>
              <a:ext uri="{FF2B5EF4-FFF2-40B4-BE49-F238E27FC236}">
                <a16:creationId xmlns:a16="http://schemas.microsoft.com/office/drawing/2014/main" id="{D917B548-3346-5049-B9CB-956425A2F1C5}"/>
              </a:ext>
            </a:extLst>
          </p:cNvPr>
          <p:cNvGrpSpPr/>
          <p:nvPr/>
        </p:nvGrpSpPr>
        <p:grpSpPr>
          <a:xfrm>
            <a:off x="855665" y="4361796"/>
            <a:ext cx="4259242" cy="1263676"/>
            <a:chOff x="855665" y="4360098"/>
            <a:chExt cx="4259242" cy="1263676"/>
          </a:xfrm>
        </p:grpSpPr>
        <p:grpSp>
          <p:nvGrpSpPr>
            <p:cNvPr id="99" name="Group 98">
              <a:extLst>
                <a:ext uri="{FF2B5EF4-FFF2-40B4-BE49-F238E27FC236}">
                  <a16:creationId xmlns:a16="http://schemas.microsoft.com/office/drawing/2014/main" id="{2A64A449-FA17-247C-F235-0AE6B1A9E50F}"/>
                </a:ext>
              </a:extLst>
            </p:cNvPr>
            <p:cNvGrpSpPr/>
            <p:nvPr/>
          </p:nvGrpSpPr>
          <p:grpSpPr>
            <a:xfrm>
              <a:off x="855665" y="4360098"/>
              <a:ext cx="1252260" cy="1263676"/>
              <a:chOff x="120314" y="3375422"/>
              <a:chExt cx="1781175" cy="1797414"/>
            </a:xfrm>
          </p:grpSpPr>
          <p:grpSp>
            <p:nvGrpSpPr>
              <p:cNvPr id="100" name="Group 99">
                <a:extLst>
                  <a:ext uri="{FF2B5EF4-FFF2-40B4-BE49-F238E27FC236}">
                    <a16:creationId xmlns:a16="http://schemas.microsoft.com/office/drawing/2014/main" id="{6128F21D-EB76-FB90-F3ED-C7251BE7D6BD}"/>
                  </a:ext>
                </a:extLst>
              </p:cNvPr>
              <p:cNvGrpSpPr/>
              <p:nvPr/>
            </p:nvGrpSpPr>
            <p:grpSpPr>
              <a:xfrm>
                <a:off x="470902" y="3375422"/>
                <a:ext cx="1080051" cy="1088381"/>
                <a:chOff x="286426" y="3722039"/>
                <a:chExt cx="1080051" cy="1088381"/>
              </a:xfrm>
            </p:grpSpPr>
            <p:pic>
              <p:nvPicPr>
                <p:cNvPr id="102" name="Picture 101">
                  <a:extLst>
                    <a:ext uri="{FF2B5EF4-FFF2-40B4-BE49-F238E27FC236}">
                      <a16:creationId xmlns:a16="http://schemas.microsoft.com/office/drawing/2014/main" id="{358BB11F-9C99-60CF-C1C6-873C3DF0B0CC}"/>
                    </a:ext>
                  </a:extLst>
                </p:cNvPr>
                <p:cNvPicPr preferRelativeResize="0">
                  <a:picLocks noChangeAspect="1"/>
                </p:cNvPicPr>
                <p:nvPr/>
              </p:nvPicPr>
              <p:blipFill>
                <a:blip r:embed="rId16">
                  <a:extLst>
                    <a:ext uri="{28A0092B-C50C-407E-A947-70E740481C1C}">
                      <a14:useLocalDpi xmlns:a14="http://schemas.microsoft.com/office/drawing/2010/main" val="0"/>
                    </a:ext>
                  </a:extLst>
                </a:blip>
                <a:srcRect t="3077" b="3077"/>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103" name="Flowchart: Connector 102">
                  <a:extLst>
                    <a:ext uri="{FF2B5EF4-FFF2-40B4-BE49-F238E27FC236}">
                      <a16:creationId xmlns:a16="http://schemas.microsoft.com/office/drawing/2014/main" id="{DCA08940-583D-CAAB-C8A2-AFC02A782A69}"/>
                    </a:ext>
                  </a:extLst>
                </p:cNvPr>
                <p:cNvSpPr/>
                <p:nvPr/>
              </p:nvSpPr>
              <p:spPr>
                <a:xfrm>
                  <a:off x="286477" y="3730421"/>
                  <a:ext cx="1080000" cy="1079999"/>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101" name="Rectangle 100">
                <a:extLst>
                  <a:ext uri="{FF2B5EF4-FFF2-40B4-BE49-F238E27FC236}">
                    <a16:creationId xmlns:a16="http://schemas.microsoft.com/office/drawing/2014/main" id="{AB6536FC-66E4-6F4E-C5AD-627622CFF392}"/>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Peter </a:t>
                </a:r>
                <a:r>
                  <a:rPr lang="en-US" sz="800" err="1">
                    <a:solidFill>
                      <a:schemeClr val="tx1"/>
                    </a:solidFill>
                  </a:rPr>
                  <a:t>Nkomozana</a:t>
                </a:r>
                <a:endParaRPr lang="en-US" sz="800">
                  <a:solidFill>
                    <a:schemeClr val="tx1"/>
                  </a:solidFill>
                </a:endParaRPr>
              </a:p>
              <a:p>
                <a:pPr algn="ctr"/>
                <a:r>
                  <a:rPr lang="en-US" sz="800">
                    <a:solidFill>
                      <a:schemeClr val="tx1"/>
                    </a:solidFill>
                  </a:rPr>
                  <a:t>Chairman of Trusts</a:t>
                </a:r>
              </a:p>
            </p:txBody>
          </p:sp>
        </p:grpSp>
        <p:grpSp>
          <p:nvGrpSpPr>
            <p:cNvPr id="104" name="Group 103">
              <a:extLst>
                <a:ext uri="{FF2B5EF4-FFF2-40B4-BE49-F238E27FC236}">
                  <a16:creationId xmlns:a16="http://schemas.microsoft.com/office/drawing/2014/main" id="{45E62555-7AE2-BB00-F6C2-49F555D49343}"/>
                </a:ext>
              </a:extLst>
            </p:cNvPr>
            <p:cNvGrpSpPr/>
            <p:nvPr/>
          </p:nvGrpSpPr>
          <p:grpSpPr>
            <a:xfrm>
              <a:off x="3862647" y="4360098"/>
              <a:ext cx="1252260" cy="1263676"/>
              <a:chOff x="120314" y="3375422"/>
              <a:chExt cx="1781175" cy="1797414"/>
            </a:xfrm>
          </p:grpSpPr>
          <p:grpSp>
            <p:nvGrpSpPr>
              <p:cNvPr id="105" name="Group 104">
                <a:extLst>
                  <a:ext uri="{FF2B5EF4-FFF2-40B4-BE49-F238E27FC236}">
                    <a16:creationId xmlns:a16="http://schemas.microsoft.com/office/drawing/2014/main" id="{79E64684-7F72-5BAC-2690-DE885292782D}"/>
                  </a:ext>
                </a:extLst>
              </p:cNvPr>
              <p:cNvGrpSpPr/>
              <p:nvPr/>
            </p:nvGrpSpPr>
            <p:grpSpPr>
              <a:xfrm>
                <a:off x="469451" y="3375422"/>
                <a:ext cx="1081451" cy="1082027"/>
                <a:chOff x="284975" y="3722039"/>
                <a:chExt cx="1081451" cy="1082027"/>
              </a:xfrm>
            </p:grpSpPr>
            <p:pic>
              <p:nvPicPr>
                <p:cNvPr id="107" name="Picture 106">
                  <a:extLst>
                    <a:ext uri="{FF2B5EF4-FFF2-40B4-BE49-F238E27FC236}">
                      <a16:creationId xmlns:a16="http://schemas.microsoft.com/office/drawing/2014/main" id="{EFC19574-7C3C-3FCC-BB09-6DA1AF87E136}"/>
                    </a:ext>
                  </a:extLst>
                </p:cNvPr>
                <p:cNvPicPr preferRelativeResize="0">
                  <a:picLocks noChangeAspect="1"/>
                </p:cNvPicPr>
                <p:nvPr/>
              </p:nvPicPr>
              <p:blipFill>
                <a:blip r:embed="rId17">
                  <a:extLst>
                    <a:ext uri="{28A0092B-C50C-407E-A947-70E740481C1C}">
                      <a14:useLocalDpi xmlns:a14="http://schemas.microsoft.com/office/drawing/2010/main" val="0"/>
                    </a:ext>
                  </a:extLst>
                </a:blip>
                <a:srcRect t="2692" b="2692"/>
                <a:stretch/>
              </p:blipFill>
              <p:spPr>
                <a:xfrm>
                  <a:off x="286426" y="3722039"/>
                  <a:ext cx="1080000" cy="1080000"/>
                </a:xfrm>
                <a:prstGeom prst="flowChartConnector">
                  <a:avLst/>
                </a:prstGeom>
                <a:solidFill>
                  <a:schemeClr val="accent1">
                    <a:alpha val="34000"/>
                  </a:schemeClr>
                </a:solidFill>
                <a:ln w="3175">
                  <a:solidFill>
                    <a:schemeClr val="tx1"/>
                  </a:solidFill>
                </a:ln>
              </p:spPr>
            </p:pic>
            <p:sp>
              <p:nvSpPr>
                <p:cNvPr id="108" name="Flowchart: Connector 107">
                  <a:extLst>
                    <a:ext uri="{FF2B5EF4-FFF2-40B4-BE49-F238E27FC236}">
                      <a16:creationId xmlns:a16="http://schemas.microsoft.com/office/drawing/2014/main" id="{9459B5E8-4457-34EB-A0FC-A93F1DDFA479}"/>
                    </a:ext>
                  </a:extLst>
                </p:cNvPr>
                <p:cNvSpPr/>
                <p:nvPr/>
              </p:nvSpPr>
              <p:spPr>
                <a:xfrm>
                  <a:off x="284975" y="3724066"/>
                  <a:ext cx="1080000"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106" name="Rectangle 105">
                <a:extLst>
                  <a:ext uri="{FF2B5EF4-FFF2-40B4-BE49-F238E27FC236}">
                    <a16:creationId xmlns:a16="http://schemas.microsoft.com/office/drawing/2014/main" id="{345B1E3D-F78D-3FB7-3BA1-DE707E160830}"/>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err="1">
                    <a:solidFill>
                      <a:schemeClr val="tx1"/>
                    </a:solidFill>
                  </a:rPr>
                  <a:t>Vengesai</a:t>
                </a:r>
                <a:r>
                  <a:rPr lang="en-US" sz="800">
                    <a:solidFill>
                      <a:schemeClr val="tx1"/>
                    </a:solidFill>
                  </a:rPr>
                  <a:t> </a:t>
                </a:r>
                <a:r>
                  <a:rPr lang="en-US" sz="800" err="1">
                    <a:solidFill>
                      <a:schemeClr val="tx1"/>
                    </a:solidFill>
                  </a:rPr>
                  <a:t>Mazamani</a:t>
                </a:r>
                <a:endParaRPr lang="en-US" sz="800">
                  <a:solidFill>
                    <a:schemeClr val="tx1"/>
                  </a:solidFill>
                </a:endParaRPr>
              </a:p>
              <a:p>
                <a:pPr algn="ctr"/>
                <a:r>
                  <a:rPr lang="en-US" sz="800">
                    <a:solidFill>
                      <a:schemeClr val="tx1"/>
                    </a:solidFill>
                  </a:rPr>
                  <a:t>Int. Advisory Board</a:t>
                </a:r>
              </a:p>
            </p:txBody>
          </p:sp>
        </p:grpSp>
        <p:grpSp>
          <p:nvGrpSpPr>
            <p:cNvPr id="109" name="Group 108">
              <a:extLst>
                <a:ext uri="{FF2B5EF4-FFF2-40B4-BE49-F238E27FC236}">
                  <a16:creationId xmlns:a16="http://schemas.microsoft.com/office/drawing/2014/main" id="{D86677BF-D74A-2345-071C-9590EDC68542}"/>
                </a:ext>
              </a:extLst>
            </p:cNvPr>
            <p:cNvGrpSpPr/>
            <p:nvPr/>
          </p:nvGrpSpPr>
          <p:grpSpPr>
            <a:xfrm>
              <a:off x="2359156" y="4360098"/>
              <a:ext cx="1252260" cy="1263676"/>
              <a:chOff x="120314" y="3375422"/>
              <a:chExt cx="1781175" cy="1797414"/>
            </a:xfrm>
          </p:grpSpPr>
          <p:grpSp>
            <p:nvGrpSpPr>
              <p:cNvPr id="110" name="Group 109">
                <a:extLst>
                  <a:ext uri="{FF2B5EF4-FFF2-40B4-BE49-F238E27FC236}">
                    <a16:creationId xmlns:a16="http://schemas.microsoft.com/office/drawing/2014/main" id="{BE88161B-7933-AAEB-5A34-480BFCF5DC31}"/>
                  </a:ext>
                </a:extLst>
              </p:cNvPr>
              <p:cNvGrpSpPr/>
              <p:nvPr/>
            </p:nvGrpSpPr>
            <p:grpSpPr>
              <a:xfrm>
                <a:off x="470366" y="3375422"/>
                <a:ext cx="1080537" cy="1080000"/>
                <a:chOff x="285890" y="3722039"/>
                <a:chExt cx="1080537" cy="1080000"/>
              </a:xfrm>
            </p:grpSpPr>
            <p:pic>
              <p:nvPicPr>
                <p:cNvPr id="112" name="Picture 111">
                  <a:extLst>
                    <a:ext uri="{FF2B5EF4-FFF2-40B4-BE49-F238E27FC236}">
                      <a16:creationId xmlns:a16="http://schemas.microsoft.com/office/drawing/2014/main" id="{8675DF1D-F714-ED44-FC92-D5F0A74A9F89}"/>
                    </a:ext>
                  </a:extLst>
                </p:cNvPr>
                <p:cNvPicPr preferRelativeResize="0">
                  <a:picLocks noChangeAspect="1"/>
                </p:cNvPicPr>
                <p:nvPr/>
              </p:nvPicPr>
              <p:blipFill>
                <a:blip r:embed="rId18">
                  <a:extLst>
                    <a:ext uri="{28A0092B-C50C-407E-A947-70E740481C1C}">
                      <a14:useLocalDpi xmlns:a14="http://schemas.microsoft.com/office/drawing/2010/main" val="0"/>
                    </a:ext>
                  </a:extLst>
                </a:blip>
                <a:srcRect t="2692" b="2692"/>
                <a:stretch/>
              </p:blipFill>
              <p:spPr>
                <a:xfrm>
                  <a:off x="286426" y="3722039"/>
                  <a:ext cx="1080001" cy="1080000"/>
                </a:xfrm>
                <a:prstGeom prst="flowChartConnector">
                  <a:avLst/>
                </a:prstGeom>
                <a:solidFill>
                  <a:schemeClr val="accent1">
                    <a:alpha val="34000"/>
                  </a:schemeClr>
                </a:solidFill>
                <a:ln w="3175">
                  <a:solidFill>
                    <a:schemeClr val="tx1"/>
                  </a:solidFill>
                </a:ln>
              </p:spPr>
            </p:pic>
            <p:sp>
              <p:nvSpPr>
                <p:cNvPr id="113" name="Flowchart: Connector 112">
                  <a:extLst>
                    <a:ext uri="{FF2B5EF4-FFF2-40B4-BE49-F238E27FC236}">
                      <a16:creationId xmlns:a16="http://schemas.microsoft.com/office/drawing/2014/main" id="{4115F5B4-D160-40E4-5438-40F6825CF0CA}"/>
                    </a:ext>
                  </a:extLst>
                </p:cNvPr>
                <p:cNvSpPr/>
                <p:nvPr/>
              </p:nvSpPr>
              <p:spPr>
                <a:xfrm>
                  <a:off x="285890" y="3722039"/>
                  <a:ext cx="1080001" cy="1080000"/>
                </a:xfrm>
                <a:prstGeom prst="flowChartConnector">
                  <a:avLst/>
                </a:prstGeom>
                <a:solidFill>
                  <a:srgbClr val="993300">
                    <a:alpha val="34000"/>
                  </a:srgb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CH" sz="800"/>
                </a:p>
              </p:txBody>
            </p:sp>
          </p:grpSp>
          <p:sp>
            <p:nvSpPr>
              <p:cNvPr id="111" name="Rectangle 110">
                <a:extLst>
                  <a:ext uri="{FF2B5EF4-FFF2-40B4-BE49-F238E27FC236}">
                    <a16:creationId xmlns:a16="http://schemas.microsoft.com/office/drawing/2014/main" id="{A85E4597-8EAA-A800-74CE-0E64AABF4FB7}"/>
                  </a:ext>
                </a:extLst>
              </p:cNvPr>
              <p:cNvSpPr/>
              <p:nvPr/>
            </p:nvSpPr>
            <p:spPr>
              <a:xfrm>
                <a:off x="120314" y="4353686"/>
                <a:ext cx="1781175" cy="819150"/>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800">
                    <a:solidFill>
                      <a:schemeClr val="tx1"/>
                    </a:solidFill>
                  </a:rPr>
                  <a:t>Nicholas </a:t>
                </a:r>
                <a:r>
                  <a:rPr lang="en-US" sz="800" err="1">
                    <a:solidFill>
                      <a:schemeClr val="tx1"/>
                    </a:solidFill>
                  </a:rPr>
                  <a:t>Dhibi</a:t>
                </a:r>
                <a:endParaRPr lang="en-US" sz="800">
                  <a:solidFill>
                    <a:schemeClr val="tx1"/>
                  </a:solidFill>
                </a:endParaRPr>
              </a:p>
              <a:p>
                <a:pPr algn="ctr"/>
                <a:r>
                  <a:rPr lang="en-US" sz="800">
                    <a:solidFill>
                      <a:schemeClr val="tx1"/>
                    </a:solidFill>
                  </a:rPr>
                  <a:t>Confidant</a:t>
                </a:r>
              </a:p>
            </p:txBody>
          </p:sp>
        </p:grpSp>
      </p:grpSp>
    </p:spTree>
    <p:extLst>
      <p:ext uri="{BB962C8B-B14F-4D97-AF65-F5344CB8AC3E}">
        <p14:creationId xmlns:p14="http://schemas.microsoft.com/office/powerpoint/2010/main" val="1902276924"/>
      </p:ext>
    </p:extLst>
  </p:cSld>
  <p:clrMapOvr>
    <a:masterClrMapping/>
  </p:clrMapOvr>
</p:sld>
</file>

<file path=ppt/theme/theme1.xml><?xml version="1.0" encoding="utf-8"?>
<a:theme xmlns:a="http://schemas.openxmlformats.org/drawingml/2006/main" name="Contents Slide Master">
  <a:themeElements>
    <a:clrScheme name="Custom 7">
      <a:dk1>
        <a:sysClr val="windowText" lastClr="000000"/>
      </a:dk1>
      <a:lt1>
        <a:sysClr val="window" lastClr="FFFFFF"/>
      </a:lt1>
      <a:dk2>
        <a:srgbClr val="FF6600"/>
      </a:dk2>
      <a:lt2>
        <a:srgbClr val="E7E6E6"/>
      </a:lt2>
      <a:accent1>
        <a:srgbClr val="008000"/>
      </a:accent1>
      <a:accent2>
        <a:srgbClr val="454545"/>
      </a:accent2>
      <a:accent3>
        <a:srgbClr val="008000"/>
      </a:accent3>
      <a:accent4>
        <a:srgbClr val="454545"/>
      </a:accent4>
      <a:accent5>
        <a:srgbClr val="008000"/>
      </a:accent5>
      <a:accent6>
        <a:srgbClr val="454545"/>
      </a:accent6>
      <a:hlink>
        <a:srgbClr val="006000"/>
      </a:hlink>
      <a:folHlink>
        <a:srgbClr val="006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ection Break Slide Master">
  <a:themeElements>
    <a:clrScheme name="ALLPPT- BURGERS">
      <a:dk1>
        <a:sysClr val="windowText" lastClr="000000"/>
      </a:dk1>
      <a:lt1>
        <a:sysClr val="window" lastClr="FFFFFF"/>
      </a:lt1>
      <a:dk2>
        <a:srgbClr val="44546A"/>
      </a:dk2>
      <a:lt2>
        <a:srgbClr val="E7E6E6"/>
      </a:lt2>
      <a:accent1>
        <a:srgbClr val="F8BA16"/>
      </a:accent1>
      <a:accent2>
        <a:srgbClr val="454545"/>
      </a:accent2>
      <a:accent3>
        <a:srgbClr val="F8BA16"/>
      </a:accent3>
      <a:accent4>
        <a:srgbClr val="454545"/>
      </a:accent4>
      <a:accent5>
        <a:srgbClr val="F8BA16"/>
      </a:accent5>
      <a:accent6>
        <a:srgbClr val="454545"/>
      </a:accent6>
      <a:hlink>
        <a:srgbClr val="454545"/>
      </a:hlink>
      <a:folHlink>
        <a:srgbClr val="454545"/>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0</TotalTime>
  <Words>6170</Words>
  <Application>Microsoft Office PowerPoint</Application>
  <PresentationFormat>Widescreen</PresentationFormat>
  <Paragraphs>861</Paragraphs>
  <Slides>42</Slides>
  <Notes>7</Notes>
  <HiddenSlides>0</HiddenSlides>
  <MMClips>4</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42</vt:i4>
      </vt:variant>
    </vt:vector>
  </HeadingPairs>
  <TitlesOfParts>
    <vt:vector size="52" baseType="lpstr">
      <vt:lpstr>Aptos</vt:lpstr>
      <vt:lpstr>Arial</vt:lpstr>
      <vt:lpstr>Arial (Headings)</vt:lpstr>
      <vt:lpstr>Calibri</vt:lpstr>
      <vt:lpstr>Calibri Light</vt:lpstr>
      <vt:lpstr>Courier New</vt:lpstr>
      <vt:lpstr>Tajawal</vt:lpstr>
      <vt:lpstr>Wingdings</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L G</cp:lastModifiedBy>
  <cp:revision>2</cp:revision>
  <dcterms:created xsi:type="dcterms:W3CDTF">2020-01-20T05:08:25Z</dcterms:created>
  <dcterms:modified xsi:type="dcterms:W3CDTF">2024-12-15T23:27:58Z</dcterms:modified>
</cp:coreProperties>
</file>